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jpg&amp;ehk=yXRuNtc4GbUbkeW3z5dg6g&amp;pid=OfficeInsert" ContentType="image/jpeg"/>
  <Default Extension="png" ContentType="image/png"/>
  <Default Extension="png&amp;ehk=ttxuB1Ok6kmpjrcw8HMh4Q&amp;pid=OfficeInsert"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3"/>
  </p:sldMasterIdLst>
  <p:notesMasterIdLst>
    <p:notesMasterId r:id="rId66"/>
  </p:notesMasterIdLst>
  <p:handoutMasterIdLst>
    <p:handoutMasterId r:id="rId67"/>
  </p:handoutMasterIdLst>
  <p:sldIdLst>
    <p:sldId id="256" r:id="rId4"/>
    <p:sldId id="257" r:id="rId5"/>
    <p:sldId id="281" r:id="rId6"/>
    <p:sldId id="283" r:id="rId7"/>
    <p:sldId id="295" r:id="rId8"/>
    <p:sldId id="687" r:id="rId9"/>
    <p:sldId id="588" r:id="rId10"/>
    <p:sldId id="282" r:id="rId11"/>
    <p:sldId id="292" r:id="rId12"/>
    <p:sldId id="291" r:id="rId13"/>
    <p:sldId id="293" r:id="rId14"/>
    <p:sldId id="294" r:id="rId15"/>
    <p:sldId id="263" r:id="rId16"/>
    <p:sldId id="267" r:id="rId17"/>
    <p:sldId id="258" r:id="rId18"/>
    <p:sldId id="259" r:id="rId19"/>
    <p:sldId id="264" r:id="rId20"/>
    <p:sldId id="265" r:id="rId21"/>
    <p:sldId id="260" r:id="rId22"/>
    <p:sldId id="287" r:id="rId23"/>
    <p:sldId id="285" r:id="rId24"/>
    <p:sldId id="289" r:id="rId25"/>
    <p:sldId id="262" r:id="rId26"/>
    <p:sldId id="266" r:id="rId27"/>
    <p:sldId id="268" r:id="rId28"/>
    <p:sldId id="273" r:id="rId29"/>
    <p:sldId id="277" r:id="rId30"/>
    <p:sldId id="276" r:id="rId31"/>
    <p:sldId id="296" r:id="rId32"/>
    <p:sldId id="298" r:id="rId33"/>
    <p:sldId id="596" r:id="rId34"/>
    <p:sldId id="597" r:id="rId35"/>
    <p:sldId id="598" r:id="rId36"/>
    <p:sldId id="559" r:id="rId37"/>
    <p:sldId id="606" r:id="rId38"/>
    <p:sldId id="607" r:id="rId39"/>
    <p:sldId id="611" r:id="rId40"/>
    <p:sldId id="608" r:id="rId41"/>
    <p:sldId id="610" r:id="rId42"/>
    <p:sldId id="613" r:id="rId43"/>
    <p:sldId id="615" r:id="rId44"/>
    <p:sldId id="623" r:id="rId45"/>
    <p:sldId id="616" r:id="rId46"/>
    <p:sldId id="624" r:id="rId47"/>
    <p:sldId id="614" r:id="rId48"/>
    <p:sldId id="625" r:id="rId49"/>
    <p:sldId id="609" r:id="rId50"/>
    <p:sldId id="612" r:id="rId51"/>
    <p:sldId id="619" r:id="rId52"/>
    <p:sldId id="620" r:id="rId53"/>
    <p:sldId id="626" r:id="rId54"/>
    <p:sldId id="621" r:id="rId55"/>
    <p:sldId id="627" r:id="rId56"/>
    <p:sldId id="622" r:id="rId57"/>
    <p:sldId id="628" r:id="rId58"/>
    <p:sldId id="688" r:id="rId59"/>
    <p:sldId id="297" r:id="rId60"/>
    <p:sldId id="629" r:id="rId61"/>
    <p:sldId id="630" r:id="rId62"/>
    <p:sldId id="278" r:id="rId63"/>
    <p:sldId id="279" r:id="rId64"/>
    <p:sldId id="280" r:id="rId65"/>
  </p:sldIdLst>
  <p:sldSz cx="12192000" cy="6858000"/>
  <p:notesSz cx="6858000" cy="92360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E62B27"/>
    <a:srgbClr val="000000"/>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4368" autoAdjust="0"/>
    <p:restoredTop sz="66863" autoAdjust="0"/>
  </p:normalViewPr>
  <p:slideViewPr>
    <p:cSldViewPr snapToGrid="0">
      <p:cViewPr varScale="1">
        <p:scale>
          <a:sx n="76" d="100"/>
          <a:sy n="76" d="100"/>
        </p:scale>
        <p:origin x="254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6/11/relationships/changesInfo" Target="changesInfos/changesInfo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é Gonthier" userId="211a626f-87c6-432b-80ea-537e532f0a04" providerId="ADAL" clId="{68D9639C-9EEC-40E1-9EC2-0F4F8F098CF0}"/>
    <pc:docChg chg="custSel modSld">
      <pc:chgData name="Chloé Gonthier" userId="211a626f-87c6-432b-80ea-537e532f0a04" providerId="ADAL" clId="{68D9639C-9EEC-40E1-9EC2-0F4F8F098CF0}" dt="2023-02-21T18:31:56.382" v="2181" actId="27636"/>
      <pc:docMkLst>
        <pc:docMk/>
      </pc:docMkLst>
      <pc:sldChg chg="modSp mod">
        <pc:chgData name="Chloé Gonthier" userId="211a626f-87c6-432b-80ea-537e532f0a04" providerId="ADAL" clId="{68D9639C-9EEC-40E1-9EC2-0F4F8F098CF0}" dt="2023-02-21T18:31:47.889" v="202" actId="947"/>
        <pc:sldMkLst>
          <pc:docMk/>
          <pc:sldMk cId="1568127243" sldId="256"/>
        </pc:sldMkLst>
        <pc:spChg chg="mod">
          <ac:chgData name="Chloé Gonthier" userId="211a626f-87c6-432b-80ea-537e532f0a04" providerId="ADAL" clId="{68D9639C-9EEC-40E1-9EC2-0F4F8F098CF0}" dt="2023-02-21T18:31:47.771" v="172" actId="947"/>
          <ac:spMkLst>
            <pc:docMk/>
            <pc:sldMk cId="1568127243" sldId="256"/>
            <ac:spMk id="2" creationId="{00000000-0000-0000-0000-000000000000}"/>
          </ac:spMkLst>
        </pc:spChg>
        <pc:spChg chg="mod">
          <ac:chgData name="Chloé Gonthier" userId="211a626f-87c6-432b-80ea-537e532f0a04" providerId="ADAL" clId="{68D9639C-9EEC-40E1-9EC2-0F4F8F098CF0}" dt="2023-02-21T18:31:47.847" v="196" actId="947"/>
          <ac:spMkLst>
            <pc:docMk/>
            <pc:sldMk cId="1568127243" sldId="256"/>
            <ac:spMk id="3" creationId="{00000000-0000-0000-0000-000000000000}"/>
          </ac:spMkLst>
        </pc:spChg>
        <pc:spChg chg="mod">
          <ac:chgData name="Chloé Gonthier" userId="211a626f-87c6-432b-80ea-537e532f0a04" providerId="ADAL" clId="{68D9639C-9EEC-40E1-9EC2-0F4F8F098CF0}" dt="2023-02-21T18:31:47.889" v="202" actId="947"/>
          <ac:spMkLst>
            <pc:docMk/>
            <pc:sldMk cId="1568127243" sldId="256"/>
            <ac:spMk id="4" creationId="{00000000-0000-0000-0000-000000000000}"/>
          </ac:spMkLst>
        </pc:spChg>
      </pc:sldChg>
      <pc:sldChg chg="modSp mod">
        <pc:chgData name="Chloé Gonthier" userId="211a626f-87c6-432b-80ea-537e532f0a04" providerId="ADAL" clId="{68D9639C-9EEC-40E1-9EC2-0F4F8F098CF0}" dt="2023-02-21T18:31:48.010" v="232" actId="947"/>
        <pc:sldMkLst>
          <pc:docMk/>
          <pc:sldMk cId="3100418913" sldId="257"/>
        </pc:sldMkLst>
        <pc:spChg chg="mod">
          <ac:chgData name="Chloé Gonthier" userId="211a626f-87c6-432b-80ea-537e532f0a04" providerId="ADAL" clId="{68D9639C-9EEC-40E1-9EC2-0F4F8F098CF0}" dt="2023-02-21T18:31:47.902" v="208" actId="947"/>
          <ac:spMkLst>
            <pc:docMk/>
            <pc:sldMk cId="3100418913" sldId="257"/>
            <ac:spMk id="2" creationId="{00000000-0000-0000-0000-000000000000}"/>
          </ac:spMkLst>
        </pc:spChg>
        <pc:spChg chg="mod">
          <ac:chgData name="Chloé Gonthier" userId="211a626f-87c6-432b-80ea-537e532f0a04" providerId="ADAL" clId="{68D9639C-9EEC-40E1-9EC2-0F4F8F098CF0}" dt="2023-02-21T18:31:47.990" v="226" actId="947"/>
          <ac:spMkLst>
            <pc:docMk/>
            <pc:sldMk cId="3100418913" sldId="257"/>
            <ac:spMk id="3" creationId="{00000000-0000-0000-0000-000000000000}"/>
          </ac:spMkLst>
        </pc:spChg>
        <pc:spChg chg="mod">
          <ac:chgData name="Chloé Gonthier" userId="211a626f-87c6-432b-80ea-537e532f0a04" providerId="ADAL" clId="{68D9639C-9EEC-40E1-9EC2-0F4F8F098CF0}" dt="2023-02-21T18:31:48.010" v="232" actId="947"/>
          <ac:spMkLst>
            <pc:docMk/>
            <pc:sldMk cId="3100418913" sldId="257"/>
            <ac:spMk id="4" creationId="{00000000-0000-0000-0000-000000000000}"/>
          </ac:spMkLst>
        </pc:spChg>
      </pc:sldChg>
      <pc:sldChg chg="modSp mod">
        <pc:chgData name="Chloé Gonthier" userId="211a626f-87c6-432b-80ea-537e532f0a04" providerId="ADAL" clId="{68D9639C-9EEC-40E1-9EC2-0F4F8F098CF0}" dt="2023-02-21T18:31:49.240" v="593" actId="947"/>
        <pc:sldMkLst>
          <pc:docMk/>
          <pc:sldMk cId="2749275675" sldId="258"/>
        </pc:sldMkLst>
        <pc:spChg chg="mod">
          <ac:chgData name="Chloé Gonthier" userId="211a626f-87c6-432b-80ea-537e532f0a04" providerId="ADAL" clId="{68D9639C-9EEC-40E1-9EC2-0F4F8F098CF0}" dt="2023-02-21T18:31:49.105" v="557" actId="947"/>
          <ac:spMkLst>
            <pc:docMk/>
            <pc:sldMk cId="2749275675" sldId="258"/>
            <ac:spMk id="2" creationId="{00000000-0000-0000-0000-000000000000}"/>
          </ac:spMkLst>
        </pc:spChg>
        <pc:spChg chg="mod">
          <ac:chgData name="Chloé Gonthier" userId="211a626f-87c6-432b-80ea-537e532f0a04" providerId="ADAL" clId="{68D9639C-9EEC-40E1-9EC2-0F4F8F098CF0}" dt="2023-02-21T18:31:49.240" v="593" actId="947"/>
          <ac:spMkLst>
            <pc:docMk/>
            <pc:sldMk cId="2749275675" sldId="258"/>
            <ac:spMk id="4" creationId="{00000000-0000-0000-0000-000000000000}"/>
          </ac:spMkLst>
        </pc:spChg>
        <pc:spChg chg="mod">
          <ac:chgData name="Chloé Gonthier" userId="211a626f-87c6-432b-80ea-537e532f0a04" providerId="ADAL" clId="{68D9639C-9EEC-40E1-9EC2-0F4F8F098CF0}" dt="2023-02-21T18:31:49.222" v="587" actId="947"/>
          <ac:spMkLst>
            <pc:docMk/>
            <pc:sldMk cId="2749275675" sldId="258"/>
            <ac:spMk id="12" creationId="{00000000-0000-0000-0000-000000000000}"/>
          </ac:spMkLst>
        </pc:spChg>
      </pc:sldChg>
      <pc:sldChg chg="modSp mod">
        <pc:chgData name="Chloé Gonthier" userId="211a626f-87c6-432b-80ea-537e532f0a04" providerId="ADAL" clId="{68D9639C-9EEC-40E1-9EC2-0F4F8F098CF0}" dt="2023-02-21T18:31:49.406" v="641" actId="947"/>
        <pc:sldMkLst>
          <pc:docMk/>
          <pc:sldMk cId="1203225938" sldId="259"/>
        </pc:sldMkLst>
        <pc:spChg chg="mod">
          <ac:chgData name="Chloé Gonthier" userId="211a626f-87c6-432b-80ea-537e532f0a04" providerId="ADAL" clId="{68D9639C-9EEC-40E1-9EC2-0F4F8F098CF0}" dt="2023-02-21T18:31:49.260" v="599" actId="947"/>
          <ac:spMkLst>
            <pc:docMk/>
            <pc:sldMk cId="1203225938" sldId="259"/>
            <ac:spMk id="2" creationId="{00000000-0000-0000-0000-000000000000}"/>
          </ac:spMkLst>
        </pc:spChg>
        <pc:spChg chg="mod">
          <ac:chgData name="Chloé Gonthier" userId="211a626f-87c6-432b-80ea-537e532f0a04" providerId="ADAL" clId="{68D9639C-9EEC-40E1-9EC2-0F4F8F098CF0}" dt="2023-02-21T18:31:49.389" v="635" actId="947"/>
          <ac:spMkLst>
            <pc:docMk/>
            <pc:sldMk cId="1203225938" sldId="259"/>
            <ac:spMk id="3" creationId="{00000000-0000-0000-0000-000000000000}"/>
          </ac:spMkLst>
        </pc:spChg>
        <pc:spChg chg="mod">
          <ac:chgData name="Chloé Gonthier" userId="211a626f-87c6-432b-80ea-537e532f0a04" providerId="ADAL" clId="{68D9639C-9EEC-40E1-9EC2-0F4F8F098CF0}" dt="2023-02-21T18:31:49.406" v="641" actId="947"/>
          <ac:spMkLst>
            <pc:docMk/>
            <pc:sldMk cId="1203225938" sldId="259"/>
            <ac:spMk id="4" creationId="{00000000-0000-0000-0000-000000000000}"/>
          </ac:spMkLst>
        </pc:spChg>
      </pc:sldChg>
      <pc:sldChg chg="modSp mod">
        <pc:chgData name="Chloé Gonthier" userId="211a626f-87c6-432b-80ea-537e532f0a04" providerId="ADAL" clId="{68D9639C-9EEC-40E1-9EC2-0F4F8F098CF0}" dt="2023-02-21T18:31:49.770" v="755" actId="947"/>
        <pc:sldMkLst>
          <pc:docMk/>
          <pc:sldMk cId="1611653473" sldId="260"/>
        </pc:sldMkLst>
        <pc:spChg chg="mod">
          <ac:chgData name="Chloé Gonthier" userId="211a626f-87c6-432b-80ea-537e532f0a04" providerId="ADAL" clId="{68D9639C-9EEC-40E1-9EC2-0F4F8F098CF0}" dt="2023-02-21T18:31:49.770" v="755" actId="947"/>
          <ac:spMkLst>
            <pc:docMk/>
            <pc:sldMk cId="1611653473" sldId="260"/>
            <ac:spMk id="4" creationId="{00000000-0000-0000-0000-000000000000}"/>
          </ac:spMkLst>
        </pc:spChg>
      </pc:sldChg>
      <pc:sldChg chg="modSp mod">
        <pc:chgData name="Chloé Gonthier" userId="211a626f-87c6-432b-80ea-537e532f0a04" providerId="ADAL" clId="{68D9639C-9EEC-40E1-9EC2-0F4F8F098CF0}" dt="2023-02-21T18:31:50.401" v="971" actId="947"/>
        <pc:sldMkLst>
          <pc:docMk/>
          <pc:sldMk cId="1804873087" sldId="262"/>
        </pc:sldMkLst>
        <pc:spChg chg="mod">
          <ac:chgData name="Chloé Gonthier" userId="211a626f-87c6-432b-80ea-537e532f0a04" providerId="ADAL" clId="{68D9639C-9EEC-40E1-9EC2-0F4F8F098CF0}" dt="2023-02-21T18:31:50.178" v="911" actId="947"/>
          <ac:spMkLst>
            <pc:docMk/>
            <pc:sldMk cId="1804873087" sldId="262"/>
            <ac:spMk id="2" creationId="{00000000-0000-0000-0000-000000000000}"/>
          </ac:spMkLst>
        </pc:spChg>
        <pc:spChg chg="mod">
          <ac:chgData name="Chloé Gonthier" userId="211a626f-87c6-432b-80ea-537e532f0a04" providerId="ADAL" clId="{68D9639C-9EEC-40E1-9EC2-0F4F8F098CF0}" dt="2023-02-21T18:31:50.381" v="965" actId="947"/>
          <ac:spMkLst>
            <pc:docMk/>
            <pc:sldMk cId="1804873087" sldId="262"/>
            <ac:spMk id="3" creationId="{00000000-0000-0000-0000-000000000000}"/>
          </ac:spMkLst>
        </pc:spChg>
        <pc:spChg chg="mod">
          <ac:chgData name="Chloé Gonthier" userId="211a626f-87c6-432b-80ea-537e532f0a04" providerId="ADAL" clId="{68D9639C-9EEC-40E1-9EC2-0F4F8F098CF0}" dt="2023-02-21T18:31:50.401" v="971" actId="947"/>
          <ac:spMkLst>
            <pc:docMk/>
            <pc:sldMk cId="1804873087" sldId="262"/>
            <ac:spMk id="4" creationId="{00000000-0000-0000-0000-000000000000}"/>
          </ac:spMkLst>
        </pc:spChg>
      </pc:sldChg>
      <pc:sldChg chg="modSp mod">
        <pc:chgData name="Chloé Gonthier" userId="211a626f-87c6-432b-80ea-537e532f0a04" providerId="ADAL" clId="{68D9639C-9EEC-40E1-9EC2-0F4F8F098CF0}" dt="2023-02-21T18:31:48.897" v="497" actId="947"/>
        <pc:sldMkLst>
          <pc:docMk/>
          <pc:sldMk cId="3215802870" sldId="263"/>
        </pc:sldMkLst>
        <pc:spChg chg="mod">
          <ac:chgData name="Chloé Gonthier" userId="211a626f-87c6-432b-80ea-537e532f0a04" providerId="ADAL" clId="{68D9639C-9EEC-40E1-9EC2-0F4F8F098CF0}" dt="2023-02-21T18:31:48.751" v="455" actId="947"/>
          <ac:spMkLst>
            <pc:docMk/>
            <pc:sldMk cId="3215802870" sldId="263"/>
            <ac:spMk id="2" creationId="{00000000-0000-0000-0000-000000000000}"/>
          </ac:spMkLst>
        </pc:spChg>
        <pc:spChg chg="mod">
          <ac:chgData name="Chloé Gonthier" userId="211a626f-87c6-432b-80ea-537e532f0a04" providerId="ADAL" clId="{68D9639C-9EEC-40E1-9EC2-0F4F8F098CF0}" dt="2023-02-21T18:31:48.876" v="491" actId="947"/>
          <ac:spMkLst>
            <pc:docMk/>
            <pc:sldMk cId="3215802870" sldId="263"/>
            <ac:spMk id="3" creationId="{00000000-0000-0000-0000-000000000000}"/>
          </ac:spMkLst>
        </pc:spChg>
        <pc:spChg chg="mod">
          <ac:chgData name="Chloé Gonthier" userId="211a626f-87c6-432b-80ea-537e532f0a04" providerId="ADAL" clId="{68D9639C-9EEC-40E1-9EC2-0F4F8F098CF0}" dt="2023-02-21T18:31:48.897" v="497" actId="947"/>
          <ac:spMkLst>
            <pc:docMk/>
            <pc:sldMk cId="3215802870" sldId="263"/>
            <ac:spMk id="4" creationId="{00000000-0000-0000-0000-000000000000}"/>
          </ac:spMkLst>
        </pc:spChg>
      </pc:sldChg>
      <pc:sldChg chg="modSp mod">
        <pc:chgData name="Chloé Gonthier" userId="211a626f-87c6-432b-80ea-537e532f0a04" providerId="ADAL" clId="{68D9639C-9EEC-40E1-9EC2-0F4F8F098CF0}" dt="2023-02-21T18:31:49.570" v="695" actId="947"/>
        <pc:sldMkLst>
          <pc:docMk/>
          <pc:sldMk cId="1127134991" sldId="264"/>
        </pc:sldMkLst>
        <pc:spChg chg="mod">
          <ac:chgData name="Chloé Gonthier" userId="211a626f-87c6-432b-80ea-537e532f0a04" providerId="ADAL" clId="{68D9639C-9EEC-40E1-9EC2-0F4F8F098CF0}" dt="2023-02-21T18:31:49.421" v="647" actId="947"/>
          <ac:spMkLst>
            <pc:docMk/>
            <pc:sldMk cId="1127134991" sldId="264"/>
            <ac:spMk id="2" creationId="{00000000-0000-0000-0000-000000000000}"/>
          </ac:spMkLst>
        </pc:spChg>
        <pc:spChg chg="mod">
          <ac:chgData name="Chloé Gonthier" userId="211a626f-87c6-432b-80ea-537e532f0a04" providerId="ADAL" clId="{68D9639C-9EEC-40E1-9EC2-0F4F8F098CF0}" dt="2023-02-21T18:31:49.570" v="695" actId="947"/>
          <ac:spMkLst>
            <pc:docMk/>
            <pc:sldMk cId="1127134991" sldId="264"/>
            <ac:spMk id="4" creationId="{00000000-0000-0000-0000-000000000000}"/>
          </ac:spMkLst>
        </pc:spChg>
        <pc:spChg chg="mod">
          <ac:chgData name="Chloé Gonthier" userId="211a626f-87c6-432b-80ea-537e532f0a04" providerId="ADAL" clId="{68D9639C-9EEC-40E1-9EC2-0F4F8F098CF0}" dt="2023-02-21T18:31:49.551" v="689" actId="947"/>
          <ac:spMkLst>
            <pc:docMk/>
            <pc:sldMk cId="1127134991" sldId="264"/>
            <ac:spMk id="10" creationId="{00000000-0000-0000-0000-000000000000}"/>
          </ac:spMkLst>
        </pc:spChg>
      </pc:sldChg>
      <pc:sldChg chg="modSp mod">
        <pc:chgData name="Chloé Gonthier" userId="211a626f-87c6-432b-80ea-537e532f0a04" providerId="ADAL" clId="{68D9639C-9EEC-40E1-9EC2-0F4F8F098CF0}" dt="2023-02-21T18:31:49.748" v="749" actId="947"/>
        <pc:sldMkLst>
          <pc:docMk/>
          <pc:sldMk cId="3250419775" sldId="265"/>
        </pc:sldMkLst>
        <pc:spChg chg="mod">
          <ac:chgData name="Chloé Gonthier" userId="211a626f-87c6-432b-80ea-537e532f0a04" providerId="ADAL" clId="{68D9639C-9EEC-40E1-9EC2-0F4F8F098CF0}" dt="2023-02-21T18:31:49.587" v="701" actId="947"/>
          <ac:spMkLst>
            <pc:docMk/>
            <pc:sldMk cId="3250419775" sldId="265"/>
            <ac:spMk id="2" creationId="{00000000-0000-0000-0000-000000000000}"/>
          </ac:spMkLst>
        </pc:spChg>
        <pc:spChg chg="mod">
          <ac:chgData name="Chloé Gonthier" userId="211a626f-87c6-432b-80ea-537e532f0a04" providerId="ADAL" clId="{68D9639C-9EEC-40E1-9EC2-0F4F8F098CF0}" dt="2023-02-21T18:31:49.725" v="743" actId="947"/>
          <ac:spMkLst>
            <pc:docMk/>
            <pc:sldMk cId="3250419775" sldId="265"/>
            <ac:spMk id="3" creationId="{00000000-0000-0000-0000-000000000000}"/>
          </ac:spMkLst>
        </pc:spChg>
        <pc:spChg chg="mod">
          <ac:chgData name="Chloé Gonthier" userId="211a626f-87c6-432b-80ea-537e532f0a04" providerId="ADAL" clId="{68D9639C-9EEC-40E1-9EC2-0F4F8F098CF0}" dt="2023-02-21T18:31:49.748" v="749" actId="947"/>
          <ac:spMkLst>
            <pc:docMk/>
            <pc:sldMk cId="3250419775" sldId="265"/>
            <ac:spMk id="4" creationId="{00000000-0000-0000-0000-000000000000}"/>
          </ac:spMkLst>
        </pc:spChg>
      </pc:sldChg>
      <pc:sldChg chg="modSp mod">
        <pc:chgData name="Chloé Gonthier" userId="211a626f-87c6-432b-80ea-537e532f0a04" providerId="ADAL" clId="{68D9639C-9EEC-40E1-9EC2-0F4F8F098CF0}" dt="2023-02-21T18:31:50.529" v="1013" actId="947"/>
        <pc:sldMkLst>
          <pc:docMk/>
          <pc:sldMk cId="896848237" sldId="266"/>
        </pc:sldMkLst>
        <pc:spChg chg="mod">
          <ac:chgData name="Chloé Gonthier" userId="211a626f-87c6-432b-80ea-537e532f0a04" providerId="ADAL" clId="{68D9639C-9EEC-40E1-9EC2-0F4F8F098CF0}" dt="2023-02-21T18:31:50.414" v="977" actId="947"/>
          <ac:spMkLst>
            <pc:docMk/>
            <pc:sldMk cId="896848237" sldId="266"/>
            <ac:spMk id="2" creationId="{00000000-0000-0000-0000-000000000000}"/>
          </ac:spMkLst>
        </pc:spChg>
        <pc:spChg chg="mod">
          <ac:chgData name="Chloé Gonthier" userId="211a626f-87c6-432b-80ea-537e532f0a04" providerId="ADAL" clId="{68D9639C-9EEC-40E1-9EC2-0F4F8F098CF0}" dt="2023-02-21T18:31:50.511" v="1007" actId="947"/>
          <ac:spMkLst>
            <pc:docMk/>
            <pc:sldMk cId="896848237" sldId="266"/>
            <ac:spMk id="3" creationId="{00000000-0000-0000-0000-000000000000}"/>
          </ac:spMkLst>
        </pc:spChg>
        <pc:spChg chg="mod">
          <ac:chgData name="Chloé Gonthier" userId="211a626f-87c6-432b-80ea-537e532f0a04" providerId="ADAL" clId="{68D9639C-9EEC-40E1-9EC2-0F4F8F098CF0}" dt="2023-02-21T18:31:50.529" v="1013" actId="947"/>
          <ac:spMkLst>
            <pc:docMk/>
            <pc:sldMk cId="896848237" sldId="266"/>
            <ac:spMk id="4" creationId="{00000000-0000-0000-0000-000000000000}"/>
          </ac:spMkLst>
        </pc:spChg>
      </pc:sldChg>
      <pc:sldChg chg="modSp mod">
        <pc:chgData name="Chloé Gonthier" userId="211a626f-87c6-432b-80ea-537e532f0a04" providerId="ADAL" clId="{68D9639C-9EEC-40E1-9EC2-0F4F8F098CF0}" dt="2023-02-21T18:31:49.088" v="551" actId="947"/>
        <pc:sldMkLst>
          <pc:docMk/>
          <pc:sldMk cId="4284984190" sldId="267"/>
        </pc:sldMkLst>
        <pc:spChg chg="mod">
          <ac:chgData name="Chloé Gonthier" userId="211a626f-87c6-432b-80ea-537e532f0a04" providerId="ADAL" clId="{68D9639C-9EEC-40E1-9EC2-0F4F8F098CF0}" dt="2023-02-21T18:31:48.912" v="503" actId="947"/>
          <ac:spMkLst>
            <pc:docMk/>
            <pc:sldMk cId="4284984190" sldId="267"/>
            <ac:spMk id="2" creationId="{00000000-0000-0000-0000-000000000000}"/>
          </ac:spMkLst>
        </pc:spChg>
        <pc:spChg chg="mod">
          <ac:chgData name="Chloé Gonthier" userId="211a626f-87c6-432b-80ea-537e532f0a04" providerId="ADAL" clId="{68D9639C-9EEC-40E1-9EC2-0F4F8F098CF0}" dt="2023-02-21T18:31:49.067" v="545" actId="947"/>
          <ac:spMkLst>
            <pc:docMk/>
            <pc:sldMk cId="4284984190" sldId="267"/>
            <ac:spMk id="3" creationId="{00000000-0000-0000-0000-000000000000}"/>
          </ac:spMkLst>
        </pc:spChg>
        <pc:spChg chg="mod">
          <ac:chgData name="Chloé Gonthier" userId="211a626f-87c6-432b-80ea-537e532f0a04" providerId="ADAL" clId="{68D9639C-9EEC-40E1-9EC2-0F4F8F098CF0}" dt="2023-02-21T18:31:49.088" v="551" actId="947"/>
          <ac:spMkLst>
            <pc:docMk/>
            <pc:sldMk cId="4284984190" sldId="267"/>
            <ac:spMk id="4" creationId="{00000000-0000-0000-0000-000000000000}"/>
          </ac:spMkLst>
        </pc:spChg>
      </pc:sldChg>
      <pc:sldChg chg="modSp mod">
        <pc:chgData name="Chloé Gonthier" userId="211a626f-87c6-432b-80ea-537e532f0a04" providerId="ADAL" clId="{68D9639C-9EEC-40E1-9EC2-0F4F8F098CF0}" dt="2023-02-21T18:31:50.787" v="1086" actId="947"/>
        <pc:sldMkLst>
          <pc:docMk/>
          <pc:sldMk cId="1548130352" sldId="268"/>
        </pc:sldMkLst>
        <pc:spChg chg="mod">
          <ac:chgData name="Chloé Gonthier" userId="211a626f-87c6-432b-80ea-537e532f0a04" providerId="ADAL" clId="{68D9639C-9EEC-40E1-9EC2-0F4F8F098CF0}" dt="2023-02-21T18:31:50.544" v="1019" actId="947"/>
          <ac:spMkLst>
            <pc:docMk/>
            <pc:sldMk cId="1548130352" sldId="268"/>
            <ac:spMk id="2" creationId="{00000000-0000-0000-0000-000000000000}"/>
          </ac:spMkLst>
        </pc:spChg>
        <pc:spChg chg="mod">
          <ac:chgData name="Chloé Gonthier" userId="211a626f-87c6-432b-80ea-537e532f0a04" providerId="ADAL" clId="{68D9639C-9EEC-40E1-9EC2-0F4F8F098CF0}" dt="2023-02-21T18:31:50.772" v="1080" actId="947"/>
          <ac:spMkLst>
            <pc:docMk/>
            <pc:sldMk cId="1548130352" sldId="268"/>
            <ac:spMk id="3" creationId="{00000000-0000-0000-0000-000000000000}"/>
          </ac:spMkLst>
        </pc:spChg>
        <pc:spChg chg="mod">
          <ac:chgData name="Chloé Gonthier" userId="211a626f-87c6-432b-80ea-537e532f0a04" providerId="ADAL" clId="{68D9639C-9EEC-40E1-9EC2-0F4F8F098CF0}" dt="2023-02-21T18:31:50.787" v="1086" actId="947"/>
          <ac:spMkLst>
            <pc:docMk/>
            <pc:sldMk cId="1548130352" sldId="268"/>
            <ac:spMk id="4" creationId="{00000000-0000-0000-0000-000000000000}"/>
          </ac:spMkLst>
        </pc:spChg>
      </pc:sldChg>
      <pc:sldChg chg="modSp mod">
        <pc:chgData name="Chloé Gonthier" userId="211a626f-87c6-432b-80ea-537e532f0a04" providerId="ADAL" clId="{68D9639C-9EEC-40E1-9EC2-0F4F8F098CF0}" dt="2023-02-21T18:31:50.873" v="1110" actId="947"/>
        <pc:sldMkLst>
          <pc:docMk/>
          <pc:sldMk cId="2164830905" sldId="273"/>
        </pc:sldMkLst>
        <pc:spChg chg="mod">
          <ac:chgData name="Chloé Gonthier" userId="211a626f-87c6-432b-80ea-537e532f0a04" providerId="ADAL" clId="{68D9639C-9EEC-40E1-9EC2-0F4F8F098CF0}" dt="2023-02-21T18:31:50.806" v="1092" actId="947"/>
          <ac:spMkLst>
            <pc:docMk/>
            <pc:sldMk cId="2164830905" sldId="273"/>
            <ac:spMk id="2" creationId="{00000000-0000-0000-0000-000000000000}"/>
          </ac:spMkLst>
        </pc:spChg>
        <pc:spChg chg="mod">
          <ac:chgData name="Chloé Gonthier" userId="211a626f-87c6-432b-80ea-537e532f0a04" providerId="ADAL" clId="{68D9639C-9EEC-40E1-9EC2-0F4F8F098CF0}" dt="2023-02-21T18:31:50.855" v="1104" actId="947"/>
          <ac:spMkLst>
            <pc:docMk/>
            <pc:sldMk cId="2164830905" sldId="273"/>
            <ac:spMk id="3" creationId="{00000000-0000-0000-0000-000000000000}"/>
          </ac:spMkLst>
        </pc:spChg>
        <pc:spChg chg="mod">
          <ac:chgData name="Chloé Gonthier" userId="211a626f-87c6-432b-80ea-537e532f0a04" providerId="ADAL" clId="{68D9639C-9EEC-40E1-9EC2-0F4F8F098CF0}" dt="2023-02-21T18:31:50.873" v="1110" actId="947"/>
          <ac:spMkLst>
            <pc:docMk/>
            <pc:sldMk cId="2164830905" sldId="273"/>
            <ac:spMk id="4" creationId="{00000000-0000-0000-0000-000000000000}"/>
          </ac:spMkLst>
        </pc:spChg>
      </pc:sldChg>
      <pc:sldChg chg="modSp mod">
        <pc:chgData name="Chloé Gonthier" userId="211a626f-87c6-432b-80ea-537e532f0a04" providerId="ADAL" clId="{68D9639C-9EEC-40E1-9EC2-0F4F8F098CF0}" dt="2023-02-21T18:31:51.478" v="1256" actId="947"/>
        <pc:sldMkLst>
          <pc:docMk/>
          <pc:sldMk cId="2647986222" sldId="276"/>
        </pc:sldMkLst>
        <pc:spChg chg="mod">
          <ac:chgData name="Chloé Gonthier" userId="211a626f-87c6-432b-80ea-537e532f0a04" providerId="ADAL" clId="{68D9639C-9EEC-40E1-9EC2-0F4F8F098CF0}" dt="2023-02-21T18:31:51.094" v="1176" actId="947"/>
          <ac:spMkLst>
            <pc:docMk/>
            <pc:sldMk cId="2647986222" sldId="276"/>
            <ac:spMk id="2" creationId="{00000000-0000-0000-0000-000000000000}"/>
          </ac:spMkLst>
        </pc:spChg>
        <pc:spChg chg="mod">
          <ac:chgData name="Chloé Gonthier" userId="211a626f-87c6-432b-80ea-537e532f0a04" providerId="ADAL" clId="{68D9639C-9EEC-40E1-9EC2-0F4F8F098CF0}" dt="2023-02-21T18:31:51.456" v="1250" actId="947"/>
          <ac:spMkLst>
            <pc:docMk/>
            <pc:sldMk cId="2647986222" sldId="276"/>
            <ac:spMk id="3" creationId="{00000000-0000-0000-0000-000000000000}"/>
          </ac:spMkLst>
        </pc:spChg>
        <pc:spChg chg="mod">
          <ac:chgData name="Chloé Gonthier" userId="211a626f-87c6-432b-80ea-537e532f0a04" providerId="ADAL" clId="{68D9639C-9EEC-40E1-9EC2-0F4F8F098CF0}" dt="2023-02-21T18:31:51.478" v="1256" actId="947"/>
          <ac:spMkLst>
            <pc:docMk/>
            <pc:sldMk cId="2647986222" sldId="276"/>
            <ac:spMk id="4" creationId="{00000000-0000-0000-0000-000000000000}"/>
          </ac:spMkLst>
        </pc:spChg>
      </pc:sldChg>
      <pc:sldChg chg="modSp mod">
        <pc:chgData name="Chloé Gonthier" userId="211a626f-87c6-432b-80ea-537e532f0a04" providerId="ADAL" clId="{68D9639C-9EEC-40E1-9EC2-0F4F8F098CF0}" dt="2023-02-21T18:31:51.067" v="1170" actId="947"/>
        <pc:sldMkLst>
          <pc:docMk/>
          <pc:sldMk cId="270729233" sldId="277"/>
        </pc:sldMkLst>
        <pc:spChg chg="mod">
          <ac:chgData name="Chloé Gonthier" userId="211a626f-87c6-432b-80ea-537e532f0a04" providerId="ADAL" clId="{68D9639C-9EEC-40E1-9EC2-0F4F8F098CF0}" dt="2023-02-21T18:31:50.889" v="1116" actId="947"/>
          <ac:spMkLst>
            <pc:docMk/>
            <pc:sldMk cId="270729233" sldId="277"/>
            <ac:spMk id="2" creationId="{00000000-0000-0000-0000-000000000000}"/>
          </ac:spMkLst>
        </pc:spChg>
        <pc:spChg chg="mod">
          <ac:chgData name="Chloé Gonthier" userId="211a626f-87c6-432b-80ea-537e532f0a04" providerId="ADAL" clId="{68D9639C-9EEC-40E1-9EC2-0F4F8F098CF0}" dt="2023-02-21T18:31:51.052" v="1164" actId="947"/>
          <ac:spMkLst>
            <pc:docMk/>
            <pc:sldMk cId="270729233" sldId="277"/>
            <ac:spMk id="3" creationId="{00000000-0000-0000-0000-000000000000}"/>
          </ac:spMkLst>
        </pc:spChg>
        <pc:spChg chg="mod">
          <ac:chgData name="Chloé Gonthier" userId="211a626f-87c6-432b-80ea-537e532f0a04" providerId="ADAL" clId="{68D9639C-9EEC-40E1-9EC2-0F4F8F098CF0}" dt="2023-02-21T18:31:51.067" v="1170" actId="947"/>
          <ac:spMkLst>
            <pc:docMk/>
            <pc:sldMk cId="270729233" sldId="277"/>
            <ac:spMk id="4" creationId="{00000000-0000-0000-0000-000000000000}"/>
          </ac:spMkLst>
        </pc:spChg>
      </pc:sldChg>
      <pc:sldChg chg="modSp mod">
        <pc:chgData name="Chloé Gonthier" userId="211a626f-87c6-432b-80ea-537e532f0a04" providerId="ADAL" clId="{68D9639C-9EEC-40E1-9EC2-0F4F8F098CF0}" dt="2023-02-21T18:31:54.439" v="2156" actId="947"/>
        <pc:sldMkLst>
          <pc:docMk/>
          <pc:sldMk cId="2635831547" sldId="278"/>
        </pc:sldMkLst>
        <pc:spChg chg="mod">
          <ac:chgData name="Chloé Gonthier" userId="211a626f-87c6-432b-80ea-537e532f0a04" providerId="ADAL" clId="{68D9639C-9EEC-40E1-9EC2-0F4F8F098CF0}" dt="2023-02-21T18:31:54.275" v="2110" actId="947"/>
          <ac:spMkLst>
            <pc:docMk/>
            <pc:sldMk cId="2635831547" sldId="278"/>
            <ac:spMk id="2" creationId="{00000000-0000-0000-0000-000000000000}"/>
          </ac:spMkLst>
        </pc:spChg>
        <pc:spChg chg="mod">
          <ac:chgData name="Chloé Gonthier" userId="211a626f-87c6-432b-80ea-537e532f0a04" providerId="ADAL" clId="{68D9639C-9EEC-40E1-9EC2-0F4F8F098CF0}" dt="2023-02-21T18:31:54.439" v="2156" actId="947"/>
          <ac:spMkLst>
            <pc:docMk/>
            <pc:sldMk cId="2635831547" sldId="278"/>
            <ac:spMk id="3" creationId="{00000000-0000-0000-0000-000000000000}"/>
          </ac:spMkLst>
        </pc:spChg>
        <pc:spChg chg="mod">
          <ac:chgData name="Chloé Gonthier" userId="211a626f-87c6-432b-80ea-537e532f0a04" providerId="ADAL" clId="{68D9639C-9EEC-40E1-9EC2-0F4F8F098CF0}" dt="2023-02-21T18:31:54.294" v="2116" actId="947"/>
          <ac:spMkLst>
            <pc:docMk/>
            <pc:sldMk cId="2635831547" sldId="278"/>
            <ac:spMk id="4" creationId="{00000000-0000-0000-0000-000000000000}"/>
          </ac:spMkLst>
        </pc:spChg>
      </pc:sldChg>
      <pc:sldChg chg="modSp mod">
        <pc:chgData name="Chloé Gonthier" userId="211a626f-87c6-432b-80ea-537e532f0a04" providerId="ADAL" clId="{68D9639C-9EEC-40E1-9EC2-0F4F8F098CF0}" dt="2023-02-21T18:31:54.472" v="2168" actId="947"/>
        <pc:sldMkLst>
          <pc:docMk/>
          <pc:sldMk cId="1342257729" sldId="279"/>
        </pc:sldMkLst>
        <pc:spChg chg="mod">
          <ac:chgData name="Chloé Gonthier" userId="211a626f-87c6-432b-80ea-537e532f0a04" providerId="ADAL" clId="{68D9639C-9EEC-40E1-9EC2-0F4F8F098CF0}" dt="2023-02-21T18:31:54.457" v="2162" actId="947"/>
          <ac:spMkLst>
            <pc:docMk/>
            <pc:sldMk cId="1342257729" sldId="279"/>
            <ac:spMk id="2" creationId="{00000000-0000-0000-0000-000000000000}"/>
          </ac:spMkLst>
        </pc:spChg>
        <pc:spChg chg="mod">
          <ac:chgData name="Chloé Gonthier" userId="211a626f-87c6-432b-80ea-537e532f0a04" providerId="ADAL" clId="{68D9639C-9EEC-40E1-9EC2-0F4F8F098CF0}" dt="2023-02-21T18:31:54.472" v="2168" actId="947"/>
          <ac:spMkLst>
            <pc:docMk/>
            <pc:sldMk cId="1342257729" sldId="279"/>
            <ac:spMk id="4" creationId="{00000000-0000-0000-0000-000000000000}"/>
          </ac:spMkLst>
        </pc:spChg>
      </pc:sldChg>
      <pc:sldChg chg="modSp mod">
        <pc:chgData name="Chloé Gonthier" userId="211a626f-87c6-432b-80ea-537e532f0a04" providerId="ADAL" clId="{68D9639C-9EEC-40E1-9EC2-0F4F8F098CF0}" dt="2023-02-21T18:31:54.499" v="2180" actId="947"/>
        <pc:sldMkLst>
          <pc:docMk/>
          <pc:sldMk cId="736842652" sldId="280"/>
        </pc:sldMkLst>
        <pc:spChg chg="mod">
          <ac:chgData name="Chloé Gonthier" userId="211a626f-87c6-432b-80ea-537e532f0a04" providerId="ADAL" clId="{68D9639C-9EEC-40E1-9EC2-0F4F8F098CF0}" dt="2023-02-21T18:31:54.484" v="2174" actId="947"/>
          <ac:spMkLst>
            <pc:docMk/>
            <pc:sldMk cId="736842652" sldId="280"/>
            <ac:spMk id="2" creationId="{00000000-0000-0000-0000-000000000000}"/>
          </ac:spMkLst>
        </pc:spChg>
        <pc:spChg chg="mod">
          <ac:chgData name="Chloé Gonthier" userId="211a626f-87c6-432b-80ea-537e532f0a04" providerId="ADAL" clId="{68D9639C-9EEC-40E1-9EC2-0F4F8F098CF0}" dt="2023-02-21T18:31:54.499" v="2180" actId="947"/>
          <ac:spMkLst>
            <pc:docMk/>
            <pc:sldMk cId="736842652" sldId="280"/>
            <ac:spMk id="4" creationId="{00000000-0000-0000-0000-000000000000}"/>
          </ac:spMkLst>
        </pc:spChg>
      </pc:sldChg>
      <pc:sldChg chg="modSp mod">
        <pc:chgData name="Chloé Gonthier" userId="211a626f-87c6-432b-80ea-537e532f0a04" providerId="ADAL" clId="{68D9639C-9EEC-40E1-9EC2-0F4F8F098CF0}" dt="2023-02-21T18:31:48.093" v="263" actId="947"/>
        <pc:sldMkLst>
          <pc:docMk/>
          <pc:sldMk cId="3462082262" sldId="281"/>
        </pc:sldMkLst>
        <pc:spChg chg="mod">
          <ac:chgData name="Chloé Gonthier" userId="211a626f-87c6-432b-80ea-537e532f0a04" providerId="ADAL" clId="{68D9639C-9EEC-40E1-9EC2-0F4F8F098CF0}" dt="2023-02-21T18:31:48.026" v="238" actId="947"/>
          <ac:spMkLst>
            <pc:docMk/>
            <pc:sldMk cId="3462082262" sldId="281"/>
            <ac:spMk id="4" creationId="{00000000-0000-0000-0000-000000000000}"/>
          </ac:spMkLst>
        </pc:spChg>
        <pc:spChg chg="mod">
          <ac:chgData name="Chloé Gonthier" userId="211a626f-87c6-432b-80ea-537e532f0a04" providerId="ADAL" clId="{68D9639C-9EEC-40E1-9EC2-0F4F8F098CF0}" dt="2023-02-21T18:31:48.093" v="263" actId="947"/>
          <ac:spMkLst>
            <pc:docMk/>
            <pc:sldMk cId="3462082262" sldId="281"/>
            <ac:spMk id="5" creationId="{00000000-0000-0000-0000-000000000000}"/>
          </ac:spMkLst>
        </pc:spChg>
      </pc:sldChg>
      <pc:sldChg chg="modSp mod">
        <pc:chgData name="Chloé Gonthier" userId="211a626f-87c6-432b-80ea-537e532f0a04" providerId="ADAL" clId="{68D9639C-9EEC-40E1-9EC2-0F4F8F098CF0}" dt="2023-02-21T18:31:48.574" v="401" actId="947"/>
        <pc:sldMkLst>
          <pc:docMk/>
          <pc:sldMk cId="2158246326" sldId="282"/>
        </pc:sldMkLst>
        <pc:spChg chg="mod">
          <ac:chgData name="Chloé Gonthier" userId="211a626f-87c6-432b-80ea-537e532f0a04" providerId="ADAL" clId="{68D9639C-9EEC-40E1-9EC2-0F4F8F098CF0}" dt="2023-02-21T18:31:48.574" v="401" actId="947"/>
          <ac:spMkLst>
            <pc:docMk/>
            <pc:sldMk cId="2158246326" sldId="282"/>
            <ac:spMk id="2" creationId="{00000000-0000-0000-0000-000000000000}"/>
          </ac:spMkLst>
        </pc:spChg>
      </pc:sldChg>
      <pc:sldChg chg="modSp mod">
        <pc:chgData name="Chloé Gonthier" userId="211a626f-87c6-432b-80ea-537e532f0a04" providerId="ADAL" clId="{68D9639C-9EEC-40E1-9EC2-0F4F8F098CF0}" dt="2023-02-21T18:31:48.292" v="317" actId="947"/>
        <pc:sldMkLst>
          <pc:docMk/>
          <pc:sldMk cId="3118585604" sldId="283"/>
        </pc:sldMkLst>
        <pc:spChg chg="mod">
          <ac:chgData name="Chloé Gonthier" userId="211a626f-87c6-432b-80ea-537e532f0a04" providerId="ADAL" clId="{68D9639C-9EEC-40E1-9EC2-0F4F8F098CF0}" dt="2023-02-21T18:31:48.134" v="275" actId="947"/>
          <ac:spMkLst>
            <pc:docMk/>
            <pc:sldMk cId="3118585604" sldId="283"/>
            <ac:spMk id="4" creationId="{00000000-0000-0000-0000-000000000000}"/>
          </ac:spMkLst>
        </pc:spChg>
        <pc:spChg chg="mod">
          <ac:chgData name="Chloé Gonthier" userId="211a626f-87c6-432b-80ea-537e532f0a04" providerId="ADAL" clId="{68D9639C-9EEC-40E1-9EC2-0F4F8F098CF0}" dt="2023-02-21T18:31:48.292" v="317" actId="947"/>
          <ac:spMkLst>
            <pc:docMk/>
            <pc:sldMk cId="3118585604" sldId="283"/>
            <ac:spMk id="7" creationId="{021BDAC5-3387-486E-AC24-8C0AE6078717}"/>
          </ac:spMkLst>
        </pc:spChg>
      </pc:sldChg>
      <pc:sldChg chg="modSp mod">
        <pc:chgData name="Chloé Gonthier" userId="211a626f-87c6-432b-80ea-537e532f0a04" providerId="ADAL" clId="{68D9639C-9EEC-40E1-9EC2-0F4F8F098CF0}" dt="2023-02-21T18:31:50.099" v="881" actId="947"/>
        <pc:sldMkLst>
          <pc:docMk/>
          <pc:sldMk cId="1919062498" sldId="285"/>
        </pc:sldMkLst>
        <pc:spChg chg="mod">
          <ac:chgData name="Chloé Gonthier" userId="211a626f-87c6-432b-80ea-537e532f0a04" providerId="ADAL" clId="{68D9639C-9EEC-40E1-9EC2-0F4F8F098CF0}" dt="2023-02-21T18:31:50.078" v="875" actId="947"/>
          <ac:spMkLst>
            <pc:docMk/>
            <pc:sldMk cId="1919062498" sldId="285"/>
            <ac:spMk id="4" creationId="{00000000-0000-0000-0000-000000000000}"/>
          </ac:spMkLst>
        </pc:spChg>
        <pc:spChg chg="mod">
          <ac:chgData name="Chloé Gonthier" userId="211a626f-87c6-432b-80ea-537e532f0a04" providerId="ADAL" clId="{68D9639C-9EEC-40E1-9EC2-0F4F8F098CF0}" dt="2023-02-21T18:31:50.099" v="881" actId="947"/>
          <ac:spMkLst>
            <pc:docMk/>
            <pc:sldMk cId="1919062498" sldId="285"/>
            <ac:spMk id="5" creationId="{00000000-0000-0000-0000-000000000000}"/>
          </ac:spMkLst>
        </pc:spChg>
        <pc:graphicFrameChg chg="modGraphic">
          <ac:chgData name="Chloé Gonthier" userId="211a626f-87c6-432b-80ea-537e532f0a04" providerId="ADAL" clId="{68D9639C-9EEC-40E1-9EC2-0F4F8F098CF0}" dt="2023-02-21T18:31:50.006" v="850" actId="947"/>
          <ac:graphicFrameMkLst>
            <pc:docMk/>
            <pc:sldMk cId="1919062498" sldId="285"/>
            <ac:graphicFrameMk id="3" creationId="{00000000-0000-0000-0000-000000000000}"/>
          </ac:graphicFrameMkLst>
        </pc:graphicFrameChg>
      </pc:sldChg>
      <pc:sldChg chg="modSp mod">
        <pc:chgData name="Chloé Gonthier" userId="211a626f-87c6-432b-80ea-537e532f0a04" providerId="ADAL" clId="{68D9639C-9EEC-40E1-9EC2-0F4F8F098CF0}" dt="2023-02-21T18:31:49.851" v="773" actId="947"/>
        <pc:sldMkLst>
          <pc:docMk/>
          <pc:sldMk cId="1928735434" sldId="287"/>
        </pc:sldMkLst>
        <pc:spChg chg="mod">
          <ac:chgData name="Chloé Gonthier" userId="211a626f-87c6-432b-80ea-537e532f0a04" providerId="ADAL" clId="{68D9639C-9EEC-40E1-9EC2-0F4F8F098CF0}" dt="2023-02-21T18:31:49.790" v="761" actId="947"/>
          <ac:spMkLst>
            <pc:docMk/>
            <pc:sldMk cId="1928735434" sldId="287"/>
            <ac:spMk id="2" creationId="{00000000-0000-0000-0000-000000000000}"/>
          </ac:spMkLst>
        </pc:spChg>
        <pc:spChg chg="mod">
          <ac:chgData name="Chloé Gonthier" userId="211a626f-87c6-432b-80ea-537e532f0a04" providerId="ADAL" clId="{68D9639C-9EEC-40E1-9EC2-0F4F8F098CF0}" dt="2023-02-21T18:31:49.813" v="767" actId="947"/>
          <ac:spMkLst>
            <pc:docMk/>
            <pc:sldMk cId="1928735434" sldId="287"/>
            <ac:spMk id="4" creationId="{00000000-0000-0000-0000-000000000000}"/>
          </ac:spMkLst>
        </pc:spChg>
        <pc:spChg chg="mod">
          <ac:chgData name="Chloé Gonthier" userId="211a626f-87c6-432b-80ea-537e532f0a04" providerId="ADAL" clId="{68D9639C-9EEC-40E1-9EC2-0F4F8F098CF0}" dt="2023-02-21T18:31:49.851" v="773" actId="947"/>
          <ac:spMkLst>
            <pc:docMk/>
            <pc:sldMk cId="1928735434" sldId="287"/>
            <ac:spMk id="5" creationId="{00000000-0000-0000-0000-000000000000}"/>
          </ac:spMkLst>
        </pc:spChg>
      </pc:sldChg>
      <pc:sldChg chg="modSp mod">
        <pc:chgData name="Chloé Gonthier" userId="211a626f-87c6-432b-80ea-537e532f0a04" providerId="ADAL" clId="{68D9639C-9EEC-40E1-9EC2-0F4F8F098CF0}" dt="2023-02-21T18:31:50.164" v="905" actId="947"/>
        <pc:sldMkLst>
          <pc:docMk/>
          <pc:sldMk cId="2727468870" sldId="289"/>
        </pc:sldMkLst>
        <pc:spChg chg="mod">
          <ac:chgData name="Chloé Gonthier" userId="211a626f-87c6-432b-80ea-537e532f0a04" providerId="ADAL" clId="{68D9639C-9EEC-40E1-9EC2-0F4F8F098CF0}" dt="2023-02-21T18:31:50.116" v="887" actId="947"/>
          <ac:spMkLst>
            <pc:docMk/>
            <pc:sldMk cId="2727468870" sldId="289"/>
            <ac:spMk id="2" creationId="{00000000-0000-0000-0000-000000000000}"/>
          </ac:spMkLst>
        </pc:spChg>
        <pc:spChg chg="mod">
          <ac:chgData name="Chloé Gonthier" userId="211a626f-87c6-432b-80ea-537e532f0a04" providerId="ADAL" clId="{68D9639C-9EEC-40E1-9EC2-0F4F8F098CF0}" dt="2023-02-21T18:31:50.132" v="893" actId="947"/>
          <ac:spMkLst>
            <pc:docMk/>
            <pc:sldMk cId="2727468870" sldId="289"/>
            <ac:spMk id="3" creationId="{00000000-0000-0000-0000-000000000000}"/>
          </ac:spMkLst>
        </pc:spChg>
        <pc:spChg chg="mod">
          <ac:chgData name="Chloé Gonthier" userId="211a626f-87c6-432b-80ea-537e532f0a04" providerId="ADAL" clId="{68D9639C-9EEC-40E1-9EC2-0F4F8F098CF0}" dt="2023-02-21T18:31:50.148" v="899" actId="947"/>
          <ac:spMkLst>
            <pc:docMk/>
            <pc:sldMk cId="2727468870" sldId="289"/>
            <ac:spMk id="5" creationId="{00000000-0000-0000-0000-000000000000}"/>
          </ac:spMkLst>
        </pc:spChg>
        <pc:spChg chg="mod">
          <ac:chgData name="Chloé Gonthier" userId="211a626f-87c6-432b-80ea-537e532f0a04" providerId="ADAL" clId="{68D9639C-9EEC-40E1-9EC2-0F4F8F098CF0}" dt="2023-02-21T18:31:50.164" v="905" actId="947"/>
          <ac:spMkLst>
            <pc:docMk/>
            <pc:sldMk cId="2727468870" sldId="289"/>
            <ac:spMk id="6" creationId="{00000000-0000-0000-0000-000000000000}"/>
          </ac:spMkLst>
        </pc:spChg>
      </pc:sldChg>
      <pc:sldChg chg="modSp mod">
        <pc:chgData name="Chloé Gonthier" userId="211a626f-87c6-432b-80ea-537e532f0a04" providerId="ADAL" clId="{68D9639C-9EEC-40E1-9EC2-0F4F8F098CF0}" dt="2023-02-21T18:31:48.668" v="425" actId="947"/>
        <pc:sldMkLst>
          <pc:docMk/>
          <pc:sldMk cId="198856423" sldId="291"/>
        </pc:sldMkLst>
        <pc:spChg chg="mod">
          <ac:chgData name="Chloé Gonthier" userId="211a626f-87c6-432b-80ea-537e532f0a04" providerId="ADAL" clId="{68D9639C-9EEC-40E1-9EC2-0F4F8F098CF0}" dt="2023-02-21T18:31:48.635" v="419" actId="947"/>
          <ac:spMkLst>
            <pc:docMk/>
            <pc:sldMk cId="198856423" sldId="291"/>
            <ac:spMk id="104451" creationId="{00000000-0000-0000-0000-000000000000}"/>
          </ac:spMkLst>
        </pc:spChg>
        <pc:spChg chg="mod">
          <ac:chgData name="Chloé Gonthier" userId="211a626f-87c6-432b-80ea-537e532f0a04" providerId="ADAL" clId="{68D9639C-9EEC-40E1-9EC2-0F4F8F098CF0}" dt="2023-02-21T18:31:48.668" v="425" actId="947"/>
          <ac:spMkLst>
            <pc:docMk/>
            <pc:sldMk cId="198856423" sldId="291"/>
            <ac:spMk id="104452" creationId="{00000000-0000-0000-0000-000000000000}"/>
          </ac:spMkLst>
        </pc:spChg>
      </pc:sldChg>
      <pc:sldChg chg="modSp mod">
        <pc:chgData name="Chloé Gonthier" userId="211a626f-87c6-432b-80ea-537e532f0a04" providerId="ADAL" clId="{68D9639C-9EEC-40E1-9EC2-0F4F8F098CF0}" dt="2023-02-21T18:31:48.616" v="413" actId="947"/>
        <pc:sldMkLst>
          <pc:docMk/>
          <pc:sldMk cId="4228147993" sldId="292"/>
        </pc:sldMkLst>
        <pc:spChg chg="mod">
          <ac:chgData name="Chloé Gonthier" userId="211a626f-87c6-432b-80ea-537e532f0a04" providerId="ADAL" clId="{68D9639C-9EEC-40E1-9EC2-0F4F8F098CF0}" dt="2023-02-21T18:31:48.594" v="407" actId="947"/>
          <ac:spMkLst>
            <pc:docMk/>
            <pc:sldMk cId="4228147993" sldId="292"/>
            <ac:spMk id="105475" creationId="{00000000-0000-0000-0000-000000000000}"/>
          </ac:spMkLst>
        </pc:spChg>
        <pc:spChg chg="mod">
          <ac:chgData name="Chloé Gonthier" userId="211a626f-87c6-432b-80ea-537e532f0a04" providerId="ADAL" clId="{68D9639C-9EEC-40E1-9EC2-0F4F8F098CF0}" dt="2023-02-21T18:31:48.616" v="413" actId="947"/>
          <ac:spMkLst>
            <pc:docMk/>
            <pc:sldMk cId="4228147993" sldId="292"/>
            <ac:spMk id="105476" creationId="{00000000-0000-0000-0000-000000000000}"/>
          </ac:spMkLst>
        </pc:spChg>
      </pc:sldChg>
      <pc:sldChg chg="modSp mod">
        <pc:chgData name="Chloé Gonthier" userId="211a626f-87c6-432b-80ea-537e532f0a04" providerId="ADAL" clId="{68D9639C-9EEC-40E1-9EC2-0F4F8F098CF0}" dt="2023-02-21T18:31:48.705" v="437" actId="947"/>
        <pc:sldMkLst>
          <pc:docMk/>
          <pc:sldMk cId="3823235004" sldId="293"/>
        </pc:sldMkLst>
        <pc:spChg chg="mod">
          <ac:chgData name="Chloé Gonthier" userId="211a626f-87c6-432b-80ea-537e532f0a04" providerId="ADAL" clId="{68D9639C-9EEC-40E1-9EC2-0F4F8F098CF0}" dt="2023-02-21T18:31:48.705" v="437" actId="947"/>
          <ac:spMkLst>
            <pc:docMk/>
            <pc:sldMk cId="3823235004" sldId="293"/>
            <ac:spMk id="6" creationId="{00000000-0000-0000-0000-000000000000}"/>
          </ac:spMkLst>
        </pc:spChg>
        <pc:spChg chg="mod">
          <ac:chgData name="Chloé Gonthier" userId="211a626f-87c6-432b-80ea-537e532f0a04" providerId="ADAL" clId="{68D9639C-9EEC-40E1-9EC2-0F4F8F098CF0}" dt="2023-02-21T18:31:48.686" v="431" actId="947"/>
          <ac:spMkLst>
            <pc:docMk/>
            <pc:sldMk cId="3823235004" sldId="293"/>
            <ac:spMk id="106499" creationId="{00000000-0000-0000-0000-000000000000}"/>
          </ac:spMkLst>
        </pc:spChg>
      </pc:sldChg>
      <pc:sldChg chg="modSp mod">
        <pc:chgData name="Chloé Gonthier" userId="211a626f-87c6-432b-80ea-537e532f0a04" providerId="ADAL" clId="{68D9639C-9EEC-40E1-9EC2-0F4F8F098CF0}" dt="2023-02-21T18:31:48.735" v="449" actId="947"/>
        <pc:sldMkLst>
          <pc:docMk/>
          <pc:sldMk cId="132093023" sldId="294"/>
        </pc:sldMkLst>
        <pc:spChg chg="mod">
          <ac:chgData name="Chloé Gonthier" userId="211a626f-87c6-432b-80ea-537e532f0a04" providerId="ADAL" clId="{68D9639C-9EEC-40E1-9EC2-0F4F8F098CF0}" dt="2023-02-21T18:31:48.735" v="449" actId="947"/>
          <ac:spMkLst>
            <pc:docMk/>
            <pc:sldMk cId="132093023" sldId="294"/>
            <ac:spMk id="4" creationId="{00000000-0000-0000-0000-000000000000}"/>
          </ac:spMkLst>
        </pc:spChg>
        <pc:spChg chg="mod">
          <ac:chgData name="Chloé Gonthier" userId="211a626f-87c6-432b-80ea-537e532f0a04" providerId="ADAL" clId="{68D9639C-9EEC-40E1-9EC2-0F4F8F098CF0}" dt="2023-02-21T18:31:48.719" v="443" actId="947"/>
          <ac:spMkLst>
            <pc:docMk/>
            <pc:sldMk cId="132093023" sldId="294"/>
            <ac:spMk id="107523" creationId="{00000000-0000-0000-0000-000000000000}"/>
          </ac:spMkLst>
        </pc:spChg>
      </pc:sldChg>
      <pc:sldChg chg="modSp mod">
        <pc:chgData name="Chloé Gonthier" userId="211a626f-87c6-432b-80ea-537e532f0a04" providerId="ADAL" clId="{68D9639C-9EEC-40E1-9EC2-0F4F8F098CF0}" dt="2023-02-21T18:31:48.478" v="371" actId="947"/>
        <pc:sldMkLst>
          <pc:docMk/>
          <pc:sldMk cId="2583066221" sldId="295"/>
        </pc:sldMkLst>
        <pc:spChg chg="mod">
          <ac:chgData name="Chloé Gonthier" userId="211a626f-87c6-432b-80ea-537e532f0a04" providerId="ADAL" clId="{68D9639C-9EEC-40E1-9EC2-0F4F8F098CF0}" dt="2023-02-21T18:31:48.343" v="329" actId="947"/>
          <ac:spMkLst>
            <pc:docMk/>
            <pc:sldMk cId="2583066221" sldId="295"/>
            <ac:spMk id="4" creationId="{00000000-0000-0000-0000-000000000000}"/>
          </ac:spMkLst>
        </pc:spChg>
        <pc:spChg chg="mod">
          <ac:chgData name="Chloé Gonthier" userId="211a626f-87c6-432b-80ea-537e532f0a04" providerId="ADAL" clId="{68D9639C-9EEC-40E1-9EC2-0F4F8F098CF0}" dt="2023-02-21T18:31:48.478" v="371" actId="947"/>
          <ac:spMkLst>
            <pc:docMk/>
            <pc:sldMk cId="2583066221" sldId="295"/>
            <ac:spMk id="5" creationId="{00000000-0000-0000-0000-000000000000}"/>
          </ac:spMkLst>
        </pc:spChg>
      </pc:sldChg>
      <pc:sldChg chg="modSp mod">
        <pc:chgData name="Chloé Gonthier" userId="211a626f-87c6-432b-80ea-537e532f0a04" providerId="ADAL" clId="{68D9639C-9EEC-40E1-9EC2-0F4F8F098CF0}" dt="2023-02-21T18:31:51.532" v="1274" actId="947"/>
        <pc:sldMkLst>
          <pc:docMk/>
          <pc:sldMk cId="3064710304" sldId="296"/>
        </pc:sldMkLst>
        <pc:spChg chg="mod">
          <ac:chgData name="Chloé Gonthier" userId="211a626f-87c6-432b-80ea-537e532f0a04" providerId="ADAL" clId="{68D9639C-9EEC-40E1-9EC2-0F4F8F098CF0}" dt="2023-02-21T18:31:51.494" v="1262" actId="947"/>
          <ac:spMkLst>
            <pc:docMk/>
            <pc:sldMk cId="3064710304" sldId="296"/>
            <ac:spMk id="2" creationId="{00000000-0000-0000-0000-000000000000}"/>
          </ac:spMkLst>
        </pc:spChg>
        <pc:spChg chg="mod">
          <ac:chgData name="Chloé Gonthier" userId="211a626f-87c6-432b-80ea-537e532f0a04" providerId="ADAL" clId="{68D9639C-9EEC-40E1-9EC2-0F4F8F098CF0}" dt="2023-02-21T18:31:51.514" v="1268" actId="947"/>
          <ac:spMkLst>
            <pc:docMk/>
            <pc:sldMk cId="3064710304" sldId="296"/>
            <ac:spMk id="3" creationId="{00000000-0000-0000-0000-000000000000}"/>
          </ac:spMkLst>
        </pc:spChg>
        <pc:spChg chg="mod">
          <ac:chgData name="Chloé Gonthier" userId="211a626f-87c6-432b-80ea-537e532f0a04" providerId="ADAL" clId="{68D9639C-9EEC-40E1-9EC2-0F4F8F098CF0}" dt="2023-02-21T18:31:51.532" v="1274" actId="947"/>
          <ac:spMkLst>
            <pc:docMk/>
            <pc:sldMk cId="3064710304" sldId="296"/>
            <ac:spMk id="4" creationId="{00000000-0000-0000-0000-000000000000}"/>
          </ac:spMkLst>
        </pc:spChg>
      </pc:sldChg>
      <pc:sldChg chg="modSp mod">
        <pc:chgData name="Chloé Gonthier" userId="211a626f-87c6-432b-80ea-537e532f0a04" providerId="ADAL" clId="{68D9639C-9EEC-40E1-9EC2-0F4F8F098CF0}" dt="2023-02-21T18:31:53.857" v="2000" actId="947"/>
        <pc:sldMkLst>
          <pc:docMk/>
          <pc:sldMk cId="3446380974" sldId="297"/>
        </pc:sldMkLst>
        <pc:spChg chg="mod">
          <ac:chgData name="Chloé Gonthier" userId="211a626f-87c6-432b-80ea-537e532f0a04" providerId="ADAL" clId="{68D9639C-9EEC-40E1-9EC2-0F4F8F098CF0}" dt="2023-02-21T18:31:53.723" v="1958" actId="947"/>
          <ac:spMkLst>
            <pc:docMk/>
            <pc:sldMk cId="3446380974" sldId="297"/>
            <ac:spMk id="2" creationId="{00000000-0000-0000-0000-000000000000}"/>
          </ac:spMkLst>
        </pc:spChg>
        <pc:spChg chg="mod">
          <ac:chgData name="Chloé Gonthier" userId="211a626f-87c6-432b-80ea-537e532f0a04" providerId="ADAL" clId="{68D9639C-9EEC-40E1-9EC2-0F4F8F098CF0}" dt="2023-02-21T18:31:53.835" v="1994" actId="947"/>
          <ac:spMkLst>
            <pc:docMk/>
            <pc:sldMk cId="3446380974" sldId="297"/>
            <ac:spMk id="3" creationId="{00000000-0000-0000-0000-000000000000}"/>
          </ac:spMkLst>
        </pc:spChg>
        <pc:spChg chg="mod">
          <ac:chgData name="Chloé Gonthier" userId="211a626f-87c6-432b-80ea-537e532f0a04" providerId="ADAL" clId="{68D9639C-9EEC-40E1-9EC2-0F4F8F098CF0}" dt="2023-02-21T18:31:53.857" v="2000" actId="947"/>
          <ac:spMkLst>
            <pc:docMk/>
            <pc:sldMk cId="3446380974" sldId="297"/>
            <ac:spMk id="4" creationId="{00000000-0000-0000-0000-000000000000}"/>
          </ac:spMkLst>
        </pc:spChg>
      </pc:sldChg>
      <pc:sldChg chg="modSp mod">
        <pc:chgData name="Chloé Gonthier" userId="211a626f-87c6-432b-80ea-537e532f0a04" providerId="ADAL" clId="{68D9639C-9EEC-40E1-9EC2-0F4F8F098CF0}" dt="2023-02-21T18:31:56.382" v="2181" actId="27636"/>
        <pc:sldMkLst>
          <pc:docMk/>
          <pc:sldMk cId="885562431" sldId="298"/>
        </pc:sldMkLst>
        <pc:spChg chg="mod">
          <ac:chgData name="Chloé Gonthier" userId="211a626f-87c6-432b-80ea-537e532f0a04" providerId="ADAL" clId="{68D9639C-9EEC-40E1-9EC2-0F4F8F098CF0}" dt="2023-02-21T18:31:56.382" v="2181" actId="27636"/>
          <ac:spMkLst>
            <pc:docMk/>
            <pc:sldMk cId="885562431" sldId="298"/>
            <ac:spMk id="2" creationId="{F3BDDC3F-61E2-AC7D-1470-A874006D9833}"/>
          </ac:spMkLst>
        </pc:spChg>
        <pc:spChg chg="mod">
          <ac:chgData name="Chloé Gonthier" userId="211a626f-87c6-432b-80ea-537e532f0a04" providerId="ADAL" clId="{68D9639C-9EEC-40E1-9EC2-0F4F8F098CF0}" dt="2023-02-21T18:31:51.613" v="1298" actId="947"/>
          <ac:spMkLst>
            <pc:docMk/>
            <pc:sldMk cId="885562431" sldId="298"/>
            <ac:spMk id="4" creationId="{F14235E0-4DE7-EBAA-9521-4F4DD242CF0D}"/>
          </ac:spMkLst>
        </pc:spChg>
      </pc:sldChg>
      <pc:sldChg chg="modSp mod">
        <pc:chgData name="Chloé Gonthier" userId="211a626f-87c6-432b-80ea-537e532f0a04" providerId="ADAL" clId="{68D9639C-9EEC-40E1-9EC2-0F4F8F098CF0}" dt="2023-02-21T18:31:51.898" v="1388" actId="947"/>
        <pc:sldMkLst>
          <pc:docMk/>
          <pc:sldMk cId="0" sldId="559"/>
        </pc:sldMkLst>
        <pc:spChg chg="mod">
          <ac:chgData name="Chloé Gonthier" userId="211a626f-87c6-432b-80ea-537e532f0a04" providerId="ADAL" clId="{68D9639C-9EEC-40E1-9EC2-0F4F8F098CF0}" dt="2023-02-21T18:31:51.789" v="1352" actId="947"/>
          <ac:spMkLst>
            <pc:docMk/>
            <pc:sldMk cId="0" sldId="559"/>
            <ac:spMk id="53250" creationId="{00000000-0000-0000-0000-000000000000}"/>
          </ac:spMkLst>
        </pc:spChg>
        <pc:spChg chg="mod">
          <ac:chgData name="Chloé Gonthier" userId="211a626f-87c6-432b-80ea-537e532f0a04" providerId="ADAL" clId="{68D9639C-9EEC-40E1-9EC2-0F4F8F098CF0}" dt="2023-02-21T18:31:51.806" v="1358" actId="947"/>
          <ac:spMkLst>
            <pc:docMk/>
            <pc:sldMk cId="0" sldId="559"/>
            <ac:spMk id="53256" creationId="{00000000-0000-0000-0000-000000000000}"/>
          </ac:spMkLst>
        </pc:spChg>
        <pc:spChg chg="mod">
          <ac:chgData name="Chloé Gonthier" userId="211a626f-87c6-432b-80ea-537e532f0a04" providerId="ADAL" clId="{68D9639C-9EEC-40E1-9EC2-0F4F8F098CF0}" dt="2023-02-21T18:31:51.831" v="1364" actId="947"/>
          <ac:spMkLst>
            <pc:docMk/>
            <pc:sldMk cId="0" sldId="559"/>
            <ac:spMk id="53257" creationId="{00000000-0000-0000-0000-000000000000}"/>
          </ac:spMkLst>
        </pc:spChg>
        <pc:spChg chg="mod">
          <ac:chgData name="Chloé Gonthier" userId="211a626f-87c6-432b-80ea-537e532f0a04" providerId="ADAL" clId="{68D9639C-9EEC-40E1-9EC2-0F4F8F098CF0}" dt="2023-02-21T18:31:51.847" v="1370" actId="947"/>
          <ac:spMkLst>
            <pc:docMk/>
            <pc:sldMk cId="0" sldId="559"/>
            <ac:spMk id="53258" creationId="{00000000-0000-0000-0000-000000000000}"/>
          </ac:spMkLst>
        </pc:spChg>
        <pc:spChg chg="mod">
          <ac:chgData name="Chloé Gonthier" userId="211a626f-87c6-432b-80ea-537e532f0a04" providerId="ADAL" clId="{68D9639C-9EEC-40E1-9EC2-0F4F8F098CF0}" dt="2023-02-21T18:31:51.866" v="1376" actId="947"/>
          <ac:spMkLst>
            <pc:docMk/>
            <pc:sldMk cId="0" sldId="559"/>
            <ac:spMk id="53259" creationId="{00000000-0000-0000-0000-000000000000}"/>
          </ac:spMkLst>
        </pc:spChg>
        <pc:spChg chg="mod">
          <ac:chgData name="Chloé Gonthier" userId="211a626f-87c6-432b-80ea-537e532f0a04" providerId="ADAL" clId="{68D9639C-9EEC-40E1-9EC2-0F4F8F098CF0}" dt="2023-02-21T18:31:51.881" v="1382" actId="947"/>
          <ac:spMkLst>
            <pc:docMk/>
            <pc:sldMk cId="0" sldId="559"/>
            <ac:spMk id="53260" creationId="{00000000-0000-0000-0000-000000000000}"/>
          </ac:spMkLst>
        </pc:spChg>
        <pc:spChg chg="mod">
          <ac:chgData name="Chloé Gonthier" userId="211a626f-87c6-432b-80ea-537e532f0a04" providerId="ADAL" clId="{68D9639C-9EEC-40E1-9EC2-0F4F8F098CF0}" dt="2023-02-21T18:31:51.898" v="1388" actId="947"/>
          <ac:spMkLst>
            <pc:docMk/>
            <pc:sldMk cId="0" sldId="559"/>
            <ac:spMk id="53261" creationId="{00000000-0000-0000-0000-000000000000}"/>
          </ac:spMkLst>
        </pc:spChg>
      </pc:sldChg>
      <pc:sldChg chg="modSp mod">
        <pc:chgData name="Chloé Gonthier" userId="211a626f-87c6-432b-80ea-537e532f0a04" providerId="ADAL" clId="{68D9639C-9EEC-40E1-9EC2-0F4F8F098CF0}" dt="2023-02-21T18:31:48.556" v="395" actId="947"/>
        <pc:sldMkLst>
          <pc:docMk/>
          <pc:sldMk cId="0" sldId="588"/>
        </pc:sldMkLst>
        <pc:spChg chg="mod">
          <ac:chgData name="Chloé Gonthier" userId="211a626f-87c6-432b-80ea-537e532f0a04" providerId="ADAL" clId="{68D9639C-9EEC-40E1-9EC2-0F4F8F098CF0}" dt="2023-02-21T18:31:48.556" v="395" actId="947"/>
          <ac:spMkLst>
            <pc:docMk/>
            <pc:sldMk cId="0" sldId="588"/>
            <ac:spMk id="5" creationId="{00000000-0000-0000-0000-000000000000}"/>
          </ac:spMkLst>
        </pc:spChg>
        <pc:spChg chg="mod">
          <ac:chgData name="Chloé Gonthier" userId="211a626f-87c6-432b-80ea-537e532f0a04" providerId="ADAL" clId="{68D9639C-9EEC-40E1-9EC2-0F4F8F098CF0}" dt="2023-02-21T18:31:48.523" v="383" actId="947"/>
          <ac:spMkLst>
            <pc:docMk/>
            <pc:sldMk cId="0" sldId="588"/>
            <ac:spMk id="439299" creationId="{00000000-0000-0000-0000-000000000000}"/>
          </ac:spMkLst>
        </pc:spChg>
      </pc:sldChg>
      <pc:sldChg chg="modSp mod">
        <pc:chgData name="Chloé Gonthier" userId="211a626f-87c6-432b-80ea-537e532f0a04" providerId="ADAL" clId="{68D9639C-9EEC-40E1-9EC2-0F4F8F098CF0}" dt="2023-02-21T18:31:51.695" v="1322" actId="947"/>
        <pc:sldMkLst>
          <pc:docMk/>
          <pc:sldMk cId="0" sldId="596"/>
        </pc:sldMkLst>
        <pc:spChg chg="mod">
          <ac:chgData name="Chloé Gonthier" userId="211a626f-87c6-432b-80ea-537e532f0a04" providerId="ADAL" clId="{68D9639C-9EEC-40E1-9EC2-0F4F8F098CF0}" dt="2023-02-21T18:31:51.635" v="1304" actId="947"/>
          <ac:spMkLst>
            <pc:docMk/>
            <pc:sldMk cId="0" sldId="596"/>
            <ac:spMk id="458757" creationId="{00000000-0000-0000-0000-000000000000}"/>
          </ac:spMkLst>
        </pc:spChg>
        <pc:spChg chg="mod">
          <ac:chgData name="Chloé Gonthier" userId="211a626f-87c6-432b-80ea-537e532f0a04" providerId="ADAL" clId="{68D9639C-9EEC-40E1-9EC2-0F4F8F098CF0}" dt="2023-02-21T18:31:51.650" v="1310" actId="947"/>
          <ac:spMkLst>
            <pc:docMk/>
            <pc:sldMk cId="0" sldId="596"/>
            <ac:spMk id="458758" creationId="{00000000-0000-0000-0000-000000000000}"/>
          </ac:spMkLst>
        </pc:spChg>
        <pc:spChg chg="mod">
          <ac:chgData name="Chloé Gonthier" userId="211a626f-87c6-432b-80ea-537e532f0a04" providerId="ADAL" clId="{68D9639C-9EEC-40E1-9EC2-0F4F8F098CF0}" dt="2023-02-21T18:31:51.671" v="1316" actId="947"/>
          <ac:spMkLst>
            <pc:docMk/>
            <pc:sldMk cId="0" sldId="596"/>
            <ac:spMk id="458760" creationId="{00000000-0000-0000-0000-000000000000}"/>
          </ac:spMkLst>
        </pc:spChg>
        <pc:spChg chg="mod">
          <ac:chgData name="Chloé Gonthier" userId="211a626f-87c6-432b-80ea-537e532f0a04" providerId="ADAL" clId="{68D9639C-9EEC-40E1-9EC2-0F4F8F098CF0}" dt="2023-02-21T18:31:51.695" v="1322" actId="947"/>
          <ac:spMkLst>
            <pc:docMk/>
            <pc:sldMk cId="0" sldId="596"/>
            <ac:spMk id="458761" creationId="{00000000-0000-0000-0000-000000000000}"/>
          </ac:spMkLst>
        </pc:spChg>
      </pc:sldChg>
      <pc:sldChg chg="modSp mod">
        <pc:chgData name="Chloé Gonthier" userId="211a626f-87c6-432b-80ea-537e532f0a04" providerId="ADAL" clId="{68D9639C-9EEC-40E1-9EC2-0F4F8F098CF0}" dt="2023-02-21T18:31:51.741" v="1334" actId="947"/>
        <pc:sldMkLst>
          <pc:docMk/>
          <pc:sldMk cId="0" sldId="597"/>
        </pc:sldMkLst>
        <pc:spChg chg="mod">
          <ac:chgData name="Chloé Gonthier" userId="211a626f-87c6-432b-80ea-537e532f0a04" providerId="ADAL" clId="{68D9639C-9EEC-40E1-9EC2-0F4F8F098CF0}" dt="2023-02-21T18:31:51.722" v="1328" actId="947"/>
          <ac:spMkLst>
            <pc:docMk/>
            <pc:sldMk cId="0" sldId="597"/>
            <ac:spMk id="5" creationId="{00000000-0000-0000-0000-000000000000}"/>
          </ac:spMkLst>
        </pc:spChg>
        <pc:spChg chg="mod">
          <ac:chgData name="Chloé Gonthier" userId="211a626f-87c6-432b-80ea-537e532f0a04" providerId="ADAL" clId="{68D9639C-9EEC-40E1-9EC2-0F4F8F098CF0}" dt="2023-02-21T18:31:51.741" v="1334" actId="947"/>
          <ac:spMkLst>
            <pc:docMk/>
            <pc:sldMk cId="0" sldId="597"/>
            <ac:spMk id="6" creationId="{00000000-0000-0000-0000-000000000000}"/>
          </ac:spMkLst>
        </pc:spChg>
      </pc:sldChg>
      <pc:sldChg chg="modSp mod">
        <pc:chgData name="Chloé Gonthier" userId="211a626f-87c6-432b-80ea-537e532f0a04" providerId="ADAL" clId="{68D9639C-9EEC-40E1-9EC2-0F4F8F098CF0}" dt="2023-02-21T18:31:51.771" v="1346" actId="947"/>
        <pc:sldMkLst>
          <pc:docMk/>
          <pc:sldMk cId="0" sldId="598"/>
        </pc:sldMkLst>
        <pc:spChg chg="mod">
          <ac:chgData name="Chloé Gonthier" userId="211a626f-87c6-432b-80ea-537e532f0a04" providerId="ADAL" clId="{68D9639C-9EEC-40E1-9EC2-0F4F8F098CF0}" dt="2023-02-21T18:31:51.771" v="1346" actId="947"/>
          <ac:spMkLst>
            <pc:docMk/>
            <pc:sldMk cId="0" sldId="598"/>
            <ac:spMk id="443398" creationId="{00000000-0000-0000-0000-000000000000}"/>
          </ac:spMkLst>
        </pc:spChg>
      </pc:sldChg>
      <pc:sldChg chg="modSp mod">
        <pc:chgData name="Chloé Gonthier" userId="211a626f-87c6-432b-80ea-537e532f0a04" providerId="ADAL" clId="{68D9639C-9EEC-40E1-9EC2-0F4F8F098CF0}" dt="2023-02-21T18:31:51.920" v="1394" actId="947"/>
        <pc:sldMkLst>
          <pc:docMk/>
          <pc:sldMk cId="0" sldId="606"/>
        </pc:sldMkLst>
        <pc:spChg chg="mod">
          <ac:chgData name="Chloé Gonthier" userId="211a626f-87c6-432b-80ea-537e532f0a04" providerId="ADAL" clId="{68D9639C-9EEC-40E1-9EC2-0F4F8F098CF0}" dt="2023-02-21T18:31:51.920" v="1394" actId="947"/>
          <ac:spMkLst>
            <pc:docMk/>
            <pc:sldMk cId="0" sldId="606"/>
            <ac:spMk id="447493" creationId="{00000000-0000-0000-0000-000000000000}"/>
          </ac:spMkLst>
        </pc:spChg>
      </pc:sldChg>
      <pc:sldChg chg="modSp mod">
        <pc:chgData name="Chloé Gonthier" userId="211a626f-87c6-432b-80ea-537e532f0a04" providerId="ADAL" clId="{68D9639C-9EEC-40E1-9EC2-0F4F8F098CF0}" dt="2023-02-21T18:31:51.935" v="1400" actId="947"/>
        <pc:sldMkLst>
          <pc:docMk/>
          <pc:sldMk cId="0" sldId="607"/>
        </pc:sldMkLst>
        <pc:spChg chg="mod">
          <ac:chgData name="Chloé Gonthier" userId="211a626f-87c6-432b-80ea-537e532f0a04" providerId="ADAL" clId="{68D9639C-9EEC-40E1-9EC2-0F4F8F098CF0}" dt="2023-02-21T18:31:51.935" v="1400" actId="947"/>
          <ac:spMkLst>
            <pc:docMk/>
            <pc:sldMk cId="0" sldId="607"/>
            <ac:spMk id="449542" creationId="{00000000-0000-0000-0000-000000000000}"/>
          </ac:spMkLst>
        </pc:spChg>
      </pc:sldChg>
      <pc:sldChg chg="modSp mod">
        <pc:chgData name="Chloé Gonthier" userId="211a626f-87c6-432b-80ea-537e532f0a04" providerId="ADAL" clId="{68D9639C-9EEC-40E1-9EC2-0F4F8F098CF0}" dt="2023-02-21T18:31:52.125" v="1454" actId="947"/>
        <pc:sldMkLst>
          <pc:docMk/>
          <pc:sldMk cId="3886256139" sldId="608"/>
        </pc:sldMkLst>
        <pc:spChg chg="mod">
          <ac:chgData name="Chloé Gonthier" userId="211a626f-87c6-432b-80ea-537e532f0a04" providerId="ADAL" clId="{68D9639C-9EEC-40E1-9EC2-0F4F8F098CF0}" dt="2023-02-21T18:31:52.108" v="1448" actId="947"/>
          <ac:spMkLst>
            <pc:docMk/>
            <pc:sldMk cId="3886256139" sldId="608"/>
            <ac:spMk id="2" creationId="{DC937AE4-B28A-5DCC-F2A9-63349A37E6D2}"/>
          </ac:spMkLst>
        </pc:spChg>
        <pc:spChg chg="mod">
          <ac:chgData name="Chloé Gonthier" userId="211a626f-87c6-432b-80ea-537e532f0a04" providerId="ADAL" clId="{68D9639C-9EEC-40E1-9EC2-0F4F8F098CF0}" dt="2023-02-21T18:31:52.125" v="1454" actId="947"/>
          <ac:spMkLst>
            <pc:docMk/>
            <pc:sldMk cId="3886256139" sldId="608"/>
            <ac:spMk id="4" creationId="{53C459B2-417C-196A-F268-69BFBA678816}"/>
          </ac:spMkLst>
        </pc:spChg>
      </pc:sldChg>
      <pc:sldChg chg="modSp mod">
        <pc:chgData name="Chloé Gonthier" userId="211a626f-87c6-432b-80ea-537e532f0a04" providerId="ADAL" clId="{68D9639C-9EEC-40E1-9EC2-0F4F8F098CF0}" dt="2023-02-21T18:31:52.929" v="1715" actId="947"/>
        <pc:sldMkLst>
          <pc:docMk/>
          <pc:sldMk cId="2354459597" sldId="609"/>
        </pc:sldMkLst>
        <pc:spChg chg="mod">
          <ac:chgData name="Chloé Gonthier" userId="211a626f-87c6-432b-80ea-537e532f0a04" providerId="ADAL" clId="{68D9639C-9EEC-40E1-9EC2-0F4F8F098CF0}" dt="2023-02-21T18:31:52.914" v="1709" actId="947"/>
          <ac:spMkLst>
            <pc:docMk/>
            <pc:sldMk cId="2354459597" sldId="609"/>
            <ac:spMk id="2" creationId="{73C0BAAE-9FCB-0A73-E024-C18146EA0A15}"/>
          </ac:spMkLst>
        </pc:spChg>
        <pc:spChg chg="mod">
          <ac:chgData name="Chloé Gonthier" userId="211a626f-87c6-432b-80ea-537e532f0a04" providerId="ADAL" clId="{68D9639C-9EEC-40E1-9EC2-0F4F8F098CF0}" dt="2023-02-21T18:31:52.929" v="1715" actId="947"/>
          <ac:spMkLst>
            <pc:docMk/>
            <pc:sldMk cId="2354459597" sldId="609"/>
            <ac:spMk id="4" creationId="{D9900790-92C3-389C-F2B4-9C5FA558C282}"/>
          </ac:spMkLst>
        </pc:spChg>
      </pc:sldChg>
      <pc:sldChg chg="modSp mod">
        <pc:chgData name="Chloé Gonthier" userId="211a626f-87c6-432b-80ea-537e532f0a04" providerId="ADAL" clId="{68D9639C-9EEC-40E1-9EC2-0F4F8F098CF0}" dt="2023-02-21T18:31:52.298" v="1508" actId="947"/>
        <pc:sldMkLst>
          <pc:docMk/>
          <pc:sldMk cId="2236988418" sldId="610"/>
        </pc:sldMkLst>
        <pc:spChg chg="mod">
          <ac:chgData name="Chloé Gonthier" userId="211a626f-87c6-432b-80ea-537e532f0a04" providerId="ADAL" clId="{68D9639C-9EEC-40E1-9EC2-0F4F8F098CF0}" dt="2023-02-21T18:31:52.143" v="1460" actId="947"/>
          <ac:spMkLst>
            <pc:docMk/>
            <pc:sldMk cId="2236988418" sldId="610"/>
            <ac:spMk id="2" creationId="{4BFEC1F7-D6BB-02F7-A8C9-371ADA58E330}"/>
          </ac:spMkLst>
        </pc:spChg>
        <pc:spChg chg="mod">
          <ac:chgData name="Chloé Gonthier" userId="211a626f-87c6-432b-80ea-537e532f0a04" providerId="ADAL" clId="{68D9639C-9EEC-40E1-9EC2-0F4F8F098CF0}" dt="2023-02-21T18:31:52.277" v="1502" actId="947"/>
          <ac:spMkLst>
            <pc:docMk/>
            <pc:sldMk cId="2236988418" sldId="610"/>
            <ac:spMk id="3" creationId="{AE79BD89-F62F-2D21-500B-B5A6ECDF91E8}"/>
          </ac:spMkLst>
        </pc:spChg>
        <pc:spChg chg="mod">
          <ac:chgData name="Chloé Gonthier" userId="211a626f-87c6-432b-80ea-537e532f0a04" providerId="ADAL" clId="{68D9639C-9EEC-40E1-9EC2-0F4F8F098CF0}" dt="2023-02-21T18:31:52.298" v="1508" actId="947"/>
          <ac:spMkLst>
            <pc:docMk/>
            <pc:sldMk cId="2236988418" sldId="610"/>
            <ac:spMk id="4" creationId="{A138C0AE-8FFE-26CA-5C0E-FA49DB3F7C1F}"/>
          </ac:spMkLst>
        </pc:spChg>
      </pc:sldChg>
      <pc:sldChg chg="modSp mod">
        <pc:chgData name="Chloé Gonthier" userId="211a626f-87c6-432b-80ea-537e532f0a04" providerId="ADAL" clId="{68D9639C-9EEC-40E1-9EC2-0F4F8F098CF0}" dt="2023-02-21T18:31:52.091" v="1442" actId="947"/>
        <pc:sldMkLst>
          <pc:docMk/>
          <pc:sldMk cId="1777235920" sldId="611"/>
        </pc:sldMkLst>
        <pc:spChg chg="mod">
          <ac:chgData name="Chloé Gonthier" userId="211a626f-87c6-432b-80ea-537e532f0a04" providerId="ADAL" clId="{68D9639C-9EEC-40E1-9EC2-0F4F8F098CF0}" dt="2023-02-21T18:31:51.954" v="1406" actId="947"/>
          <ac:spMkLst>
            <pc:docMk/>
            <pc:sldMk cId="1777235920" sldId="611"/>
            <ac:spMk id="2" creationId="{43EBF3D3-C92C-11B0-E17D-141550507B66}"/>
          </ac:spMkLst>
        </pc:spChg>
        <pc:spChg chg="mod">
          <ac:chgData name="Chloé Gonthier" userId="211a626f-87c6-432b-80ea-537e532f0a04" providerId="ADAL" clId="{68D9639C-9EEC-40E1-9EC2-0F4F8F098CF0}" dt="2023-02-21T18:31:52.072" v="1436" actId="947"/>
          <ac:spMkLst>
            <pc:docMk/>
            <pc:sldMk cId="1777235920" sldId="611"/>
            <ac:spMk id="3" creationId="{D98DD1C6-D056-0596-7A2D-D311C7B5F2AC}"/>
          </ac:spMkLst>
        </pc:spChg>
        <pc:spChg chg="mod">
          <ac:chgData name="Chloé Gonthier" userId="211a626f-87c6-432b-80ea-537e532f0a04" providerId="ADAL" clId="{68D9639C-9EEC-40E1-9EC2-0F4F8F098CF0}" dt="2023-02-21T18:31:52.091" v="1442" actId="947"/>
          <ac:spMkLst>
            <pc:docMk/>
            <pc:sldMk cId="1777235920" sldId="611"/>
            <ac:spMk id="4" creationId="{24810424-BA61-9E8A-3D14-42BDEE603A91}"/>
          </ac:spMkLst>
        </pc:spChg>
      </pc:sldChg>
      <pc:sldChg chg="modSp mod">
        <pc:chgData name="Chloé Gonthier" userId="211a626f-87c6-432b-80ea-537e532f0a04" providerId="ADAL" clId="{68D9639C-9EEC-40E1-9EC2-0F4F8F098CF0}" dt="2023-02-21T18:31:53.031" v="1751" actId="947"/>
        <pc:sldMkLst>
          <pc:docMk/>
          <pc:sldMk cId="3820566591" sldId="612"/>
        </pc:sldMkLst>
        <pc:spChg chg="mod">
          <ac:chgData name="Chloé Gonthier" userId="211a626f-87c6-432b-80ea-537e532f0a04" providerId="ADAL" clId="{68D9639C-9EEC-40E1-9EC2-0F4F8F098CF0}" dt="2023-02-21T18:31:52.944" v="1721" actId="947"/>
          <ac:spMkLst>
            <pc:docMk/>
            <pc:sldMk cId="3820566591" sldId="612"/>
            <ac:spMk id="2" creationId="{785F1B7A-8E97-2314-01AA-EE0C18CFD1CB}"/>
          </ac:spMkLst>
        </pc:spChg>
        <pc:spChg chg="mod">
          <ac:chgData name="Chloé Gonthier" userId="211a626f-87c6-432b-80ea-537e532f0a04" providerId="ADAL" clId="{68D9639C-9EEC-40E1-9EC2-0F4F8F098CF0}" dt="2023-02-21T18:31:53.016" v="1745" actId="947"/>
          <ac:spMkLst>
            <pc:docMk/>
            <pc:sldMk cId="3820566591" sldId="612"/>
            <ac:spMk id="3" creationId="{E2FD010E-F4DE-B581-1D04-8EFDB8E3AE04}"/>
          </ac:spMkLst>
        </pc:spChg>
        <pc:spChg chg="mod">
          <ac:chgData name="Chloé Gonthier" userId="211a626f-87c6-432b-80ea-537e532f0a04" providerId="ADAL" clId="{68D9639C-9EEC-40E1-9EC2-0F4F8F098CF0}" dt="2023-02-21T18:31:53.031" v="1751" actId="947"/>
          <ac:spMkLst>
            <pc:docMk/>
            <pc:sldMk cId="3820566591" sldId="612"/>
            <ac:spMk id="4" creationId="{89446AC8-7C8B-8DE1-BEB5-39E243DDDCB1}"/>
          </ac:spMkLst>
        </pc:spChg>
      </pc:sldChg>
      <pc:sldChg chg="modSp mod">
        <pc:chgData name="Chloé Gonthier" userId="211a626f-87c6-432b-80ea-537e532f0a04" providerId="ADAL" clId="{68D9639C-9EEC-40E1-9EC2-0F4F8F098CF0}" dt="2023-02-21T18:31:52.361" v="1529" actId="947"/>
        <pc:sldMkLst>
          <pc:docMk/>
          <pc:sldMk cId="2415940527" sldId="613"/>
        </pc:sldMkLst>
        <pc:spChg chg="mod">
          <ac:chgData name="Chloé Gonthier" userId="211a626f-87c6-432b-80ea-537e532f0a04" providerId="ADAL" clId="{68D9639C-9EEC-40E1-9EC2-0F4F8F098CF0}" dt="2023-02-21T18:31:52.344" v="1523" actId="207"/>
          <ac:spMkLst>
            <pc:docMk/>
            <pc:sldMk cId="2415940527" sldId="613"/>
            <ac:spMk id="2" creationId="{EF1030C4-969E-20E3-CFAA-02E3EFAC5AF5}"/>
          </ac:spMkLst>
        </pc:spChg>
        <pc:spChg chg="mod">
          <ac:chgData name="Chloé Gonthier" userId="211a626f-87c6-432b-80ea-537e532f0a04" providerId="ADAL" clId="{68D9639C-9EEC-40E1-9EC2-0F4F8F098CF0}" dt="2023-02-21T18:31:52.361" v="1529" actId="947"/>
          <ac:spMkLst>
            <pc:docMk/>
            <pc:sldMk cId="2415940527" sldId="613"/>
            <ac:spMk id="4" creationId="{63C5FB9B-55EC-40D0-3563-025E544D5DBD}"/>
          </ac:spMkLst>
        </pc:spChg>
      </pc:sldChg>
      <pc:sldChg chg="modSp mod">
        <pc:chgData name="Chloé Gonthier" userId="211a626f-87c6-432b-80ea-537e532f0a04" providerId="ADAL" clId="{68D9639C-9EEC-40E1-9EC2-0F4F8F098CF0}" dt="2023-02-21T18:31:52.772" v="1661" actId="947"/>
        <pc:sldMkLst>
          <pc:docMk/>
          <pc:sldMk cId="3856903769" sldId="614"/>
        </pc:sldMkLst>
        <pc:spChg chg="mod">
          <ac:chgData name="Chloé Gonthier" userId="211a626f-87c6-432b-80ea-537e532f0a04" providerId="ADAL" clId="{68D9639C-9EEC-40E1-9EC2-0F4F8F098CF0}" dt="2023-02-21T18:31:52.753" v="1655" actId="947"/>
          <ac:spMkLst>
            <pc:docMk/>
            <pc:sldMk cId="3856903769" sldId="614"/>
            <ac:spMk id="2" creationId="{20813D57-CF22-CDE0-3AC4-C70E26569F92}"/>
          </ac:spMkLst>
        </pc:spChg>
        <pc:spChg chg="mod">
          <ac:chgData name="Chloé Gonthier" userId="211a626f-87c6-432b-80ea-537e532f0a04" providerId="ADAL" clId="{68D9639C-9EEC-40E1-9EC2-0F4F8F098CF0}" dt="2023-02-21T18:31:52.772" v="1661" actId="947"/>
          <ac:spMkLst>
            <pc:docMk/>
            <pc:sldMk cId="3856903769" sldId="614"/>
            <ac:spMk id="4" creationId="{6C198D25-F52F-8945-8163-D15ECDA320A6}"/>
          </ac:spMkLst>
        </pc:spChg>
      </pc:sldChg>
      <pc:sldChg chg="modSp mod">
        <pc:chgData name="Chloé Gonthier" userId="211a626f-87c6-432b-80ea-537e532f0a04" providerId="ADAL" clId="{68D9639C-9EEC-40E1-9EC2-0F4F8F098CF0}" dt="2023-02-21T18:31:52.398" v="1541" actId="947"/>
        <pc:sldMkLst>
          <pc:docMk/>
          <pc:sldMk cId="2723257077" sldId="615"/>
        </pc:sldMkLst>
        <pc:spChg chg="mod">
          <ac:chgData name="Chloé Gonthier" userId="211a626f-87c6-432b-80ea-537e532f0a04" providerId="ADAL" clId="{68D9639C-9EEC-40E1-9EC2-0F4F8F098CF0}" dt="2023-02-21T18:31:52.383" v="1535" actId="947"/>
          <ac:spMkLst>
            <pc:docMk/>
            <pc:sldMk cId="2723257077" sldId="615"/>
            <ac:spMk id="2" creationId="{5392CE52-1FA9-32EF-0302-C1C25BE661A1}"/>
          </ac:spMkLst>
        </pc:spChg>
        <pc:spChg chg="mod">
          <ac:chgData name="Chloé Gonthier" userId="211a626f-87c6-432b-80ea-537e532f0a04" providerId="ADAL" clId="{68D9639C-9EEC-40E1-9EC2-0F4F8F098CF0}" dt="2023-02-21T18:31:52.398" v="1541" actId="947"/>
          <ac:spMkLst>
            <pc:docMk/>
            <pc:sldMk cId="2723257077" sldId="615"/>
            <ac:spMk id="4" creationId="{BD7EB1EC-CE66-75F4-3CB5-4B48E98BA2EC}"/>
          </ac:spMkLst>
        </pc:spChg>
      </pc:sldChg>
      <pc:sldChg chg="modSp mod">
        <pc:chgData name="Chloé Gonthier" userId="211a626f-87c6-432b-80ea-537e532f0a04" providerId="ADAL" clId="{68D9639C-9EEC-40E1-9EC2-0F4F8F098CF0}" dt="2023-02-21T18:31:52.608" v="1607" actId="947"/>
        <pc:sldMkLst>
          <pc:docMk/>
          <pc:sldMk cId="1409046546" sldId="616"/>
        </pc:sldMkLst>
        <pc:spChg chg="mod">
          <ac:chgData name="Chloé Gonthier" userId="211a626f-87c6-432b-80ea-537e532f0a04" providerId="ADAL" clId="{68D9639C-9EEC-40E1-9EC2-0F4F8F098CF0}" dt="2023-02-21T18:31:52.584" v="1601" actId="947"/>
          <ac:spMkLst>
            <pc:docMk/>
            <pc:sldMk cId="1409046546" sldId="616"/>
            <ac:spMk id="2" creationId="{BA8709A4-E74B-3EC3-9DE2-A0DE919120CD}"/>
          </ac:spMkLst>
        </pc:spChg>
        <pc:spChg chg="mod">
          <ac:chgData name="Chloé Gonthier" userId="211a626f-87c6-432b-80ea-537e532f0a04" providerId="ADAL" clId="{68D9639C-9EEC-40E1-9EC2-0F4F8F098CF0}" dt="2023-02-21T18:31:52.608" v="1607" actId="947"/>
          <ac:spMkLst>
            <pc:docMk/>
            <pc:sldMk cId="1409046546" sldId="616"/>
            <ac:spMk id="4" creationId="{85C7F751-F955-9072-5536-7D4217DC6571}"/>
          </ac:spMkLst>
        </pc:spChg>
      </pc:sldChg>
      <pc:sldChg chg="modSp mod">
        <pc:chgData name="Chloé Gonthier" userId="211a626f-87c6-432b-80ea-537e532f0a04" providerId="ADAL" clId="{68D9639C-9EEC-40E1-9EC2-0F4F8F098CF0}" dt="2023-02-21T18:31:53.143" v="1772" actId="947"/>
        <pc:sldMkLst>
          <pc:docMk/>
          <pc:sldMk cId="1215740872" sldId="619"/>
        </pc:sldMkLst>
        <pc:spChg chg="mod">
          <ac:chgData name="Chloé Gonthier" userId="211a626f-87c6-432b-80ea-537e532f0a04" providerId="ADAL" clId="{68D9639C-9EEC-40E1-9EC2-0F4F8F098CF0}" dt="2023-02-21T18:31:53.127" v="1766" actId="207"/>
          <ac:spMkLst>
            <pc:docMk/>
            <pc:sldMk cId="1215740872" sldId="619"/>
            <ac:spMk id="2" creationId="{EF1030C4-969E-20E3-CFAA-02E3EFAC5AF5}"/>
          </ac:spMkLst>
        </pc:spChg>
        <pc:spChg chg="mod">
          <ac:chgData name="Chloé Gonthier" userId="211a626f-87c6-432b-80ea-537e532f0a04" providerId="ADAL" clId="{68D9639C-9EEC-40E1-9EC2-0F4F8F098CF0}" dt="2023-02-21T18:31:53.143" v="1772" actId="947"/>
          <ac:spMkLst>
            <pc:docMk/>
            <pc:sldMk cId="1215740872" sldId="619"/>
            <ac:spMk id="4" creationId="{63C5FB9B-55EC-40D0-3563-025E544D5DBD}"/>
          </ac:spMkLst>
        </pc:spChg>
      </pc:sldChg>
      <pc:sldChg chg="modSp mod">
        <pc:chgData name="Chloé Gonthier" userId="211a626f-87c6-432b-80ea-537e532f0a04" providerId="ADAL" clId="{68D9639C-9EEC-40E1-9EC2-0F4F8F098CF0}" dt="2023-02-21T18:31:53.182" v="1784" actId="947"/>
        <pc:sldMkLst>
          <pc:docMk/>
          <pc:sldMk cId="3159530605" sldId="620"/>
        </pc:sldMkLst>
        <pc:spChg chg="mod">
          <ac:chgData name="Chloé Gonthier" userId="211a626f-87c6-432b-80ea-537e532f0a04" providerId="ADAL" clId="{68D9639C-9EEC-40E1-9EC2-0F4F8F098CF0}" dt="2023-02-21T18:31:53.164" v="1778" actId="947"/>
          <ac:spMkLst>
            <pc:docMk/>
            <pc:sldMk cId="3159530605" sldId="620"/>
            <ac:spMk id="2" creationId="{5392CE52-1FA9-32EF-0302-C1C25BE661A1}"/>
          </ac:spMkLst>
        </pc:spChg>
        <pc:spChg chg="mod">
          <ac:chgData name="Chloé Gonthier" userId="211a626f-87c6-432b-80ea-537e532f0a04" providerId="ADAL" clId="{68D9639C-9EEC-40E1-9EC2-0F4F8F098CF0}" dt="2023-02-21T18:31:53.182" v="1784" actId="947"/>
          <ac:spMkLst>
            <pc:docMk/>
            <pc:sldMk cId="3159530605" sldId="620"/>
            <ac:spMk id="4" creationId="{BD7EB1EC-CE66-75F4-3CB5-4B48E98BA2EC}"/>
          </ac:spMkLst>
        </pc:spChg>
      </pc:sldChg>
      <pc:sldChg chg="modSp mod">
        <pc:chgData name="Chloé Gonthier" userId="211a626f-87c6-432b-80ea-537e532f0a04" providerId="ADAL" clId="{68D9639C-9EEC-40E1-9EC2-0F4F8F098CF0}" dt="2023-02-21T18:31:53.358" v="1838" actId="947"/>
        <pc:sldMkLst>
          <pc:docMk/>
          <pc:sldMk cId="1599727751" sldId="621"/>
        </pc:sldMkLst>
        <pc:spChg chg="mod">
          <ac:chgData name="Chloé Gonthier" userId="211a626f-87c6-432b-80ea-537e532f0a04" providerId="ADAL" clId="{68D9639C-9EEC-40E1-9EC2-0F4F8F098CF0}" dt="2023-02-21T18:31:53.340" v="1832" actId="947"/>
          <ac:spMkLst>
            <pc:docMk/>
            <pc:sldMk cId="1599727751" sldId="621"/>
            <ac:spMk id="2" creationId="{BA8709A4-E74B-3EC3-9DE2-A0DE919120CD}"/>
          </ac:spMkLst>
        </pc:spChg>
        <pc:spChg chg="mod">
          <ac:chgData name="Chloé Gonthier" userId="211a626f-87c6-432b-80ea-537e532f0a04" providerId="ADAL" clId="{68D9639C-9EEC-40E1-9EC2-0F4F8F098CF0}" dt="2023-02-21T18:31:53.358" v="1838" actId="947"/>
          <ac:spMkLst>
            <pc:docMk/>
            <pc:sldMk cId="1599727751" sldId="621"/>
            <ac:spMk id="4" creationId="{85C7F751-F955-9072-5536-7D4217DC6571}"/>
          </ac:spMkLst>
        </pc:spChg>
      </pc:sldChg>
      <pc:sldChg chg="modSp mod">
        <pc:chgData name="Chloé Gonthier" userId="211a626f-87c6-432b-80ea-537e532f0a04" providerId="ADAL" clId="{68D9639C-9EEC-40E1-9EC2-0F4F8F098CF0}" dt="2023-02-21T18:31:53.462" v="1874" actId="947"/>
        <pc:sldMkLst>
          <pc:docMk/>
          <pc:sldMk cId="2591350027" sldId="622"/>
        </pc:sldMkLst>
        <pc:spChg chg="mod">
          <ac:chgData name="Chloé Gonthier" userId="211a626f-87c6-432b-80ea-537e532f0a04" providerId="ADAL" clId="{68D9639C-9EEC-40E1-9EC2-0F4F8F098CF0}" dt="2023-02-21T18:31:53.447" v="1868" actId="947"/>
          <ac:spMkLst>
            <pc:docMk/>
            <pc:sldMk cId="2591350027" sldId="622"/>
            <ac:spMk id="2" creationId="{20813D57-CF22-CDE0-3AC4-C70E26569F92}"/>
          </ac:spMkLst>
        </pc:spChg>
        <pc:spChg chg="mod">
          <ac:chgData name="Chloé Gonthier" userId="211a626f-87c6-432b-80ea-537e532f0a04" providerId="ADAL" clId="{68D9639C-9EEC-40E1-9EC2-0F4F8F098CF0}" dt="2023-02-21T18:31:53.462" v="1874" actId="947"/>
          <ac:spMkLst>
            <pc:docMk/>
            <pc:sldMk cId="2591350027" sldId="622"/>
            <ac:spMk id="4" creationId="{6C198D25-F52F-8945-8163-D15ECDA320A6}"/>
          </ac:spMkLst>
        </pc:spChg>
      </pc:sldChg>
      <pc:sldChg chg="modSp mod">
        <pc:chgData name="Chloé Gonthier" userId="211a626f-87c6-432b-80ea-537e532f0a04" providerId="ADAL" clId="{68D9639C-9EEC-40E1-9EC2-0F4F8F098CF0}" dt="2023-02-21T18:31:52.557" v="1595" actId="947"/>
        <pc:sldMkLst>
          <pc:docMk/>
          <pc:sldMk cId="723789472" sldId="623"/>
        </pc:sldMkLst>
        <pc:spChg chg="mod">
          <ac:chgData name="Chloé Gonthier" userId="211a626f-87c6-432b-80ea-537e532f0a04" providerId="ADAL" clId="{68D9639C-9EEC-40E1-9EC2-0F4F8F098CF0}" dt="2023-02-21T18:31:52.419" v="1547" actId="947"/>
          <ac:spMkLst>
            <pc:docMk/>
            <pc:sldMk cId="723789472" sldId="623"/>
            <ac:spMk id="2" creationId="{4BFEC1F7-D6BB-02F7-A8C9-371ADA58E330}"/>
          </ac:spMkLst>
        </pc:spChg>
        <pc:spChg chg="mod">
          <ac:chgData name="Chloé Gonthier" userId="211a626f-87c6-432b-80ea-537e532f0a04" providerId="ADAL" clId="{68D9639C-9EEC-40E1-9EC2-0F4F8F098CF0}" dt="2023-02-21T18:31:52.539" v="1589" actId="947"/>
          <ac:spMkLst>
            <pc:docMk/>
            <pc:sldMk cId="723789472" sldId="623"/>
            <ac:spMk id="3" creationId="{AE79BD89-F62F-2D21-500B-B5A6ECDF91E8}"/>
          </ac:spMkLst>
        </pc:spChg>
        <pc:spChg chg="mod">
          <ac:chgData name="Chloé Gonthier" userId="211a626f-87c6-432b-80ea-537e532f0a04" providerId="ADAL" clId="{68D9639C-9EEC-40E1-9EC2-0F4F8F098CF0}" dt="2023-02-21T18:31:52.557" v="1595" actId="947"/>
          <ac:spMkLst>
            <pc:docMk/>
            <pc:sldMk cId="723789472" sldId="623"/>
            <ac:spMk id="4" creationId="{A138C0AE-8FFE-26CA-5C0E-FA49DB3F7C1F}"/>
          </ac:spMkLst>
        </pc:spChg>
      </pc:sldChg>
      <pc:sldChg chg="modSp mod">
        <pc:chgData name="Chloé Gonthier" userId="211a626f-87c6-432b-80ea-537e532f0a04" providerId="ADAL" clId="{68D9639C-9EEC-40E1-9EC2-0F4F8F098CF0}" dt="2023-02-21T18:31:52.733" v="1649" actId="947"/>
        <pc:sldMkLst>
          <pc:docMk/>
          <pc:sldMk cId="1730168888" sldId="624"/>
        </pc:sldMkLst>
        <pc:spChg chg="mod">
          <ac:chgData name="Chloé Gonthier" userId="211a626f-87c6-432b-80ea-537e532f0a04" providerId="ADAL" clId="{68D9639C-9EEC-40E1-9EC2-0F4F8F098CF0}" dt="2023-02-21T18:31:52.627" v="1613" actId="947"/>
          <ac:spMkLst>
            <pc:docMk/>
            <pc:sldMk cId="1730168888" sldId="624"/>
            <ac:spMk id="2" creationId="{4BFEC1F7-D6BB-02F7-A8C9-371ADA58E330}"/>
          </ac:spMkLst>
        </pc:spChg>
        <pc:spChg chg="mod">
          <ac:chgData name="Chloé Gonthier" userId="211a626f-87c6-432b-80ea-537e532f0a04" providerId="ADAL" clId="{68D9639C-9EEC-40E1-9EC2-0F4F8F098CF0}" dt="2023-02-21T18:31:52.715" v="1643" actId="947"/>
          <ac:spMkLst>
            <pc:docMk/>
            <pc:sldMk cId="1730168888" sldId="624"/>
            <ac:spMk id="3" creationId="{AE79BD89-F62F-2D21-500B-B5A6ECDF91E8}"/>
          </ac:spMkLst>
        </pc:spChg>
        <pc:spChg chg="mod">
          <ac:chgData name="Chloé Gonthier" userId="211a626f-87c6-432b-80ea-537e532f0a04" providerId="ADAL" clId="{68D9639C-9EEC-40E1-9EC2-0F4F8F098CF0}" dt="2023-02-21T18:31:52.733" v="1649" actId="947"/>
          <ac:spMkLst>
            <pc:docMk/>
            <pc:sldMk cId="1730168888" sldId="624"/>
            <ac:spMk id="4" creationId="{A138C0AE-8FFE-26CA-5C0E-FA49DB3F7C1F}"/>
          </ac:spMkLst>
        </pc:spChg>
      </pc:sldChg>
      <pc:sldChg chg="modSp mod">
        <pc:chgData name="Chloé Gonthier" userId="211a626f-87c6-432b-80ea-537e532f0a04" providerId="ADAL" clId="{68D9639C-9EEC-40E1-9EC2-0F4F8F098CF0}" dt="2023-02-21T18:31:52.898" v="1703" actId="947"/>
        <pc:sldMkLst>
          <pc:docMk/>
          <pc:sldMk cId="1054396552" sldId="625"/>
        </pc:sldMkLst>
        <pc:spChg chg="mod">
          <ac:chgData name="Chloé Gonthier" userId="211a626f-87c6-432b-80ea-537e532f0a04" providerId="ADAL" clId="{68D9639C-9EEC-40E1-9EC2-0F4F8F098CF0}" dt="2023-02-21T18:31:52.789" v="1667" actId="947"/>
          <ac:spMkLst>
            <pc:docMk/>
            <pc:sldMk cId="1054396552" sldId="625"/>
            <ac:spMk id="2" creationId="{4BFEC1F7-D6BB-02F7-A8C9-371ADA58E330}"/>
          </ac:spMkLst>
        </pc:spChg>
        <pc:spChg chg="mod">
          <ac:chgData name="Chloé Gonthier" userId="211a626f-87c6-432b-80ea-537e532f0a04" providerId="ADAL" clId="{68D9639C-9EEC-40E1-9EC2-0F4F8F098CF0}" dt="2023-02-21T18:31:52.879" v="1697" actId="947"/>
          <ac:spMkLst>
            <pc:docMk/>
            <pc:sldMk cId="1054396552" sldId="625"/>
            <ac:spMk id="3" creationId="{AE79BD89-F62F-2D21-500B-B5A6ECDF91E8}"/>
          </ac:spMkLst>
        </pc:spChg>
        <pc:spChg chg="mod">
          <ac:chgData name="Chloé Gonthier" userId="211a626f-87c6-432b-80ea-537e532f0a04" providerId="ADAL" clId="{68D9639C-9EEC-40E1-9EC2-0F4F8F098CF0}" dt="2023-02-21T18:31:52.898" v="1703" actId="947"/>
          <ac:spMkLst>
            <pc:docMk/>
            <pc:sldMk cId="1054396552" sldId="625"/>
            <ac:spMk id="4" creationId="{A138C0AE-8FFE-26CA-5C0E-FA49DB3F7C1F}"/>
          </ac:spMkLst>
        </pc:spChg>
      </pc:sldChg>
      <pc:sldChg chg="modSp mod">
        <pc:chgData name="Chloé Gonthier" userId="211a626f-87c6-432b-80ea-537e532f0a04" providerId="ADAL" clId="{68D9639C-9EEC-40E1-9EC2-0F4F8F098CF0}" dt="2023-02-21T18:31:53.321" v="1826" actId="947"/>
        <pc:sldMkLst>
          <pc:docMk/>
          <pc:sldMk cId="973378416" sldId="626"/>
        </pc:sldMkLst>
        <pc:spChg chg="mod">
          <ac:chgData name="Chloé Gonthier" userId="211a626f-87c6-432b-80ea-537e532f0a04" providerId="ADAL" clId="{68D9639C-9EEC-40E1-9EC2-0F4F8F098CF0}" dt="2023-02-21T18:31:53.212" v="1790" actId="947"/>
          <ac:spMkLst>
            <pc:docMk/>
            <pc:sldMk cId="973378416" sldId="626"/>
            <ac:spMk id="2" creationId="{785F1B7A-8E97-2314-01AA-EE0C18CFD1CB}"/>
          </ac:spMkLst>
        </pc:spChg>
        <pc:spChg chg="mod">
          <ac:chgData name="Chloé Gonthier" userId="211a626f-87c6-432b-80ea-537e532f0a04" providerId="ADAL" clId="{68D9639C-9EEC-40E1-9EC2-0F4F8F098CF0}" dt="2023-02-21T18:31:53.299" v="1820" actId="947"/>
          <ac:spMkLst>
            <pc:docMk/>
            <pc:sldMk cId="973378416" sldId="626"/>
            <ac:spMk id="3" creationId="{E2FD010E-F4DE-B581-1D04-8EFDB8E3AE04}"/>
          </ac:spMkLst>
        </pc:spChg>
        <pc:spChg chg="mod">
          <ac:chgData name="Chloé Gonthier" userId="211a626f-87c6-432b-80ea-537e532f0a04" providerId="ADAL" clId="{68D9639C-9EEC-40E1-9EC2-0F4F8F098CF0}" dt="2023-02-21T18:31:53.321" v="1826" actId="947"/>
          <ac:spMkLst>
            <pc:docMk/>
            <pc:sldMk cId="973378416" sldId="626"/>
            <ac:spMk id="4" creationId="{89446AC8-7C8B-8DE1-BEB5-39E243DDDCB1}"/>
          </ac:spMkLst>
        </pc:spChg>
      </pc:sldChg>
      <pc:sldChg chg="modSp mod">
        <pc:chgData name="Chloé Gonthier" userId="211a626f-87c6-432b-80ea-537e532f0a04" providerId="ADAL" clId="{68D9639C-9EEC-40E1-9EC2-0F4F8F098CF0}" dt="2023-02-21T18:31:53.428" v="1862" actId="947"/>
        <pc:sldMkLst>
          <pc:docMk/>
          <pc:sldMk cId="3878064731" sldId="627"/>
        </pc:sldMkLst>
        <pc:spChg chg="mod">
          <ac:chgData name="Chloé Gonthier" userId="211a626f-87c6-432b-80ea-537e532f0a04" providerId="ADAL" clId="{68D9639C-9EEC-40E1-9EC2-0F4F8F098CF0}" dt="2023-02-21T18:31:53.375" v="1844" actId="947"/>
          <ac:spMkLst>
            <pc:docMk/>
            <pc:sldMk cId="3878064731" sldId="627"/>
            <ac:spMk id="2" creationId="{785F1B7A-8E97-2314-01AA-EE0C18CFD1CB}"/>
          </ac:spMkLst>
        </pc:spChg>
        <pc:spChg chg="mod">
          <ac:chgData name="Chloé Gonthier" userId="211a626f-87c6-432b-80ea-537e532f0a04" providerId="ADAL" clId="{68D9639C-9EEC-40E1-9EC2-0F4F8F098CF0}" dt="2023-02-21T18:31:53.410" v="1856" actId="947"/>
          <ac:spMkLst>
            <pc:docMk/>
            <pc:sldMk cId="3878064731" sldId="627"/>
            <ac:spMk id="3" creationId="{E2FD010E-F4DE-B581-1D04-8EFDB8E3AE04}"/>
          </ac:spMkLst>
        </pc:spChg>
        <pc:spChg chg="mod">
          <ac:chgData name="Chloé Gonthier" userId="211a626f-87c6-432b-80ea-537e532f0a04" providerId="ADAL" clId="{68D9639C-9EEC-40E1-9EC2-0F4F8F098CF0}" dt="2023-02-21T18:31:53.428" v="1862" actId="947"/>
          <ac:spMkLst>
            <pc:docMk/>
            <pc:sldMk cId="3878064731" sldId="627"/>
            <ac:spMk id="4" creationId="{89446AC8-7C8B-8DE1-BEB5-39E243DDDCB1}"/>
          </ac:spMkLst>
        </pc:spChg>
      </pc:sldChg>
      <pc:sldChg chg="modSp mod">
        <pc:chgData name="Chloé Gonthier" userId="211a626f-87c6-432b-80ea-537e532f0a04" providerId="ADAL" clId="{68D9639C-9EEC-40E1-9EC2-0F4F8F098CF0}" dt="2023-02-21T18:31:53.564" v="1910" actId="947"/>
        <pc:sldMkLst>
          <pc:docMk/>
          <pc:sldMk cId="1108805212" sldId="628"/>
        </pc:sldMkLst>
        <pc:spChg chg="mod">
          <ac:chgData name="Chloé Gonthier" userId="211a626f-87c6-432b-80ea-537e532f0a04" providerId="ADAL" clId="{68D9639C-9EEC-40E1-9EC2-0F4F8F098CF0}" dt="2023-02-21T18:31:53.478" v="1880" actId="947"/>
          <ac:spMkLst>
            <pc:docMk/>
            <pc:sldMk cId="1108805212" sldId="628"/>
            <ac:spMk id="2" creationId="{785F1B7A-8E97-2314-01AA-EE0C18CFD1CB}"/>
          </ac:spMkLst>
        </pc:spChg>
        <pc:spChg chg="mod">
          <ac:chgData name="Chloé Gonthier" userId="211a626f-87c6-432b-80ea-537e532f0a04" providerId="ADAL" clId="{68D9639C-9EEC-40E1-9EC2-0F4F8F098CF0}" dt="2023-02-21T18:31:53.547" v="1904" actId="947"/>
          <ac:spMkLst>
            <pc:docMk/>
            <pc:sldMk cId="1108805212" sldId="628"/>
            <ac:spMk id="3" creationId="{E2FD010E-F4DE-B581-1D04-8EFDB8E3AE04}"/>
          </ac:spMkLst>
        </pc:spChg>
        <pc:spChg chg="mod">
          <ac:chgData name="Chloé Gonthier" userId="211a626f-87c6-432b-80ea-537e532f0a04" providerId="ADAL" clId="{68D9639C-9EEC-40E1-9EC2-0F4F8F098CF0}" dt="2023-02-21T18:31:53.564" v="1910" actId="947"/>
          <ac:spMkLst>
            <pc:docMk/>
            <pc:sldMk cId="1108805212" sldId="628"/>
            <ac:spMk id="4" creationId="{89446AC8-7C8B-8DE1-BEB5-39E243DDDCB1}"/>
          </ac:spMkLst>
        </pc:spChg>
      </pc:sldChg>
      <pc:sldChg chg="modSp mod">
        <pc:chgData name="Chloé Gonthier" userId="211a626f-87c6-432b-80ea-537e532f0a04" providerId="ADAL" clId="{68D9639C-9EEC-40E1-9EC2-0F4F8F098CF0}" dt="2023-02-21T18:31:53.977" v="2024" actId="947"/>
        <pc:sldMkLst>
          <pc:docMk/>
          <pc:sldMk cId="2734320168" sldId="629"/>
        </pc:sldMkLst>
        <pc:spChg chg="mod">
          <ac:chgData name="Chloé Gonthier" userId="211a626f-87c6-432b-80ea-537e532f0a04" providerId="ADAL" clId="{68D9639C-9EEC-40E1-9EC2-0F4F8F098CF0}" dt="2023-02-21T18:31:53.875" v="2006" actId="947"/>
          <ac:spMkLst>
            <pc:docMk/>
            <pc:sldMk cId="2734320168" sldId="629"/>
            <ac:spMk id="2" creationId="{1D6C0C7A-7C01-9DD6-E847-FC44934A9048}"/>
          </ac:spMkLst>
        </pc:spChg>
        <pc:spChg chg="mod">
          <ac:chgData name="Chloé Gonthier" userId="211a626f-87c6-432b-80ea-537e532f0a04" providerId="ADAL" clId="{68D9639C-9EEC-40E1-9EC2-0F4F8F098CF0}" dt="2023-02-21T18:31:53.977" v="2024" actId="947"/>
          <ac:spMkLst>
            <pc:docMk/>
            <pc:sldMk cId="2734320168" sldId="629"/>
            <ac:spMk id="4" creationId="{FBEAF76B-B8AB-C05F-06A1-8026A89AD182}"/>
          </ac:spMkLst>
        </pc:spChg>
        <pc:spChg chg="mod">
          <ac:chgData name="Chloé Gonthier" userId="211a626f-87c6-432b-80ea-537e532f0a04" providerId="ADAL" clId="{68D9639C-9EEC-40E1-9EC2-0F4F8F098CF0}" dt="2023-02-21T18:31:53.957" v="2018" actId="947"/>
          <ac:spMkLst>
            <pc:docMk/>
            <pc:sldMk cId="2734320168" sldId="629"/>
            <ac:spMk id="9" creationId="{F59184A8-F63E-F826-79A9-BBD2C396DED5}"/>
          </ac:spMkLst>
        </pc:spChg>
      </pc:sldChg>
      <pc:sldChg chg="modSp mod">
        <pc:chgData name="Chloé Gonthier" userId="211a626f-87c6-432b-80ea-537e532f0a04" providerId="ADAL" clId="{68D9639C-9EEC-40E1-9EC2-0F4F8F098CF0}" dt="2023-02-21T18:31:54.258" v="2104" actId="947"/>
        <pc:sldMkLst>
          <pc:docMk/>
          <pc:sldMk cId="1094575281" sldId="630"/>
        </pc:sldMkLst>
        <pc:spChg chg="mod">
          <ac:chgData name="Chloé Gonthier" userId="211a626f-87c6-432b-80ea-537e532f0a04" providerId="ADAL" clId="{68D9639C-9EEC-40E1-9EC2-0F4F8F098CF0}" dt="2023-02-21T18:31:53.992" v="2030" actId="947"/>
          <ac:spMkLst>
            <pc:docMk/>
            <pc:sldMk cId="1094575281" sldId="630"/>
            <ac:spMk id="2" creationId="{A4032F37-B987-3869-FDCD-333121B80566}"/>
          </ac:spMkLst>
        </pc:spChg>
        <pc:spChg chg="mod">
          <ac:chgData name="Chloé Gonthier" userId="211a626f-87c6-432b-80ea-537e532f0a04" providerId="ADAL" clId="{68D9639C-9EEC-40E1-9EC2-0F4F8F098CF0}" dt="2023-02-21T18:31:54.234" v="2098" actId="947"/>
          <ac:spMkLst>
            <pc:docMk/>
            <pc:sldMk cId="1094575281" sldId="630"/>
            <ac:spMk id="3" creationId="{6001BE3D-8906-B4E7-A80B-801D532178D5}"/>
          </ac:spMkLst>
        </pc:spChg>
        <pc:spChg chg="mod">
          <ac:chgData name="Chloé Gonthier" userId="211a626f-87c6-432b-80ea-537e532f0a04" providerId="ADAL" clId="{68D9639C-9EEC-40E1-9EC2-0F4F8F098CF0}" dt="2023-02-21T18:31:54.258" v="2104" actId="947"/>
          <ac:spMkLst>
            <pc:docMk/>
            <pc:sldMk cId="1094575281" sldId="630"/>
            <ac:spMk id="4" creationId="{722020D5-743E-4838-6955-F8BF5B7BCB7F}"/>
          </ac:spMkLst>
        </pc:spChg>
      </pc:sldChg>
      <pc:sldChg chg="modSp mod">
        <pc:chgData name="Chloé Gonthier" userId="211a626f-87c6-432b-80ea-537e532f0a04" providerId="ADAL" clId="{68D9639C-9EEC-40E1-9EC2-0F4F8F098CF0}" dt="2023-02-21T18:31:48.503" v="377" actId="947"/>
        <pc:sldMkLst>
          <pc:docMk/>
          <pc:sldMk cId="1108852363" sldId="687"/>
        </pc:sldMkLst>
        <pc:spChg chg="mod">
          <ac:chgData name="Chloé Gonthier" userId="211a626f-87c6-432b-80ea-537e532f0a04" providerId="ADAL" clId="{68D9639C-9EEC-40E1-9EC2-0F4F8F098CF0}" dt="2023-02-21T18:31:48.503" v="377" actId="947"/>
          <ac:spMkLst>
            <pc:docMk/>
            <pc:sldMk cId="1108852363" sldId="687"/>
            <ac:spMk id="2" creationId="{00000000-0000-0000-0000-000000000000}"/>
          </ac:spMkLst>
        </pc:spChg>
      </pc:sldChg>
      <pc:sldChg chg="modSp mod">
        <pc:chgData name="Chloé Gonthier" userId="211a626f-87c6-432b-80ea-537e532f0a04" providerId="ADAL" clId="{68D9639C-9EEC-40E1-9EC2-0F4F8F098CF0}" dt="2023-02-21T18:31:53.703" v="1952" actId="947"/>
        <pc:sldMkLst>
          <pc:docMk/>
          <pc:sldMk cId="13656520" sldId="688"/>
        </pc:sldMkLst>
        <pc:spChg chg="mod">
          <ac:chgData name="Chloé Gonthier" userId="211a626f-87c6-432b-80ea-537e532f0a04" providerId="ADAL" clId="{68D9639C-9EEC-40E1-9EC2-0F4F8F098CF0}" dt="2023-02-21T18:31:53.580" v="1916" actId="947"/>
          <ac:spMkLst>
            <pc:docMk/>
            <pc:sldMk cId="13656520" sldId="688"/>
            <ac:spMk id="2" creationId="{28543CAC-84E5-C0C4-0297-38F58D0D1513}"/>
          </ac:spMkLst>
        </pc:spChg>
        <pc:spChg chg="mod">
          <ac:chgData name="Chloé Gonthier" userId="211a626f-87c6-432b-80ea-537e532f0a04" providerId="ADAL" clId="{68D9639C-9EEC-40E1-9EC2-0F4F8F098CF0}" dt="2023-02-21T18:31:53.689" v="1946" actId="947"/>
          <ac:spMkLst>
            <pc:docMk/>
            <pc:sldMk cId="13656520" sldId="688"/>
            <ac:spMk id="3" creationId="{AC34704C-E219-08C1-A394-59B56533D0EF}"/>
          </ac:spMkLst>
        </pc:spChg>
        <pc:spChg chg="mod">
          <ac:chgData name="Chloé Gonthier" userId="211a626f-87c6-432b-80ea-537e532f0a04" providerId="ADAL" clId="{68D9639C-9EEC-40E1-9EC2-0F4F8F098CF0}" dt="2023-02-21T18:31:53.703" v="1952" actId="947"/>
          <ac:spMkLst>
            <pc:docMk/>
            <pc:sldMk cId="13656520" sldId="688"/>
            <ac:spMk id="4" creationId="{F6E0E37B-CA73-E763-6051-141502C8F0BD}"/>
          </ac:spMkLst>
        </pc:spChg>
      </pc:sldChg>
    </pc:docChg>
  </pc:docChgLst>
  <pc:docChgLst>
    <pc:chgData name="BEAULIEU, SERGE" userId="173cfe8f-6478-45df-ac5e-87cc7e995dec" providerId="ADAL" clId="{5CE3AD16-CD63-4215-A735-92DD7756AE14}"/>
    <pc:docChg chg="undo redo custSel addSld delSld modSld sldOrd">
      <pc:chgData name="BEAULIEU, SERGE" userId="173cfe8f-6478-45df-ac5e-87cc7e995dec" providerId="ADAL" clId="{5CE3AD16-CD63-4215-A735-92DD7756AE14}" dt="2023-02-17T15:11:43.602" v="3463" actId="14100"/>
      <pc:docMkLst>
        <pc:docMk/>
      </pc:docMkLst>
      <pc:sldChg chg="modSp mod">
        <pc:chgData name="BEAULIEU, SERGE" userId="173cfe8f-6478-45df-ac5e-87cc7e995dec" providerId="ADAL" clId="{5CE3AD16-CD63-4215-A735-92DD7756AE14}" dt="2023-02-14T23:06:35.622" v="68" actId="20577"/>
        <pc:sldMkLst>
          <pc:docMk/>
          <pc:sldMk cId="1568127243" sldId="256"/>
        </pc:sldMkLst>
        <pc:spChg chg="mod">
          <ac:chgData name="BEAULIEU, SERGE" userId="173cfe8f-6478-45df-ac5e-87cc7e995dec" providerId="ADAL" clId="{5CE3AD16-CD63-4215-A735-92DD7756AE14}" dt="2023-02-14T23:06:02.476" v="1" actId="20577"/>
          <ac:spMkLst>
            <pc:docMk/>
            <pc:sldMk cId="1568127243" sldId="256"/>
            <ac:spMk id="2" creationId="{00000000-0000-0000-0000-000000000000}"/>
          </ac:spMkLst>
        </pc:spChg>
        <pc:spChg chg="mod">
          <ac:chgData name="BEAULIEU, SERGE" userId="173cfe8f-6478-45df-ac5e-87cc7e995dec" providerId="ADAL" clId="{5CE3AD16-CD63-4215-A735-92DD7756AE14}" dt="2023-02-14T23:06:35.622" v="68" actId="20577"/>
          <ac:spMkLst>
            <pc:docMk/>
            <pc:sldMk cId="1568127243" sldId="256"/>
            <ac:spMk id="3" creationId="{00000000-0000-0000-0000-000000000000}"/>
          </ac:spMkLst>
        </pc:spChg>
      </pc:sldChg>
      <pc:sldChg chg="addSp delSp modSp mod setBg">
        <pc:chgData name="BEAULIEU, SERGE" userId="173cfe8f-6478-45df-ac5e-87cc7e995dec" providerId="ADAL" clId="{5CE3AD16-CD63-4215-A735-92DD7756AE14}" dt="2023-02-15T20:17:41.213" v="1843" actId="20577"/>
        <pc:sldMkLst>
          <pc:docMk/>
          <pc:sldMk cId="2749275675" sldId="258"/>
        </pc:sldMkLst>
        <pc:spChg chg="mod">
          <ac:chgData name="BEAULIEU, SERGE" userId="173cfe8f-6478-45df-ac5e-87cc7e995dec" providerId="ADAL" clId="{5CE3AD16-CD63-4215-A735-92DD7756AE14}" dt="2023-02-15T20:17:41.213" v="1843" actId="20577"/>
          <ac:spMkLst>
            <pc:docMk/>
            <pc:sldMk cId="2749275675" sldId="258"/>
            <ac:spMk id="2" creationId="{00000000-0000-0000-0000-000000000000}"/>
          </ac:spMkLst>
        </pc:spChg>
        <pc:spChg chg="add del">
          <ac:chgData name="BEAULIEU, SERGE" userId="173cfe8f-6478-45df-ac5e-87cc7e995dec" providerId="ADAL" clId="{5CE3AD16-CD63-4215-A735-92DD7756AE14}" dt="2023-02-15T20:16:50.225" v="1828" actId="26606"/>
          <ac:spMkLst>
            <pc:docMk/>
            <pc:sldMk cId="2749275675" sldId="258"/>
            <ac:spMk id="3" creationId="{00000000-0000-0000-0000-000000000000}"/>
          </ac:spMkLst>
        </pc:spChg>
        <pc:spChg chg="mod">
          <ac:chgData name="BEAULIEU, SERGE" userId="173cfe8f-6478-45df-ac5e-87cc7e995dec" providerId="ADAL" clId="{5CE3AD16-CD63-4215-A735-92DD7756AE14}" dt="2023-02-15T20:16:50.225" v="1828" actId="26606"/>
          <ac:spMkLst>
            <pc:docMk/>
            <pc:sldMk cId="2749275675" sldId="258"/>
            <ac:spMk id="4" creationId="{00000000-0000-0000-0000-000000000000}"/>
          </ac:spMkLst>
        </pc:spChg>
        <pc:spChg chg="add">
          <ac:chgData name="BEAULIEU, SERGE" userId="173cfe8f-6478-45df-ac5e-87cc7e995dec" providerId="ADAL" clId="{5CE3AD16-CD63-4215-A735-92DD7756AE14}" dt="2023-02-15T20:16:50.225" v="1828" actId="26606"/>
          <ac:spMkLst>
            <pc:docMk/>
            <pc:sldMk cId="2749275675" sldId="258"/>
            <ac:spMk id="9" creationId="{17718681-A12E-49D6-9925-DD7C68176D61}"/>
          </ac:spMkLst>
        </pc:spChg>
        <pc:spChg chg="add del">
          <ac:chgData name="BEAULIEU, SERGE" userId="173cfe8f-6478-45df-ac5e-87cc7e995dec" providerId="ADAL" clId="{5CE3AD16-CD63-4215-A735-92DD7756AE14}" dt="2023-02-15T20:16:50.223" v="1827" actId="26606"/>
          <ac:spMkLst>
            <pc:docMk/>
            <pc:sldMk cId="2749275675" sldId="258"/>
            <ac:spMk id="10" creationId="{B819A166-7571-4003-A6B8-B62034C3ED30}"/>
          </ac:spMkLst>
        </pc:spChg>
        <pc:spChg chg="add">
          <ac:chgData name="BEAULIEU, SERGE" userId="173cfe8f-6478-45df-ac5e-87cc7e995dec" providerId="ADAL" clId="{5CE3AD16-CD63-4215-A735-92DD7756AE14}" dt="2023-02-15T20:16:50.225" v="1828" actId="26606"/>
          <ac:spMkLst>
            <pc:docMk/>
            <pc:sldMk cId="2749275675" sldId="258"/>
            <ac:spMk id="11" creationId="{FBD77573-9EF2-4C35-8285-A1CF6FBB0EA5}"/>
          </ac:spMkLst>
        </pc:spChg>
        <pc:spChg chg="add mod">
          <ac:chgData name="BEAULIEU, SERGE" userId="173cfe8f-6478-45df-ac5e-87cc7e995dec" providerId="ADAL" clId="{5CE3AD16-CD63-4215-A735-92DD7756AE14}" dt="2023-02-15T20:17:28.116" v="1842" actId="113"/>
          <ac:spMkLst>
            <pc:docMk/>
            <pc:sldMk cId="2749275675" sldId="258"/>
            <ac:spMk id="12" creationId="{00000000-0000-0000-0000-000000000000}"/>
          </ac:spMkLst>
        </pc:spChg>
        <pc:graphicFrameChg chg="add del">
          <ac:chgData name="BEAULIEU, SERGE" userId="173cfe8f-6478-45df-ac5e-87cc7e995dec" providerId="ADAL" clId="{5CE3AD16-CD63-4215-A735-92DD7756AE14}" dt="2023-02-15T20:16:50.223" v="1827" actId="26606"/>
          <ac:graphicFrameMkLst>
            <pc:docMk/>
            <pc:sldMk cId="2749275675" sldId="258"/>
            <ac:graphicFrameMk id="6" creationId="{6195C32A-AA05-EB8E-4620-8A21D1228969}"/>
          </ac:graphicFrameMkLst>
        </pc:graphicFrameChg>
      </pc:sldChg>
      <pc:sldChg chg="addSp modSp mod setBg">
        <pc:chgData name="BEAULIEU, SERGE" userId="173cfe8f-6478-45df-ac5e-87cc7e995dec" providerId="ADAL" clId="{5CE3AD16-CD63-4215-A735-92DD7756AE14}" dt="2023-02-15T20:19:15.956" v="1870" actId="27636"/>
        <pc:sldMkLst>
          <pc:docMk/>
          <pc:sldMk cId="1203225938" sldId="259"/>
        </pc:sldMkLst>
        <pc:spChg chg="mod">
          <ac:chgData name="BEAULIEU, SERGE" userId="173cfe8f-6478-45df-ac5e-87cc7e995dec" providerId="ADAL" clId="{5CE3AD16-CD63-4215-A735-92DD7756AE14}" dt="2023-02-15T20:18:53.088" v="1866" actId="14100"/>
          <ac:spMkLst>
            <pc:docMk/>
            <pc:sldMk cId="1203225938" sldId="259"/>
            <ac:spMk id="2" creationId="{00000000-0000-0000-0000-000000000000}"/>
          </ac:spMkLst>
        </pc:spChg>
        <pc:spChg chg="mod">
          <ac:chgData name="BEAULIEU, SERGE" userId="173cfe8f-6478-45df-ac5e-87cc7e995dec" providerId="ADAL" clId="{5CE3AD16-CD63-4215-A735-92DD7756AE14}" dt="2023-02-15T20:19:15.956" v="1870" actId="27636"/>
          <ac:spMkLst>
            <pc:docMk/>
            <pc:sldMk cId="1203225938" sldId="259"/>
            <ac:spMk id="3" creationId="{00000000-0000-0000-0000-000000000000}"/>
          </ac:spMkLst>
        </pc:spChg>
        <pc:spChg chg="mod">
          <ac:chgData name="BEAULIEU, SERGE" userId="173cfe8f-6478-45df-ac5e-87cc7e995dec" providerId="ADAL" clId="{5CE3AD16-CD63-4215-A735-92DD7756AE14}" dt="2023-02-15T20:17:53.843" v="1844" actId="26606"/>
          <ac:spMkLst>
            <pc:docMk/>
            <pc:sldMk cId="1203225938" sldId="259"/>
            <ac:spMk id="4" creationId="{00000000-0000-0000-0000-000000000000}"/>
          </ac:spMkLst>
        </pc:spChg>
        <pc:spChg chg="add">
          <ac:chgData name="BEAULIEU, SERGE" userId="173cfe8f-6478-45df-ac5e-87cc7e995dec" providerId="ADAL" clId="{5CE3AD16-CD63-4215-A735-92DD7756AE14}" dt="2023-02-15T20:17:53.843" v="1844" actId="26606"/>
          <ac:spMkLst>
            <pc:docMk/>
            <pc:sldMk cId="1203225938" sldId="259"/>
            <ac:spMk id="9" creationId="{6A8AAC95-3719-4BCD-B710-4160043D9237}"/>
          </ac:spMkLst>
        </pc:spChg>
        <pc:spChg chg="add">
          <ac:chgData name="BEAULIEU, SERGE" userId="173cfe8f-6478-45df-ac5e-87cc7e995dec" providerId="ADAL" clId="{5CE3AD16-CD63-4215-A735-92DD7756AE14}" dt="2023-02-15T20:17:53.843" v="1844" actId="26606"/>
          <ac:spMkLst>
            <pc:docMk/>
            <pc:sldMk cId="1203225938" sldId="259"/>
            <ac:spMk id="11" creationId="{73A6D7BA-50E4-42FE-A0E3-FC42B7EC4372}"/>
          </ac:spMkLst>
        </pc:spChg>
      </pc:sldChg>
      <pc:sldChg chg="del">
        <pc:chgData name="BEAULIEU, SERGE" userId="173cfe8f-6478-45df-ac5e-87cc7e995dec" providerId="ADAL" clId="{5CE3AD16-CD63-4215-A735-92DD7756AE14}" dt="2023-02-15T20:04:46.503" v="1811" actId="47"/>
        <pc:sldMkLst>
          <pc:docMk/>
          <pc:sldMk cId="101489320" sldId="261"/>
        </pc:sldMkLst>
      </pc:sldChg>
      <pc:sldChg chg="addSp modSp mod setBg">
        <pc:chgData name="BEAULIEU, SERGE" userId="173cfe8f-6478-45df-ac5e-87cc7e995dec" providerId="ADAL" clId="{5CE3AD16-CD63-4215-A735-92DD7756AE14}" dt="2023-02-14T23:09:48.872" v="88" actId="27636"/>
        <pc:sldMkLst>
          <pc:docMk/>
          <pc:sldMk cId="1804873087" sldId="262"/>
        </pc:sldMkLst>
        <pc:spChg chg="mod">
          <ac:chgData name="BEAULIEU, SERGE" userId="173cfe8f-6478-45df-ac5e-87cc7e995dec" providerId="ADAL" clId="{5CE3AD16-CD63-4215-A735-92DD7756AE14}" dt="2023-02-14T23:09:34.093" v="81" actId="14100"/>
          <ac:spMkLst>
            <pc:docMk/>
            <pc:sldMk cId="1804873087" sldId="262"/>
            <ac:spMk id="2" creationId="{00000000-0000-0000-0000-000000000000}"/>
          </ac:spMkLst>
        </pc:spChg>
        <pc:spChg chg="mod">
          <ac:chgData name="BEAULIEU, SERGE" userId="173cfe8f-6478-45df-ac5e-87cc7e995dec" providerId="ADAL" clId="{5CE3AD16-CD63-4215-A735-92DD7756AE14}" dt="2023-02-14T23:09:48.872" v="88" actId="27636"/>
          <ac:spMkLst>
            <pc:docMk/>
            <pc:sldMk cId="1804873087" sldId="262"/>
            <ac:spMk id="3" creationId="{00000000-0000-0000-0000-000000000000}"/>
          </ac:spMkLst>
        </pc:spChg>
        <pc:spChg chg="mod">
          <ac:chgData name="BEAULIEU, SERGE" userId="173cfe8f-6478-45df-ac5e-87cc7e995dec" providerId="ADAL" clId="{5CE3AD16-CD63-4215-A735-92DD7756AE14}" dt="2023-02-14T23:09:24.369" v="77" actId="26606"/>
          <ac:spMkLst>
            <pc:docMk/>
            <pc:sldMk cId="1804873087" sldId="262"/>
            <ac:spMk id="4" creationId="{00000000-0000-0000-0000-000000000000}"/>
          </ac:spMkLst>
        </pc:spChg>
        <pc:spChg chg="add">
          <ac:chgData name="BEAULIEU, SERGE" userId="173cfe8f-6478-45df-ac5e-87cc7e995dec" providerId="ADAL" clId="{5CE3AD16-CD63-4215-A735-92DD7756AE14}" dt="2023-02-14T23:09:24.369" v="77" actId="26606"/>
          <ac:spMkLst>
            <pc:docMk/>
            <pc:sldMk cId="1804873087" sldId="262"/>
            <ac:spMk id="10" creationId="{79BB35BC-D5C2-4C8B-A22A-A71E6191913B}"/>
          </ac:spMkLst>
        </pc:spChg>
        <pc:picChg chg="mod ord">
          <ac:chgData name="BEAULIEU, SERGE" userId="173cfe8f-6478-45df-ac5e-87cc7e995dec" providerId="ADAL" clId="{5CE3AD16-CD63-4215-A735-92DD7756AE14}" dt="2023-02-14T23:09:24.369" v="77" actId="26606"/>
          <ac:picMkLst>
            <pc:docMk/>
            <pc:sldMk cId="1804873087" sldId="262"/>
            <ac:picMk id="5" creationId="{00000000-0000-0000-0000-000000000000}"/>
          </ac:picMkLst>
        </pc:picChg>
      </pc:sldChg>
      <pc:sldChg chg="ord">
        <pc:chgData name="BEAULIEU, SERGE" userId="173cfe8f-6478-45df-ac5e-87cc7e995dec" providerId="ADAL" clId="{5CE3AD16-CD63-4215-A735-92DD7756AE14}" dt="2023-02-15T21:08:02.070" v="2674"/>
        <pc:sldMkLst>
          <pc:docMk/>
          <pc:sldMk cId="3215802870" sldId="263"/>
        </pc:sldMkLst>
      </pc:sldChg>
      <pc:sldChg chg="addSp delSp modSp mod setBg">
        <pc:chgData name="BEAULIEU, SERGE" userId="173cfe8f-6478-45df-ac5e-87cc7e995dec" providerId="ADAL" clId="{5CE3AD16-CD63-4215-A735-92DD7756AE14}" dt="2023-02-15T20:20:40.018" v="1882" actId="27636"/>
        <pc:sldMkLst>
          <pc:docMk/>
          <pc:sldMk cId="1127134991" sldId="264"/>
        </pc:sldMkLst>
        <pc:spChg chg="mod">
          <ac:chgData name="BEAULIEU, SERGE" userId="173cfe8f-6478-45df-ac5e-87cc7e995dec" providerId="ADAL" clId="{5CE3AD16-CD63-4215-A735-92DD7756AE14}" dt="2023-02-15T20:20:20.534" v="1875" actId="26606"/>
          <ac:spMkLst>
            <pc:docMk/>
            <pc:sldMk cId="1127134991" sldId="264"/>
            <ac:spMk id="2" creationId="{00000000-0000-0000-0000-000000000000}"/>
          </ac:spMkLst>
        </pc:spChg>
        <pc:spChg chg="add del">
          <ac:chgData name="BEAULIEU, SERGE" userId="173cfe8f-6478-45df-ac5e-87cc7e995dec" providerId="ADAL" clId="{5CE3AD16-CD63-4215-A735-92DD7756AE14}" dt="2023-02-15T20:20:20.534" v="1875" actId="26606"/>
          <ac:spMkLst>
            <pc:docMk/>
            <pc:sldMk cId="1127134991" sldId="264"/>
            <ac:spMk id="3" creationId="{00000000-0000-0000-0000-000000000000}"/>
          </ac:spMkLst>
        </pc:spChg>
        <pc:spChg chg="mod">
          <ac:chgData name="BEAULIEU, SERGE" userId="173cfe8f-6478-45df-ac5e-87cc7e995dec" providerId="ADAL" clId="{5CE3AD16-CD63-4215-A735-92DD7756AE14}" dt="2023-02-15T20:20:20.534" v="1875" actId="26606"/>
          <ac:spMkLst>
            <pc:docMk/>
            <pc:sldMk cId="1127134991" sldId="264"/>
            <ac:spMk id="4" creationId="{00000000-0000-0000-0000-000000000000}"/>
          </ac:spMkLst>
        </pc:spChg>
        <pc:spChg chg="add">
          <ac:chgData name="BEAULIEU, SERGE" userId="173cfe8f-6478-45df-ac5e-87cc7e995dec" providerId="ADAL" clId="{5CE3AD16-CD63-4215-A735-92DD7756AE14}" dt="2023-02-15T20:20:20.534" v="1875" actId="26606"/>
          <ac:spMkLst>
            <pc:docMk/>
            <pc:sldMk cId="1127134991" sldId="264"/>
            <ac:spMk id="9" creationId="{777A147A-9ED8-46B4-8660-1B3C2AA880B5}"/>
          </ac:spMkLst>
        </pc:spChg>
        <pc:spChg chg="add mod">
          <ac:chgData name="BEAULIEU, SERGE" userId="173cfe8f-6478-45df-ac5e-87cc7e995dec" providerId="ADAL" clId="{5CE3AD16-CD63-4215-A735-92DD7756AE14}" dt="2023-02-15T20:20:40.018" v="1882" actId="27636"/>
          <ac:spMkLst>
            <pc:docMk/>
            <pc:sldMk cId="1127134991" sldId="264"/>
            <ac:spMk id="10" creationId="{00000000-0000-0000-0000-000000000000}"/>
          </ac:spMkLst>
        </pc:spChg>
        <pc:spChg chg="add">
          <ac:chgData name="BEAULIEU, SERGE" userId="173cfe8f-6478-45df-ac5e-87cc7e995dec" providerId="ADAL" clId="{5CE3AD16-CD63-4215-A735-92DD7756AE14}" dt="2023-02-15T20:20:20.534" v="1875" actId="26606"/>
          <ac:spMkLst>
            <pc:docMk/>
            <pc:sldMk cId="1127134991" sldId="264"/>
            <ac:spMk id="11" creationId="{5D6C15A0-C087-4593-8414-2B4EC1CDC3DE}"/>
          </ac:spMkLst>
        </pc:spChg>
        <pc:graphicFrameChg chg="add del">
          <ac:chgData name="BEAULIEU, SERGE" userId="173cfe8f-6478-45df-ac5e-87cc7e995dec" providerId="ADAL" clId="{5CE3AD16-CD63-4215-A735-92DD7756AE14}" dt="2023-02-15T20:20:10.380" v="1872" actId="26606"/>
          <ac:graphicFrameMkLst>
            <pc:docMk/>
            <pc:sldMk cId="1127134991" sldId="264"/>
            <ac:graphicFrameMk id="6" creationId="{3937150F-406A-6702-B3CE-A572F36264AE}"/>
          </ac:graphicFrameMkLst>
        </pc:graphicFrameChg>
        <pc:graphicFrameChg chg="add del">
          <ac:chgData name="BEAULIEU, SERGE" userId="173cfe8f-6478-45df-ac5e-87cc7e995dec" providerId="ADAL" clId="{5CE3AD16-CD63-4215-A735-92DD7756AE14}" dt="2023-02-15T20:20:20.518" v="1874" actId="26606"/>
          <ac:graphicFrameMkLst>
            <pc:docMk/>
            <pc:sldMk cId="1127134991" sldId="264"/>
            <ac:graphicFrameMk id="8" creationId="{F3FF007F-1AB6-A1F0-A4C3-1989EF9EE7C8}"/>
          </ac:graphicFrameMkLst>
        </pc:graphicFrameChg>
      </pc:sldChg>
      <pc:sldChg chg="addSp modSp mod setBg">
        <pc:chgData name="BEAULIEU, SERGE" userId="173cfe8f-6478-45df-ac5e-87cc7e995dec" providerId="ADAL" clId="{5CE3AD16-CD63-4215-A735-92DD7756AE14}" dt="2023-02-14T23:08:35.269" v="76" actId="14100"/>
        <pc:sldMkLst>
          <pc:docMk/>
          <pc:sldMk cId="3250419775" sldId="265"/>
        </pc:sldMkLst>
        <pc:spChg chg="mod">
          <ac:chgData name="BEAULIEU, SERGE" userId="173cfe8f-6478-45df-ac5e-87cc7e995dec" providerId="ADAL" clId="{5CE3AD16-CD63-4215-A735-92DD7756AE14}" dt="2023-02-14T23:08:07.435" v="69" actId="26606"/>
          <ac:spMkLst>
            <pc:docMk/>
            <pc:sldMk cId="3250419775" sldId="265"/>
            <ac:spMk id="2" creationId="{00000000-0000-0000-0000-000000000000}"/>
          </ac:spMkLst>
        </pc:spChg>
        <pc:spChg chg="mod">
          <ac:chgData name="BEAULIEU, SERGE" userId="173cfe8f-6478-45df-ac5e-87cc7e995dec" providerId="ADAL" clId="{5CE3AD16-CD63-4215-A735-92DD7756AE14}" dt="2023-02-14T23:08:35.269" v="76" actId="14100"/>
          <ac:spMkLst>
            <pc:docMk/>
            <pc:sldMk cId="3250419775" sldId="265"/>
            <ac:spMk id="3" creationId="{00000000-0000-0000-0000-000000000000}"/>
          </ac:spMkLst>
        </pc:spChg>
        <pc:spChg chg="mod ord">
          <ac:chgData name="BEAULIEU, SERGE" userId="173cfe8f-6478-45df-ac5e-87cc7e995dec" providerId="ADAL" clId="{5CE3AD16-CD63-4215-A735-92DD7756AE14}" dt="2023-02-14T23:08:07.435" v="69" actId="26606"/>
          <ac:spMkLst>
            <pc:docMk/>
            <pc:sldMk cId="3250419775" sldId="265"/>
            <ac:spMk id="4" creationId="{00000000-0000-0000-0000-000000000000}"/>
          </ac:spMkLst>
        </pc:spChg>
        <pc:spChg chg="add">
          <ac:chgData name="BEAULIEU, SERGE" userId="173cfe8f-6478-45df-ac5e-87cc7e995dec" providerId="ADAL" clId="{5CE3AD16-CD63-4215-A735-92DD7756AE14}" dt="2023-02-14T23:08:07.435" v="69" actId="26606"/>
          <ac:spMkLst>
            <pc:docMk/>
            <pc:sldMk cId="3250419775" sldId="265"/>
            <ac:spMk id="10" creationId="{45D37F4E-DDB4-456B-97E0-9937730A039F}"/>
          </ac:spMkLst>
        </pc:spChg>
        <pc:spChg chg="add">
          <ac:chgData name="BEAULIEU, SERGE" userId="173cfe8f-6478-45df-ac5e-87cc7e995dec" providerId="ADAL" clId="{5CE3AD16-CD63-4215-A735-92DD7756AE14}" dt="2023-02-14T23:08:07.435" v="69" actId="26606"/>
          <ac:spMkLst>
            <pc:docMk/>
            <pc:sldMk cId="3250419775" sldId="265"/>
            <ac:spMk id="12" creationId="{B2DD41CD-8F47-4F56-AD12-4E2FF7696987}"/>
          </ac:spMkLst>
        </pc:spChg>
        <pc:picChg chg="mod">
          <ac:chgData name="BEAULIEU, SERGE" userId="173cfe8f-6478-45df-ac5e-87cc7e995dec" providerId="ADAL" clId="{5CE3AD16-CD63-4215-A735-92DD7756AE14}" dt="2023-02-14T23:08:07.435" v="69" actId="26606"/>
          <ac:picMkLst>
            <pc:docMk/>
            <pc:sldMk cId="3250419775" sldId="265"/>
            <ac:picMk id="5" creationId="{00000000-0000-0000-0000-000000000000}"/>
          </ac:picMkLst>
        </pc:picChg>
      </pc:sldChg>
      <pc:sldChg chg="ord">
        <pc:chgData name="BEAULIEU, SERGE" userId="173cfe8f-6478-45df-ac5e-87cc7e995dec" providerId="ADAL" clId="{5CE3AD16-CD63-4215-A735-92DD7756AE14}" dt="2023-02-15T21:08:08.980" v="2676"/>
        <pc:sldMkLst>
          <pc:docMk/>
          <pc:sldMk cId="4284984190" sldId="267"/>
        </pc:sldMkLst>
      </pc:sldChg>
      <pc:sldChg chg="addSp modSp mod setBg">
        <pc:chgData name="BEAULIEU, SERGE" userId="173cfe8f-6478-45df-ac5e-87cc7e995dec" providerId="ADAL" clId="{5CE3AD16-CD63-4215-A735-92DD7756AE14}" dt="2023-02-15T20:25:29.401" v="1986" actId="14100"/>
        <pc:sldMkLst>
          <pc:docMk/>
          <pc:sldMk cId="1548130352" sldId="268"/>
        </pc:sldMkLst>
        <pc:spChg chg="mod">
          <ac:chgData name="BEAULIEU, SERGE" userId="173cfe8f-6478-45df-ac5e-87cc7e995dec" providerId="ADAL" clId="{5CE3AD16-CD63-4215-A735-92DD7756AE14}" dt="2023-02-15T20:25:29.401" v="1986" actId="14100"/>
          <ac:spMkLst>
            <pc:docMk/>
            <pc:sldMk cId="1548130352" sldId="268"/>
            <ac:spMk id="2" creationId="{00000000-0000-0000-0000-000000000000}"/>
          </ac:spMkLst>
        </pc:spChg>
        <pc:spChg chg="mod">
          <ac:chgData name="BEAULIEU, SERGE" userId="173cfe8f-6478-45df-ac5e-87cc7e995dec" providerId="ADAL" clId="{5CE3AD16-CD63-4215-A735-92DD7756AE14}" dt="2023-02-15T20:25:06.649" v="1977" actId="255"/>
          <ac:spMkLst>
            <pc:docMk/>
            <pc:sldMk cId="1548130352" sldId="268"/>
            <ac:spMk id="3" creationId="{00000000-0000-0000-0000-000000000000}"/>
          </ac:spMkLst>
        </pc:spChg>
        <pc:spChg chg="mod ord">
          <ac:chgData name="BEAULIEU, SERGE" userId="173cfe8f-6478-45df-ac5e-87cc7e995dec" providerId="ADAL" clId="{5CE3AD16-CD63-4215-A735-92DD7756AE14}" dt="2023-02-15T20:23:40.293" v="1887" actId="26606"/>
          <ac:spMkLst>
            <pc:docMk/>
            <pc:sldMk cId="1548130352" sldId="268"/>
            <ac:spMk id="4" creationId="{00000000-0000-0000-0000-000000000000}"/>
          </ac:spMkLst>
        </pc:spChg>
        <pc:spChg chg="add">
          <ac:chgData name="BEAULIEU, SERGE" userId="173cfe8f-6478-45df-ac5e-87cc7e995dec" providerId="ADAL" clId="{5CE3AD16-CD63-4215-A735-92DD7756AE14}" dt="2023-02-15T20:23:40.293" v="1887" actId="26606"/>
          <ac:spMkLst>
            <pc:docMk/>
            <pc:sldMk cId="1548130352" sldId="268"/>
            <ac:spMk id="10" creationId="{D009D6D5-DAC2-4A8B-A17A-E206B9012D09}"/>
          </ac:spMkLst>
        </pc:spChg>
        <pc:picChg chg="add mod">
          <ac:chgData name="BEAULIEU, SERGE" userId="173cfe8f-6478-45df-ac5e-87cc7e995dec" providerId="ADAL" clId="{5CE3AD16-CD63-4215-A735-92DD7756AE14}" dt="2023-02-15T20:23:40.293" v="1887" actId="26606"/>
          <ac:picMkLst>
            <pc:docMk/>
            <pc:sldMk cId="1548130352" sldId="268"/>
            <ac:picMk id="5" creationId="{AD66BC3A-1D5E-B053-A899-195E85C16DC1}"/>
          </ac:picMkLst>
        </pc:picChg>
      </pc:sldChg>
      <pc:sldChg chg="del">
        <pc:chgData name="BEAULIEU, SERGE" userId="173cfe8f-6478-45df-ac5e-87cc7e995dec" providerId="ADAL" clId="{5CE3AD16-CD63-4215-A735-92DD7756AE14}" dt="2023-02-15T20:03:36.757" v="1805" actId="47"/>
        <pc:sldMkLst>
          <pc:docMk/>
          <pc:sldMk cId="953698307" sldId="269"/>
        </pc:sldMkLst>
      </pc:sldChg>
      <pc:sldChg chg="del">
        <pc:chgData name="BEAULIEU, SERGE" userId="173cfe8f-6478-45df-ac5e-87cc7e995dec" providerId="ADAL" clId="{5CE3AD16-CD63-4215-A735-92DD7756AE14}" dt="2023-02-15T20:25:47.760" v="1987" actId="2696"/>
        <pc:sldMkLst>
          <pc:docMk/>
          <pc:sldMk cId="121762516" sldId="270"/>
        </pc:sldMkLst>
      </pc:sldChg>
      <pc:sldChg chg="del">
        <pc:chgData name="BEAULIEU, SERGE" userId="173cfe8f-6478-45df-ac5e-87cc7e995dec" providerId="ADAL" clId="{5CE3AD16-CD63-4215-A735-92DD7756AE14}" dt="2023-02-15T20:03:31.378" v="1804" actId="47"/>
        <pc:sldMkLst>
          <pc:docMk/>
          <pc:sldMk cId="818412968" sldId="271"/>
        </pc:sldMkLst>
      </pc:sldChg>
      <pc:sldChg chg="del">
        <pc:chgData name="BEAULIEU, SERGE" userId="173cfe8f-6478-45df-ac5e-87cc7e995dec" providerId="ADAL" clId="{5CE3AD16-CD63-4215-A735-92DD7756AE14}" dt="2023-02-15T20:03:26.954" v="1803" actId="47"/>
        <pc:sldMkLst>
          <pc:docMk/>
          <pc:sldMk cId="2760744027" sldId="272"/>
        </pc:sldMkLst>
      </pc:sldChg>
      <pc:sldChg chg="del">
        <pc:chgData name="BEAULIEU, SERGE" userId="173cfe8f-6478-45df-ac5e-87cc7e995dec" providerId="ADAL" clId="{5CE3AD16-CD63-4215-A735-92DD7756AE14}" dt="2023-02-15T20:03:13.220" v="1802" actId="47"/>
        <pc:sldMkLst>
          <pc:docMk/>
          <pc:sldMk cId="324244423" sldId="274"/>
        </pc:sldMkLst>
      </pc:sldChg>
      <pc:sldChg chg="del">
        <pc:chgData name="BEAULIEU, SERGE" userId="173cfe8f-6478-45df-ac5e-87cc7e995dec" providerId="ADAL" clId="{5CE3AD16-CD63-4215-A735-92DD7756AE14}" dt="2023-02-15T20:03:09.662" v="1801" actId="47"/>
        <pc:sldMkLst>
          <pc:docMk/>
          <pc:sldMk cId="3989294403" sldId="275"/>
        </pc:sldMkLst>
      </pc:sldChg>
      <pc:sldChg chg="modSp mod">
        <pc:chgData name="BEAULIEU, SERGE" userId="173cfe8f-6478-45df-ac5e-87cc7e995dec" providerId="ADAL" clId="{5CE3AD16-CD63-4215-A735-92DD7756AE14}" dt="2023-02-15T20:28:19.621" v="2178" actId="20577"/>
        <pc:sldMkLst>
          <pc:docMk/>
          <pc:sldMk cId="2647986222" sldId="276"/>
        </pc:sldMkLst>
        <pc:spChg chg="mod">
          <ac:chgData name="BEAULIEU, SERGE" userId="173cfe8f-6478-45df-ac5e-87cc7e995dec" providerId="ADAL" clId="{5CE3AD16-CD63-4215-A735-92DD7756AE14}" dt="2023-02-15T20:28:06.409" v="2137" actId="14100"/>
          <ac:spMkLst>
            <pc:docMk/>
            <pc:sldMk cId="2647986222" sldId="276"/>
            <ac:spMk id="2" creationId="{00000000-0000-0000-0000-000000000000}"/>
          </ac:spMkLst>
        </pc:spChg>
        <pc:spChg chg="mod">
          <ac:chgData name="BEAULIEU, SERGE" userId="173cfe8f-6478-45df-ac5e-87cc7e995dec" providerId="ADAL" clId="{5CE3AD16-CD63-4215-A735-92DD7756AE14}" dt="2023-02-15T20:28:19.621" v="2178" actId="20577"/>
          <ac:spMkLst>
            <pc:docMk/>
            <pc:sldMk cId="2647986222" sldId="276"/>
            <ac:spMk id="3" creationId="{00000000-0000-0000-0000-000000000000}"/>
          </ac:spMkLst>
        </pc:spChg>
      </pc:sldChg>
      <pc:sldChg chg="addSp delSp modSp mod setBg setClrOvrMap">
        <pc:chgData name="BEAULIEU, SERGE" userId="173cfe8f-6478-45df-ac5e-87cc7e995dec" providerId="ADAL" clId="{5CE3AD16-CD63-4215-A735-92DD7756AE14}" dt="2023-02-17T15:11:09.022" v="3456" actId="27636"/>
        <pc:sldMkLst>
          <pc:docMk/>
          <pc:sldMk cId="2635831547" sldId="278"/>
        </pc:sldMkLst>
        <pc:spChg chg="mod">
          <ac:chgData name="BEAULIEU, SERGE" userId="173cfe8f-6478-45df-ac5e-87cc7e995dec" providerId="ADAL" clId="{5CE3AD16-CD63-4215-A735-92DD7756AE14}" dt="2023-02-17T15:10:48.196" v="3449" actId="26606"/>
          <ac:spMkLst>
            <pc:docMk/>
            <pc:sldMk cId="2635831547" sldId="278"/>
            <ac:spMk id="2" creationId="{00000000-0000-0000-0000-000000000000}"/>
          </ac:spMkLst>
        </pc:spChg>
        <pc:spChg chg="mod ord">
          <ac:chgData name="BEAULIEU, SERGE" userId="173cfe8f-6478-45df-ac5e-87cc7e995dec" providerId="ADAL" clId="{5CE3AD16-CD63-4215-A735-92DD7756AE14}" dt="2023-02-17T15:11:09.022" v="3456" actId="27636"/>
          <ac:spMkLst>
            <pc:docMk/>
            <pc:sldMk cId="2635831547" sldId="278"/>
            <ac:spMk id="3" creationId="{00000000-0000-0000-0000-000000000000}"/>
          </ac:spMkLst>
        </pc:spChg>
        <pc:spChg chg="mod">
          <ac:chgData name="BEAULIEU, SERGE" userId="173cfe8f-6478-45df-ac5e-87cc7e995dec" providerId="ADAL" clId="{5CE3AD16-CD63-4215-A735-92DD7756AE14}" dt="2023-02-17T15:10:48.196" v="3449" actId="26606"/>
          <ac:spMkLst>
            <pc:docMk/>
            <pc:sldMk cId="2635831547" sldId="278"/>
            <ac:spMk id="4" creationId="{00000000-0000-0000-0000-000000000000}"/>
          </ac:spMkLst>
        </pc:spChg>
        <pc:spChg chg="add del">
          <ac:chgData name="BEAULIEU, SERGE" userId="173cfe8f-6478-45df-ac5e-87cc7e995dec" providerId="ADAL" clId="{5CE3AD16-CD63-4215-A735-92DD7756AE14}" dt="2023-02-17T15:10:39.036" v="3444" actId="26606"/>
          <ac:spMkLst>
            <pc:docMk/>
            <pc:sldMk cId="2635831547" sldId="278"/>
            <ac:spMk id="6" creationId="{1BB867FF-FC45-48F7-8104-F89BE54909F1}"/>
          </ac:spMkLst>
        </pc:spChg>
        <pc:spChg chg="add del">
          <ac:chgData name="BEAULIEU, SERGE" userId="173cfe8f-6478-45df-ac5e-87cc7e995dec" providerId="ADAL" clId="{5CE3AD16-CD63-4215-A735-92DD7756AE14}" dt="2023-02-17T15:10:39.036" v="3444" actId="26606"/>
          <ac:spMkLst>
            <pc:docMk/>
            <pc:sldMk cId="2635831547" sldId="278"/>
            <ac:spMk id="7" creationId="{8BB56887-D0D5-4F0C-9E19-7247EB83C8B7}"/>
          </ac:spMkLst>
        </pc:spChg>
        <pc:spChg chg="add del">
          <ac:chgData name="BEAULIEU, SERGE" userId="173cfe8f-6478-45df-ac5e-87cc7e995dec" providerId="ADAL" clId="{5CE3AD16-CD63-4215-A735-92DD7756AE14}" dt="2023-02-17T15:10:39.036" v="3444" actId="26606"/>
          <ac:spMkLst>
            <pc:docMk/>
            <pc:sldMk cId="2635831547" sldId="278"/>
            <ac:spMk id="8" creationId="{081E4A58-353D-44AE-B2FC-2A74E2E400F7}"/>
          </ac:spMkLst>
        </pc:spChg>
        <pc:spChg chg="add del">
          <ac:chgData name="BEAULIEU, SERGE" userId="173cfe8f-6478-45df-ac5e-87cc7e995dec" providerId="ADAL" clId="{5CE3AD16-CD63-4215-A735-92DD7756AE14}" dt="2023-02-17T15:10:28.468" v="3442" actId="26606"/>
          <ac:spMkLst>
            <pc:docMk/>
            <pc:sldMk cId="2635831547" sldId="278"/>
            <ac:spMk id="9" creationId="{827B839B-9ADE-406B-8590-F1CAEDED45A1}"/>
          </ac:spMkLst>
        </pc:spChg>
        <pc:spChg chg="add del">
          <ac:chgData name="BEAULIEU, SERGE" userId="173cfe8f-6478-45df-ac5e-87cc7e995dec" providerId="ADAL" clId="{5CE3AD16-CD63-4215-A735-92DD7756AE14}" dt="2023-02-17T15:10:43.772" v="3446" actId="26606"/>
          <ac:spMkLst>
            <pc:docMk/>
            <pc:sldMk cId="2635831547" sldId="278"/>
            <ac:spMk id="10" creationId="{AD21898E-86C0-4C8A-A76C-DF33E844C87A}"/>
          </ac:spMkLst>
        </pc:spChg>
        <pc:spChg chg="add del">
          <ac:chgData name="BEAULIEU, SERGE" userId="173cfe8f-6478-45df-ac5e-87cc7e995dec" providerId="ADAL" clId="{5CE3AD16-CD63-4215-A735-92DD7756AE14}" dt="2023-02-17T15:10:28.468" v="3442" actId="26606"/>
          <ac:spMkLst>
            <pc:docMk/>
            <pc:sldMk cId="2635831547" sldId="278"/>
            <ac:spMk id="11" creationId="{CFE45BF0-46DB-408C-B5F7-7B11716805D4}"/>
          </ac:spMkLst>
        </pc:spChg>
        <pc:spChg chg="add del">
          <ac:chgData name="BEAULIEU, SERGE" userId="173cfe8f-6478-45df-ac5e-87cc7e995dec" providerId="ADAL" clId="{5CE3AD16-CD63-4215-A735-92DD7756AE14}" dt="2023-02-17T15:10:43.772" v="3446" actId="26606"/>
          <ac:spMkLst>
            <pc:docMk/>
            <pc:sldMk cId="2635831547" sldId="278"/>
            <ac:spMk id="12" creationId="{5C8F04BD-D093-45D0-B54C-50FDB308B4EE}"/>
          </ac:spMkLst>
        </pc:spChg>
        <pc:spChg chg="add del">
          <ac:chgData name="BEAULIEU, SERGE" userId="173cfe8f-6478-45df-ac5e-87cc7e995dec" providerId="ADAL" clId="{5CE3AD16-CD63-4215-A735-92DD7756AE14}" dt="2023-02-17T15:10:28.468" v="3442" actId="26606"/>
          <ac:spMkLst>
            <pc:docMk/>
            <pc:sldMk cId="2635831547" sldId="278"/>
            <ac:spMk id="13" creationId="{2AEBC8F2-97B1-41B4-93F1-2D289E197FBA}"/>
          </ac:spMkLst>
        </pc:spChg>
        <pc:spChg chg="add del">
          <ac:chgData name="BEAULIEU, SERGE" userId="173cfe8f-6478-45df-ac5e-87cc7e995dec" providerId="ADAL" clId="{5CE3AD16-CD63-4215-A735-92DD7756AE14}" dt="2023-02-17T15:10:48.185" v="3448" actId="26606"/>
          <ac:spMkLst>
            <pc:docMk/>
            <pc:sldMk cId="2635831547" sldId="278"/>
            <ac:spMk id="14" creationId="{85016AEC-0320-4ED0-8ECB-FE11DDDFE17A}"/>
          </ac:spMkLst>
        </pc:spChg>
        <pc:spChg chg="add del">
          <ac:chgData name="BEAULIEU, SERGE" userId="173cfe8f-6478-45df-ac5e-87cc7e995dec" providerId="ADAL" clId="{5CE3AD16-CD63-4215-A735-92DD7756AE14}" dt="2023-02-17T15:10:28.468" v="3442" actId="26606"/>
          <ac:spMkLst>
            <pc:docMk/>
            <pc:sldMk cId="2635831547" sldId="278"/>
            <ac:spMk id="15" creationId="{472E3A19-F5D5-48FC-BB9C-48C2F68F598B}"/>
          </ac:spMkLst>
        </pc:spChg>
        <pc:spChg chg="add del">
          <ac:chgData name="BEAULIEU, SERGE" userId="173cfe8f-6478-45df-ac5e-87cc7e995dec" providerId="ADAL" clId="{5CE3AD16-CD63-4215-A735-92DD7756AE14}" dt="2023-02-17T15:10:48.185" v="3448" actId="26606"/>
          <ac:spMkLst>
            <pc:docMk/>
            <pc:sldMk cId="2635831547" sldId="278"/>
            <ac:spMk id="16" creationId="{D3CDB30C-1F82-41E6-A067-831D6E89184F}"/>
          </ac:spMkLst>
        </pc:spChg>
        <pc:spChg chg="add del">
          <ac:chgData name="BEAULIEU, SERGE" userId="173cfe8f-6478-45df-ac5e-87cc7e995dec" providerId="ADAL" clId="{5CE3AD16-CD63-4215-A735-92DD7756AE14}" dt="2023-02-17T15:10:28.468" v="3442" actId="26606"/>
          <ac:spMkLst>
            <pc:docMk/>
            <pc:sldMk cId="2635831547" sldId="278"/>
            <ac:spMk id="17" creationId="{7A62E32F-BB65-43A8-8EB5-92346890E549}"/>
          </ac:spMkLst>
        </pc:spChg>
        <pc:spChg chg="add del">
          <ac:chgData name="BEAULIEU, SERGE" userId="173cfe8f-6478-45df-ac5e-87cc7e995dec" providerId="ADAL" clId="{5CE3AD16-CD63-4215-A735-92DD7756AE14}" dt="2023-02-17T15:10:48.185" v="3448" actId="26606"/>
          <ac:spMkLst>
            <pc:docMk/>
            <pc:sldMk cId="2635831547" sldId="278"/>
            <ac:spMk id="18" creationId="{2DDA86DD-F997-4F66-A87C-5B58AB6D19EC}"/>
          </ac:spMkLst>
        </pc:spChg>
        <pc:spChg chg="add del">
          <ac:chgData name="BEAULIEU, SERGE" userId="173cfe8f-6478-45df-ac5e-87cc7e995dec" providerId="ADAL" clId="{5CE3AD16-CD63-4215-A735-92DD7756AE14}" dt="2023-02-17T15:10:28.468" v="3442" actId="26606"/>
          <ac:spMkLst>
            <pc:docMk/>
            <pc:sldMk cId="2635831547" sldId="278"/>
            <ac:spMk id="19" creationId="{14E91B64-9FCC-451E-AFB4-A827D6329367}"/>
          </ac:spMkLst>
        </pc:spChg>
        <pc:spChg chg="add del">
          <ac:chgData name="BEAULIEU, SERGE" userId="173cfe8f-6478-45df-ac5e-87cc7e995dec" providerId="ADAL" clId="{5CE3AD16-CD63-4215-A735-92DD7756AE14}" dt="2023-02-17T15:10:48.185" v="3448" actId="26606"/>
          <ac:spMkLst>
            <pc:docMk/>
            <pc:sldMk cId="2635831547" sldId="278"/>
            <ac:spMk id="20" creationId="{D241B827-437E-40A3-A732-669230D6A5BC}"/>
          </ac:spMkLst>
        </pc:spChg>
        <pc:spChg chg="add">
          <ac:chgData name="BEAULIEU, SERGE" userId="173cfe8f-6478-45df-ac5e-87cc7e995dec" providerId="ADAL" clId="{5CE3AD16-CD63-4215-A735-92DD7756AE14}" dt="2023-02-17T15:10:48.196" v="3449" actId="26606"/>
          <ac:spMkLst>
            <pc:docMk/>
            <pc:sldMk cId="2635831547" sldId="278"/>
            <ac:spMk id="22" creationId="{70DFC902-7D23-471A-B557-B6B6917D7A0D}"/>
          </ac:spMkLst>
        </pc:spChg>
        <pc:spChg chg="add">
          <ac:chgData name="BEAULIEU, SERGE" userId="173cfe8f-6478-45df-ac5e-87cc7e995dec" providerId="ADAL" clId="{5CE3AD16-CD63-4215-A735-92DD7756AE14}" dt="2023-02-17T15:10:48.196" v="3449" actId="26606"/>
          <ac:spMkLst>
            <pc:docMk/>
            <pc:sldMk cId="2635831547" sldId="278"/>
            <ac:spMk id="23" creationId="{A55D5633-D557-4DCA-982C-FF36EB7A1C00}"/>
          </ac:spMkLst>
        </pc:spChg>
        <pc:spChg chg="add">
          <ac:chgData name="BEAULIEU, SERGE" userId="173cfe8f-6478-45df-ac5e-87cc7e995dec" providerId="ADAL" clId="{5CE3AD16-CD63-4215-A735-92DD7756AE14}" dt="2023-02-17T15:10:48.196" v="3449" actId="26606"/>
          <ac:spMkLst>
            <pc:docMk/>
            <pc:sldMk cId="2635831547" sldId="278"/>
            <ac:spMk id="24" creationId="{450D3AD2-FA80-415F-A9CE-54D884561CD7}"/>
          </ac:spMkLst>
        </pc:spChg>
      </pc:sldChg>
      <pc:sldChg chg="addSp delSp modSp mod setBg">
        <pc:chgData name="BEAULIEU, SERGE" userId="173cfe8f-6478-45df-ac5e-87cc7e995dec" providerId="ADAL" clId="{5CE3AD16-CD63-4215-A735-92DD7756AE14}" dt="2023-02-17T15:11:43.602" v="3463" actId="14100"/>
        <pc:sldMkLst>
          <pc:docMk/>
          <pc:sldMk cId="736842652" sldId="280"/>
        </pc:sldMkLst>
        <pc:spChg chg="mod">
          <ac:chgData name="BEAULIEU, SERGE" userId="173cfe8f-6478-45df-ac5e-87cc7e995dec" providerId="ADAL" clId="{5CE3AD16-CD63-4215-A735-92DD7756AE14}" dt="2023-02-17T15:11:20.242" v="3457" actId="26606"/>
          <ac:spMkLst>
            <pc:docMk/>
            <pc:sldMk cId="736842652" sldId="280"/>
            <ac:spMk id="2" creationId="{00000000-0000-0000-0000-000000000000}"/>
          </ac:spMkLst>
        </pc:spChg>
        <pc:spChg chg="del">
          <ac:chgData name="BEAULIEU, SERGE" userId="173cfe8f-6478-45df-ac5e-87cc7e995dec" providerId="ADAL" clId="{5CE3AD16-CD63-4215-A735-92DD7756AE14}" dt="2023-02-17T15:11:20.242" v="3457" actId="26606"/>
          <ac:spMkLst>
            <pc:docMk/>
            <pc:sldMk cId="736842652" sldId="280"/>
            <ac:spMk id="3" creationId="{00000000-0000-0000-0000-000000000000}"/>
          </ac:spMkLst>
        </pc:spChg>
        <pc:spChg chg="mod">
          <ac:chgData name="BEAULIEU, SERGE" userId="173cfe8f-6478-45df-ac5e-87cc7e995dec" providerId="ADAL" clId="{5CE3AD16-CD63-4215-A735-92DD7756AE14}" dt="2023-02-17T15:11:20.242" v="3457" actId="26606"/>
          <ac:spMkLst>
            <pc:docMk/>
            <pc:sldMk cId="736842652" sldId="280"/>
            <ac:spMk id="4" creationId="{00000000-0000-0000-0000-000000000000}"/>
          </ac:spMkLst>
        </pc:spChg>
        <pc:spChg chg="add">
          <ac:chgData name="BEAULIEU, SERGE" userId="173cfe8f-6478-45df-ac5e-87cc7e995dec" providerId="ADAL" clId="{5CE3AD16-CD63-4215-A735-92DD7756AE14}" dt="2023-02-17T15:11:20.242" v="3457" actId="26606"/>
          <ac:spMkLst>
            <pc:docMk/>
            <pc:sldMk cId="736842652" sldId="280"/>
            <ac:spMk id="10" creationId="{2E442304-DDBD-4F7B-8017-36BCC863FB40}"/>
          </ac:spMkLst>
        </pc:spChg>
        <pc:spChg chg="add">
          <ac:chgData name="BEAULIEU, SERGE" userId="173cfe8f-6478-45df-ac5e-87cc7e995dec" providerId="ADAL" clId="{5CE3AD16-CD63-4215-A735-92DD7756AE14}" dt="2023-02-17T15:11:20.242" v="3457" actId="26606"/>
          <ac:spMkLst>
            <pc:docMk/>
            <pc:sldMk cId="736842652" sldId="280"/>
            <ac:spMk id="12" creationId="{5E107275-3853-46FD-A241-DE4355A42675}"/>
          </ac:spMkLst>
        </pc:spChg>
        <pc:graphicFrameChg chg="add mod">
          <ac:chgData name="BEAULIEU, SERGE" userId="173cfe8f-6478-45df-ac5e-87cc7e995dec" providerId="ADAL" clId="{5CE3AD16-CD63-4215-A735-92DD7756AE14}" dt="2023-02-17T15:11:43.602" v="3463" actId="14100"/>
          <ac:graphicFrameMkLst>
            <pc:docMk/>
            <pc:sldMk cId="736842652" sldId="280"/>
            <ac:graphicFrameMk id="6" creationId="{3064AD24-C175-B94D-73AF-0A7A9E32814F}"/>
          </ac:graphicFrameMkLst>
        </pc:graphicFrameChg>
      </pc:sldChg>
      <pc:sldChg chg="modSp mod">
        <pc:chgData name="BEAULIEU, SERGE" userId="173cfe8f-6478-45df-ac5e-87cc7e995dec" providerId="ADAL" clId="{5CE3AD16-CD63-4215-A735-92DD7756AE14}" dt="2023-02-15T20:04:23.377" v="1810" actId="14100"/>
        <pc:sldMkLst>
          <pc:docMk/>
          <pc:sldMk cId="1928735434" sldId="287"/>
        </pc:sldMkLst>
        <pc:picChg chg="mod">
          <ac:chgData name="BEAULIEU, SERGE" userId="173cfe8f-6478-45df-ac5e-87cc7e995dec" providerId="ADAL" clId="{5CE3AD16-CD63-4215-A735-92DD7756AE14}" dt="2023-02-15T20:04:23.377" v="1810" actId="14100"/>
          <ac:picMkLst>
            <pc:docMk/>
            <pc:sldMk cId="1928735434" sldId="287"/>
            <ac:picMk id="3" creationId="{00000000-0000-0000-0000-000000000000}"/>
          </ac:picMkLst>
        </pc:picChg>
      </pc:sldChg>
      <pc:sldChg chg="addSp delSp modSp add mod setBg">
        <pc:chgData name="BEAULIEU, SERGE" userId="173cfe8f-6478-45df-ac5e-87cc7e995dec" providerId="ADAL" clId="{5CE3AD16-CD63-4215-A735-92DD7756AE14}" dt="2023-02-14T23:30:02.901" v="566" actId="14100"/>
        <pc:sldMkLst>
          <pc:docMk/>
          <pc:sldMk cId="3064710304" sldId="296"/>
        </pc:sldMkLst>
        <pc:spChg chg="mod">
          <ac:chgData name="BEAULIEU, SERGE" userId="173cfe8f-6478-45df-ac5e-87cc7e995dec" providerId="ADAL" clId="{5CE3AD16-CD63-4215-A735-92DD7756AE14}" dt="2023-02-14T23:29:52.958" v="564" actId="14100"/>
          <ac:spMkLst>
            <pc:docMk/>
            <pc:sldMk cId="3064710304" sldId="296"/>
            <ac:spMk id="2" creationId="{00000000-0000-0000-0000-000000000000}"/>
          </ac:spMkLst>
        </pc:spChg>
        <pc:spChg chg="mod">
          <ac:chgData name="BEAULIEU, SERGE" userId="173cfe8f-6478-45df-ac5e-87cc7e995dec" providerId="ADAL" clId="{5CE3AD16-CD63-4215-A735-92DD7756AE14}" dt="2023-02-14T23:29:55.662" v="565" actId="14100"/>
          <ac:spMkLst>
            <pc:docMk/>
            <pc:sldMk cId="3064710304" sldId="296"/>
            <ac:spMk id="3" creationId="{00000000-0000-0000-0000-000000000000}"/>
          </ac:spMkLst>
        </pc:spChg>
        <pc:spChg chg="mod ord">
          <ac:chgData name="BEAULIEU, SERGE" userId="173cfe8f-6478-45df-ac5e-87cc7e995dec" providerId="ADAL" clId="{5CE3AD16-CD63-4215-A735-92DD7756AE14}" dt="2023-02-14T23:21:39.569" v="353" actId="26606"/>
          <ac:spMkLst>
            <pc:docMk/>
            <pc:sldMk cId="3064710304" sldId="296"/>
            <ac:spMk id="4" creationId="{00000000-0000-0000-0000-000000000000}"/>
          </ac:spMkLst>
        </pc:spChg>
        <pc:spChg chg="add del">
          <ac:chgData name="BEAULIEU, SERGE" userId="173cfe8f-6478-45df-ac5e-87cc7e995dec" providerId="ADAL" clId="{5CE3AD16-CD63-4215-A735-92DD7756AE14}" dt="2023-02-14T23:21:39.569" v="353" actId="26606"/>
          <ac:spMkLst>
            <pc:docMk/>
            <pc:sldMk cId="3064710304" sldId="296"/>
            <ac:spMk id="10" creationId="{0E3596DD-156A-473E-9BB3-C6A29F7574E9}"/>
          </ac:spMkLst>
        </pc:spChg>
        <pc:spChg chg="add del">
          <ac:chgData name="BEAULIEU, SERGE" userId="173cfe8f-6478-45df-ac5e-87cc7e995dec" providerId="ADAL" clId="{5CE3AD16-CD63-4215-A735-92DD7756AE14}" dt="2023-02-14T23:21:39.569" v="353" actId="26606"/>
          <ac:spMkLst>
            <pc:docMk/>
            <pc:sldMk cId="3064710304" sldId="296"/>
            <ac:spMk id="12" creationId="{2C46C4D6-C474-4E92-B52E-944C1118F7B6}"/>
          </ac:spMkLst>
        </pc:spChg>
        <pc:picChg chg="add del mod">
          <ac:chgData name="BEAULIEU, SERGE" userId="173cfe8f-6478-45df-ac5e-87cc7e995dec" providerId="ADAL" clId="{5CE3AD16-CD63-4215-A735-92DD7756AE14}" dt="2023-02-14T23:21:48.445" v="354"/>
          <ac:picMkLst>
            <pc:docMk/>
            <pc:sldMk cId="3064710304" sldId="296"/>
            <ac:picMk id="5" creationId="{30ACE84D-9195-9722-5A44-B96764122B43}"/>
          </ac:picMkLst>
        </pc:picChg>
        <pc:picChg chg="add mod">
          <ac:chgData name="BEAULIEU, SERGE" userId="173cfe8f-6478-45df-ac5e-87cc7e995dec" providerId="ADAL" clId="{5CE3AD16-CD63-4215-A735-92DD7756AE14}" dt="2023-02-14T23:30:02.901" v="566" actId="14100"/>
          <ac:picMkLst>
            <pc:docMk/>
            <pc:sldMk cId="3064710304" sldId="296"/>
            <ac:picMk id="6" creationId="{7156FAED-85EA-20AB-A360-C51060F1D3D1}"/>
          </ac:picMkLst>
        </pc:picChg>
      </pc:sldChg>
      <pc:sldChg chg="addSp modSp add mod setBg">
        <pc:chgData name="BEAULIEU, SERGE" userId="173cfe8f-6478-45df-ac5e-87cc7e995dec" providerId="ADAL" clId="{5CE3AD16-CD63-4215-A735-92DD7756AE14}" dt="2023-02-17T15:09:29.525" v="3440" actId="20577"/>
        <pc:sldMkLst>
          <pc:docMk/>
          <pc:sldMk cId="3446380974" sldId="297"/>
        </pc:sldMkLst>
        <pc:spChg chg="mod">
          <ac:chgData name="BEAULIEU, SERGE" userId="173cfe8f-6478-45df-ac5e-87cc7e995dec" providerId="ADAL" clId="{5CE3AD16-CD63-4215-A735-92DD7756AE14}" dt="2023-02-17T15:09:08.369" v="3434" actId="14100"/>
          <ac:spMkLst>
            <pc:docMk/>
            <pc:sldMk cId="3446380974" sldId="297"/>
            <ac:spMk id="2" creationId="{00000000-0000-0000-0000-000000000000}"/>
          </ac:spMkLst>
        </pc:spChg>
        <pc:spChg chg="mod">
          <ac:chgData name="BEAULIEU, SERGE" userId="173cfe8f-6478-45df-ac5e-87cc7e995dec" providerId="ADAL" clId="{5CE3AD16-CD63-4215-A735-92DD7756AE14}" dt="2023-02-17T15:09:29.525" v="3440" actId="20577"/>
          <ac:spMkLst>
            <pc:docMk/>
            <pc:sldMk cId="3446380974" sldId="297"/>
            <ac:spMk id="3" creationId="{00000000-0000-0000-0000-000000000000}"/>
          </ac:spMkLst>
        </pc:spChg>
        <pc:spChg chg="mod ord">
          <ac:chgData name="BEAULIEU, SERGE" userId="173cfe8f-6478-45df-ac5e-87cc7e995dec" providerId="ADAL" clId="{5CE3AD16-CD63-4215-A735-92DD7756AE14}" dt="2023-02-15T20:42:02.509" v="2429" actId="26606"/>
          <ac:spMkLst>
            <pc:docMk/>
            <pc:sldMk cId="3446380974" sldId="297"/>
            <ac:spMk id="4" creationId="{00000000-0000-0000-0000-000000000000}"/>
          </ac:spMkLst>
        </pc:spChg>
        <pc:picChg chg="add mod">
          <ac:chgData name="BEAULIEU, SERGE" userId="173cfe8f-6478-45df-ac5e-87cc7e995dec" providerId="ADAL" clId="{5CE3AD16-CD63-4215-A735-92DD7756AE14}" dt="2023-02-15T20:42:02.509" v="2429" actId="26606"/>
          <ac:picMkLst>
            <pc:docMk/>
            <pc:sldMk cId="3446380974" sldId="297"/>
            <ac:picMk id="5" creationId="{6E061AE9-28B0-A5A3-BA13-DC3F7314CD9A}"/>
          </ac:picMkLst>
        </pc:picChg>
        <pc:cxnChg chg="add">
          <ac:chgData name="BEAULIEU, SERGE" userId="173cfe8f-6478-45df-ac5e-87cc7e995dec" providerId="ADAL" clId="{5CE3AD16-CD63-4215-A735-92DD7756AE14}" dt="2023-02-15T20:42:02.509" v="2429" actId="26606"/>
          <ac:cxnSpMkLst>
            <pc:docMk/>
            <pc:sldMk cId="3446380974" sldId="297"/>
            <ac:cxnSpMk id="10" creationId="{A7F400EE-A8A5-48AF-B4D6-291B52C6F0B0}"/>
          </ac:cxnSpMkLst>
        </pc:cxnChg>
      </pc:sldChg>
      <pc:sldChg chg="addSp delSp modSp new mod setBg">
        <pc:chgData name="BEAULIEU, SERGE" userId="173cfe8f-6478-45df-ac5e-87cc7e995dec" providerId="ADAL" clId="{5CE3AD16-CD63-4215-A735-92DD7756AE14}" dt="2023-02-15T11:23:41.066" v="596" actId="14100"/>
        <pc:sldMkLst>
          <pc:docMk/>
          <pc:sldMk cId="885562431" sldId="298"/>
        </pc:sldMkLst>
        <pc:spChg chg="mod ord">
          <ac:chgData name="BEAULIEU, SERGE" userId="173cfe8f-6478-45df-ac5e-87cc7e995dec" providerId="ADAL" clId="{5CE3AD16-CD63-4215-A735-92DD7756AE14}" dt="2023-02-15T11:23:41.066" v="596" actId="14100"/>
          <ac:spMkLst>
            <pc:docMk/>
            <pc:sldMk cId="885562431" sldId="298"/>
            <ac:spMk id="2" creationId="{F3BDDC3F-61E2-AC7D-1470-A874006D9833}"/>
          </ac:spMkLst>
        </pc:spChg>
        <pc:spChg chg="del">
          <ac:chgData name="BEAULIEU, SERGE" userId="173cfe8f-6478-45df-ac5e-87cc7e995dec" providerId="ADAL" clId="{5CE3AD16-CD63-4215-A735-92DD7756AE14}" dt="2023-02-14T23:29:10.855" v="559"/>
          <ac:spMkLst>
            <pc:docMk/>
            <pc:sldMk cId="885562431" sldId="298"/>
            <ac:spMk id="3" creationId="{7CDF086E-B6A3-C01D-B250-1649867FB668}"/>
          </ac:spMkLst>
        </pc:spChg>
        <pc:spChg chg="mod">
          <ac:chgData name="BEAULIEU, SERGE" userId="173cfe8f-6478-45df-ac5e-87cc7e995dec" providerId="ADAL" clId="{5CE3AD16-CD63-4215-A735-92DD7756AE14}" dt="2023-02-15T11:23:11.590" v="589" actId="26606"/>
          <ac:spMkLst>
            <pc:docMk/>
            <pc:sldMk cId="885562431" sldId="298"/>
            <ac:spMk id="4" creationId="{F14235E0-4DE7-EBAA-9521-4F4DD242CF0D}"/>
          </ac:spMkLst>
        </pc:spChg>
        <pc:spChg chg="add del">
          <ac:chgData name="BEAULIEU, SERGE" userId="173cfe8f-6478-45df-ac5e-87cc7e995dec" providerId="ADAL" clId="{5CE3AD16-CD63-4215-A735-92DD7756AE14}" dt="2023-02-15T11:23:11.590" v="589" actId="26606"/>
          <ac:spMkLst>
            <pc:docMk/>
            <pc:sldMk cId="885562431" sldId="298"/>
            <ac:spMk id="13" creationId="{823AC064-BC96-4F32-8AE1-B2FD38754823}"/>
          </ac:spMkLst>
        </pc:spChg>
        <pc:spChg chg="add">
          <ac:chgData name="BEAULIEU, SERGE" userId="173cfe8f-6478-45df-ac5e-87cc7e995dec" providerId="ADAL" clId="{5CE3AD16-CD63-4215-A735-92DD7756AE14}" dt="2023-02-15T11:23:11.590" v="589" actId="26606"/>
          <ac:spMkLst>
            <pc:docMk/>
            <pc:sldMk cId="885562431" sldId="298"/>
            <ac:spMk id="20" creationId="{3B47FC9C-2ED3-4100-A4EF-E8CDFEE106C9}"/>
          </ac:spMkLst>
        </pc:spChg>
        <pc:picChg chg="add mod">
          <ac:chgData name="BEAULIEU, SERGE" userId="173cfe8f-6478-45df-ac5e-87cc7e995dec" providerId="ADAL" clId="{5CE3AD16-CD63-4215-A735-92DD7756AE14}" dt="2023-02-15T11:23:11.590" v="589" actId="26606"/>
          <ac:picMkLst>
            <pc:docMk/>
            <pc:sldMk cId="885562431" sldId="298"/>
            <ac:picMk id="5" creationId="{0106E4E8-B97E-E51C-9C73-AF46AB8EA2EB}"/>
          </ac:picMkLst>
        </pc:picChg>
        <pc:picChg chg="add mod ord">
          <ac:chgData name="BEAULIEU, SERGE" userId="173cfe8f-6478-45df-ac5e-87cc7e995dec" providerId="ADAL" clId="{5CE3AD16-CD63-4215-A735-92DD7756AE14}" dt="2023-02-15T11:23:11.590" v="589" actId="26606"/>
          <ac:picMkLst>
            <pc:docMk/>
            <pc:sldMk cId="885562431" sldId="298"/>
            <ac:picMk id="6" creationId="{3832DF85-5AAF-F981-DCFD-2961AD344C88}"/>
          </ac:picMkLst>
        </pc:picChg>
        <pc:cxnChg chg="add del">
          <ac:chgData name="BEAULIEU, SERGE" userId="173cfe8f-6478-45df-ac5e-87cc7e995dec" providerId="ADAL" clId="{5CE3AD16-CD63-4215-A735-92DD7756AE14}" dt="2023-02-15T11:23:11.590" v="589" actId="26606"/>
          <ac:cxnSpMkLst>
            <pc:docMk/>
            <pc:sldMk cId="885562431" sldId="298"/>
            <ac:cxnSpMk id="11" creationId="{DB146403-F3D6-484B-B2ED-97F9565D0370}"/>
          </ac:cxnSpMkLst>
        </pc:cxnChg>
        <pc:cxnChg chg="add del">
          <ac:chgData name="BEAULIEU, SERGE" userId="173cfe8f-6478-45df-ac5e-87cc7e995dec" providerId="ADAL" clId="{5CE3AD16-CD63-4215-A735-92DD7756AE14}" dt="2023-02-15T11:23:11.590" v="589" actId="26606"/>
          <ac:cxnSpMkLst>
            <pc:docMk/>
            <pc:sldMk cId="885562431" sldId="298"/>
            <ac:cxnSpMk id="15" creationId="{7E7C77BC-7138-40B1-A15B-20F57A494629}"/>
          </ac:cxnSpMkLst>
        </pc:cxnChg>
      </pc:sldChg>
      <pc:sldChg chg="modSp mod">
        <pc:chgData name="BEAULIEU, SERGE" userId="173cfe8f-6478-45df-ac5e-87cc7e995dec" providerId="ADAL" clId="{5CE3AD16-CD63-4215-A735-92DD7756AE14}" dt="2023-02-14T23:41:40.573" v="586" actId="14100"/>
        <pc:sldMkLst>
          <pc:docMk/>
          <pc:sldMk cId="0" sldId="559"/>
        </pc:sldMkLst>
        <pc:spChg chg="mod">
          <ac:chgData name="BEAULIEU, SERGE" userId="173cfe8f-6478-45df-ac5e-87cc7e995dec" providerId="ADAL" clId="{5CE3AD16-CD63-4215-A735-92DD7756AE14}" dt="2023-02-14T23:41:40.573" v="586" actId="14100"/>
          <ac:spMkLst>
            <pc:docMk/>
            <pc:sldMk cId="0" sldId="559"/>
            <ac:spMk id="53250" creationId="{00000000-0000-0000-0000-000000000000}"/>
          </ac:spMkLst>
        </pc:spChg>
      </pc:sldChg>
      <pc:sldChg chg="modSp mod">
        <pc:chgData name="BEAULIEU, SERGE" userId="173cfe8f-6478-45df-ac5e-87cc7e995dec" providerId="ADAL" clId="{5CE3AD16-CD63-4215-A735-92DD7756AE14}" dt="2023-02-15T20:16:16.281" v="1825" actId="1076"/>
        <pc:sldMkLst>
          <pc:docMk/>
          <pc:sldMk cId="0" sldId="588"/>
        </pc:sldMkLst>
        <pc:spChg chg="mod">
          <ac:chgData name="BEAULIEU, SERGE" userId="173cfe8f-6478-45df-ac5e-87cc7e995dec" providerId="ADAL" clId="{5CE3AD16-CD63-4215-A735-92DD7756AE14}" dt="2023-02-15T20:12:47.196" v="1815" actId="20577"/>
          <ac:spMkLst>
            <pc:docMk/>
            <pc:sldMk cId="0" sldId="588"/>
            <ac:spMk id="5" creationId="{00000000-0000-0000-0000-000000000000}"/>
          </ac:spMkLst>
        </pc:spChg>
        <pc:spChg chg="mod">
          <ac:chgData name="BEAULIEU, SERGE" userId="173cfe8f-6478-45df-ac5e-87cc7e995dec" providerId="ADAL" clId="{5CE3AD16-CD63-4215-A735-92DD7756AE14}" dt="2023-02-15T20:16:10.473" v="1823" actId="14100"/>
          <ac:spMkLst>
            <pc:docMk/>
            <pc:sldMk cId="0" sldId="588"/>
            <ac:spMk id="439299" creationId="{00000000-0000-0000-0000-000000000000}"/>
          </ac:spMkLst>
        </pc:spChg>
        <pc:picChg chg="mod">
          <ac:chgData name="BEAULIEU, SERGE" userId="173cfe8f-6478-45df-ac5e-87cc7e995dec" providerId="ADAL" clId="{5CE3AD16-CD63-4215-A735-92DD7756AE14}" dt="2023-02-15T20:16:14.209" v="1824" actId="1076"/>
          <ac:picMkLst>
            <pc:docMk/>
            <pc:sldMk cId="0" sldId="588"/>
            <ac:picMk id="439298" creationId="{00000000-0000-0000-0000-000000000000}"/>
          </ac:picMkLst>
        </pc:picChg>
        <pc:picChg chg="mod">
          <ac:chgData name="BEAULIEU, SERGE" userId="173cfe8f-6478-45df-ac5e-87cc7e995dec" providerId="ADAL" clId="{5CE3AD16-CD63-4215-A735-92DD7756AE14}" dt="2023-02-15T20:16:16.281" v="1825" actId="1076"/>
          <ac:picMkLst>
            <pc:docMk/>
            <pc:sldMk cId="0" sldId="588"/>
            <ac:picMk id="439300" creationId="{00000000-0000-0000-0000-000000000000}"/>
          </ac:picMkLst>
        </pc:picChg>
      </pc:sldChg>
      <pc:sldChg chg="modSp mod">
        <pc:chgData name="BEAULIEU, SERGE" userId="173cfe8f-6478-45df-ac5e-87cc7e995dec" providerId="ADAL" clId="{5CE3AD16-CD63-4215-A735-92DD7756AE14}" dt="2023-02-15T20:29:05.208" v="2180" actId="207"/>
        <pc:sldMkLst>
          <pc:docMk/>
          <pc:sldMk cId="0" sldId="596"/>
        </pc:sldMkLst>
        <pc:spChg chg="mod">
          <ac:chgData name="BEAULIEU, SERGE" userId="173cfe8f-6478-45df-ac5e-87cc7e995dec" providerId="ADAL" clId="{5CE3AD16-CD63-4215-A735-92DD7756AE14}" dt="2023-02-15T20:29:05.208" v="2180" actId="207"/>
          <ac:spMkLst>
            <pc:docMk/>
            <pc:sldMk cId="0" sldId="596"/>
            <ac:spMk id="458757" creationId="{00000000-0000-0000-0000-000000000000}"/>
          </ac:spMkLst>
        </pc:spChg>
        <pc:spChg chg="mod">
          <ac:chgData name="BEAULIEU, SERGE" userId="173cfe8f-6478-45df-ac5e-87cc7e995dec" providerId="ADAL" clId="{5CE3AD16-CD63-4215-A735-92DD7756AE14}" dt="2023-02-15T20:29:00.744" v="2179" actId="207"/>
          <ac:spMkLst>
            <pc:docMk/>
            <pc:sldMk cId="0" sldId="596"/>
            <ac:spMk id="458761" creationId="{00000000-0000-0000-0000-000000000000}"/>
          </ac:spMkLst>
        </pc:spChg>
      </pc:sldChg>
      <pc:sldChg chg="modSp mod">
        <pc:chgData name="BEAULIEU, SERGE" userId="173cfe8f-6478-45df-ac5e-87cc7e995dec" providerId="ADAL" clId="{5CE3AD16-CD63-4215-A735-92DD7756AE14}" dt="2023-02-14T23:36:48.304" v="579" actId="207"/>
        <pc:sldMkLst>
          <pc:docMk/>
          <pc:sldMk cId="0" sldId="597"/>
        </pc:sldMkLst>
        <pc:spChg chg="mod">
          <ac:chgData name="BEAULIEU, SERGE" userId="173cfe8f-6478-45df-ac5e-87cc7e995dec" providerId="ADAL" clId="{5CE3AD16-CD63-4215-A735-92DD7756AE14}" dt="2023-02-14T23:36:48.304" v="579" actId="207"/>
          <ac:spMkLst>
            <pc:docMk/>
            <pc:sldMk cId="0" sldId="597"/>
            <ac:spMk id="5" creationId="{00000000-0000-0000-0000-000000000000}"/>
          </ac:spMkLst>
        </pc:spChg>
      </pc:sldChg>
      <pc:sldChg chg="modSp mod">
        <pc:chgData name="BEAULIEU, SERGE" userId="173cfe8f-6478-45df-ac5e-87cc7e995dec" providerId="ADAL" clId="{5CE3AD16-CD63-4215-A735-92DD7756AE14}" dt="2023-02-15T20:33:09.720" v="2183" actId="14100"/>
        <pc:sldMkLst>
          <pc:docMk/>
          <pc:sldMk cId="0" sldId="598"/>
        </pc:sldMkLst>
        <pc:spChg chg="mod">
          <ac:chgData name="BEAULIEU, SERGE" userId="173cfe8f-6478-45df-ac5e-87cc7e995dec" providerId="ADAL" clId="{5CE3AD16-CD63-4215-A735-92DD7756AE14}" dt="2023-02-14T23:38:23.293" v="583" actId="14100"/>
          <ac:spMkLst>
            <pc:docMk/>
            <pc:sldMk cId="0" sldId="598"/>
            <ac:spMk id="443398" creationId="{00000000-0000-0000-0000-000000000000}"/>
          </ac:spMkLst>
        </pc:spChg>
        <pc:grpChg chg="mod">
          <ac:chgData name="BEAULIEU, SERGE" userId="173cfe8f-6478-45df-ac5e-87cc7e995dec" providerId="ADAL" clId="{5CE3AD16-CD63-4215-A735-92DD7756AE14}" dt="2023-02-15T20:33:09.720" v="2183" actId="14100"/>
          <ac:grpSpMkLst>
            <pc:docMk/>
            <pc:sldMk cId="0" sldId="598"/>
            <ac:grpSpMk id="2" creationId="{00000000-0000-0000-0000-000000000000}"/>
          </ac:grpSpMkLst>
        </pc:grpChg>
      </pc:sldChg>
      <pc:sldChg chg="modSp mod">
        <pc:chgData name="BEAULIEU, SERGE" userId="173cfe8f-6478-45df-ac5e-87cc7e995dec" providerId="ADAL" clId="{5CE3AD16-CD63-4215-A735-92DD7756AE14}" dt="2023-02-14T23:41:47.606" v="587" actId="207"/>
        <pc:sldMkLst>
          <pc:docMk/>
          <pc:sldMk cId="0" sldId="606"/>
        </pc:sldMkLst>
        <pc:spChg chg="mod">
          <ac:chgData name="BEAULIEU, SERGE" userId="173cfe8f-6478-45df-ac5e-87cc7e995dec" providerId="ADAL" clId="{5CE3AD16-CD63-4215-A735-92DD7756AE14}" dt="2023-02-14T23:41:47.606" v="587" actId="207"/>
          <ac:spMkLst>
            <pc:docMk/>
            <pc:sldMk cId="0" sldId="606"/>
            <ac:spMk id="447493" creationId="{00000000-0000-0000-0000-000000000000}"/>
          </ac:spMkLst>
        </pc:spChg>
      </pc:sldChg>
      <pc:sldChg chg="modSp mod">
        <pc:chgData name="BEAULIEU, SERGE" userId="173cfe8f-6478-45df-ac5e-87cc7e995dec" providerId="ADAL" clId="{5CE3AD16-CD63-4215-A735-92DD7756AE14}" dt="2023-02-15T14:28:37.247" v="798" actId="14100"/>
        <pc:sldMkLst>
          <pc:docMk/>
          <pc:sldMk cId="0" sldId="607"/>
        </pc:sldMkLst>
        <pc:spChg chg="mod">
          <ac:chgData name="BEAULIEU, SERGE" userId="173cfe8f-6478-45df-ac5e-87cc7e995dec" providerId="ADAL" clId="{5CE3AD16-CD63-4215-A735-92DD7756AE14}" dt="2023-02-15T14:28:33.717" v="797" actId="255"/>
          <ac:spMkLst>
            <pc:docMk/>
            <pc:sldMk cId="0" sldId="607"/>
            <ac:spMk id="449542" creationId="{00000000-0000-0000-0000-000000000000}"/>
          </ac:spMkLst>
        </pc:spChg>
        <pc:picChg chg="mod">
          <ac:chgData name="BEAULIEU, SERGE" userId="173cfe8f-6478-45df-ac5e-87cc7e995dec" providerId="ADAL" clId="{5CE3AD16-CD63-4215-A735-92DD7756AE14}" dt="2023-02-15T14:28:37.247" v="798" actId="14100"/>
          <ac:picMkLst>
            <pc:docMk/>
            <pc:sldMk cId="0" sldId="607"/>
            <ac:picMk id="449540" creationId="{00000000-0000-0000-0000-000000000000}"/>
          </ac:picMkLst>
        </pc:picChg>
      </pc:sldChg>
      <pc:sldChg chg="addSp delSp modSp new mod ord setBg">
        <pc:chgData name="BEAULIEU, SERGE" userId="173cfe8f-6478-45df-ac5e-87cc7e995dec" providerId="ADAL" clId="{5CE3AD16-CD63-4215-A735-92DD7756AE14}" dt="2023-02-15T19:26:46.670" v="1568"/>
        <pc:sldMkLst>
          <pc:docMk/>
          <pc:sldMk cId="3886256139" sldId="608"/>
        </pc:sldMkLst>
        <pc:spChg chg="mod">
          <ac:chgData name="BEAULIEU, SERGE" userId="173cfe8f-6478-45df-ac5e-87cc7e995dec" providerId="ADAL" clId="{5CE3AD16-CD63-4215-A735-92DD7756AE14}" dt="2023-02-15T11:27:32.751" v="604" actId="27636"/>
          <ac:spMkLst>
            <pc:docMk/>
            <pc:sldMk cId="3886256139" sldId="608"/>
            <ac:spMk id="2" creationId="{DC937AE4-B28A-5DCC-F2A9-63349A37E6D2}"/>
          </ac:spMkLst>
        </pc:spChg>
        <pc:spChg chg="del">
          <ac:chgData name="BEAULIEU, SERGE" userId="173cfe8f-6478-45df-ac5e-87cc7e995dec" providerId="ADAL" clId="{5CE3AD16-CD63-4215-A735-92DD7756AE14}" dt="2023-02-15T11:26:50.791" v="601"/>
          <ac:spMkLst>
            <pc:docMk/>
            <pc:sldMk cId="3886256139" sldId="608"/>
            <ac:spMk id="3" creationId="{A2C739F2-D482-58B0-E5BA-D90E85C17FE8}"/>
          </ac:spMkLst>
        </pc:spChg>
        <pc:spChg chg="mod">
          <ac:chgData name="BEAULIEU, SERGE" userId="173cfe8f-6478-45df-ac5e-87cc7e995dec" providerId="ADAL" clId="{5CE3AD16-CD63-4215-A735-92DD7756AE14}" dt="2023-02-15T11:26:56.217" v="602" actId="26606"/>
          <ac:spMkLst>
            <pc:docMk/>
            <pc:sldMk cId="3886256139" sldId="608"/>
            <ac:spMk id="4" creationId="{53C459B2-417C-196A-F268-69BFBA678816}"/>
          </ac:spMkLst>
        </pc:spChg>
        <pc:spChg chg="add">
          <ac:chgData name="BEAULIEU, SERGE" userId="173cfe8f-6478-45df-ac5e-87cc7e995dec" providerId="ADAL" clId="{5CE3AD16-CD63-4215-A735-92DD7756AE14}" dt="2023-02-15T11:26:56.217" v="602" actId="26606"/>
          <ac:spMkLst>
            <pc:docMk/>
            <pc:sldMk cId="3886256139" sldId="608"/>
            <ac:spMk id="10" creationId="{A4AC5506-6312-4701-8D3C-40187889A947}"/>
          </ac:spMkLst>
        </pc:spChg>
        <pc:picChg chg="add mod">
          <ac:chgData name="BEAULIEU, SERGE" userId="173cfe8f-6478-45df-ac5e-87cc7e995dec" providerId="ADAL" clId="{5CE3AD16-CD63-4215-A735-92DD7756AE14}" dt="2023-02-15T11:26:56.217" v="602" actId="26606"/>
          <ac:picMkLst>
            <pc:docMk/>
            <pc:sldMk cId="3886256139" sldId="608"/>
            <ac:picMk id="5" creationId="{46B682FD-2A2D-AE72-3998-2D6D40D20D44}"/>
          </ac:picMkLst>
        </pc:picChg>
      </pc:sldChg>
      <pc:sldChg chg="addSp delSp modSp new mod setBg">
        <pc:chgData name="BEAULIEU, SERGE" userId="173cfe8f-6478-45df-ac5e-87cc7e995dec" providerId="ADAL" clId="{5CE3AD16-CD63-4215-A735-92DD7756AE14}" dt="2023-02-15T11:28:55.343" v="608" actId="27636"/>
        <pc:sldMkLst>
          <pc:docMk/>
          <pc:sldMk cId="2354459597" sldId="609"/>
        </pc:sldMkLst>
        <pc:spChg chg="mod">
          <ac:chgData name="BEAULIEU, SERGE" userId="173cfe8f-6478-45df-ac5e-87cc7e995dec" providerId="ADAL" clId="{5CE3AD16-CD63-4215-A735-92DD7756AE14}" dt="2023-02-15T11:28:55.343" v="608" actId="27636"/>
          <ac:spMkLst>
            <pc:docMk/>
            <pc:sldMk cId="2354459597" sldId="609"/>
            <ac:spMk id="2" creationId="{73C0BAAE-9FCB-0A73-E024-C18146EA0A15}"/>
          </ac:spMkLst>
        </pc:spChg>
        <pc:spChg chg="del">
          <ac:chgData name="BEAULIEU, SERGE" userId="173cfe8f-6478-45df-ac5e-87cc7e995dec" providerId="ADAL" clId="{5CE3AD16-CD63-4215-A735-92DD7756AE14}" dt="2023-02-15T11:28:18.353" v="605"/>
          <ac:spMkLst>
            <pc:docMk/>
            <pc:sldMk cId="2354459597" sldId="609"/>
            <ac:spMk id="3" creationId="{BC834866-F962-BA6C-A6C0-CC2B3CA93815}"/>
          </ac:spMkLst>
        </pc:spChg>
        <pc:spChg chg="mod">
          <ac:chgData name="BEAULIEU, SERGE" userId="173cfe8f-6478-45df-ac5e-87cc7e995dec" providerId="ADAL" clId="{5CE3AD16-CD63-4215-A735-92DD7756AE14}" dt="2023-02-15T11:28:21.390" v="606" actId="26606"/>
          <ac:spMkLst>
            <pc:docMk/>
            <pc:sldMk cId="2354459597" sldId="609"/>
            <ac:spMk id="4" creationId="{D9900790-92C3-389C-F2B4-9C5FA558C282}"/>
          </ac:spMkLst>
        </pc:spChg>
        <pc:spChg chg="add">
          <ac:chgData name="BEAULIEU, SERGE" userId="173cfe8f-6478-45df-ac5e-87cc7e995dec" providerId="ADAL" clId="{5CE3AD16-CD63-4215-A735-92DD7756AE14}" dt="2023-02-15T11:28:21.390" v="606" actId="26606"/>
          <ac:spMkLst>
            <pc:docMk/>
            <pc:sldMk cId="2354459597" sldId="609"/>
            <ac:spMk id="10" creationId="{A4AC5506-6312-4701-8D3C-40187889A947}"/>
          </ac:spMkLst>
        </pc:spChg>
        <pc:picChg chg="add mod">
          <ac:chgData name="BEAULIEU, SERGE" userId="173cfe8f-6478-45df-ac5e-87cc7e995dec" providerId="ADAL" clId="{5CE3AD16-CD63-4215-A735-92DD7756AE14}" dt="2023-02-15T11:28:21.390" v="606" actId="26606"/>
          <ac:picMkLst>
            <pc:docMk/>
            <pc:sldMk cId="2354459597" sldId="609"/>
            <ac:picMk id="5" creationId="{A350E30E-C4D7-F298-1039-167BC7612FF1}"/>
          </ac:picMkLst>
        </pc:picChg>
      </pc:sldChg>
      <pc:sldChg chg="addSp delSp modSp new mod ord setBg">
        <pc:chgData name="BEAULIEU, SERGE" userId="173cfe8f-6478-45df-ac5e-87cc7e995dec" providerId="ADAL" clId="{5CE3AD16-CD63-4215-A735-92DD7756AE14}" dt="2023-02-15T19:56:45.516" v="1745" actId="20577"/>
        <pc:sldMkLst>
          <pc:docMk/>
          <pc:sldMk cId="2236988418" sldId="610"/>
        </pc:sldMkLst>
        <pc:spChg chg="mod">
          <ac:chgData name="BEAULIEU, SERGE" userId="173cfe8f-6478-45df-ac5e-87cc7e995dec" providerId="ADAL" clId="{5CE3AD16-CD63-4215-A735-92DD7756AE14}" dt="2023-02-15T19:50:22.079" v="1679" actId="26606"/>
          <ac:spMkLst>
            <pc:docMk/>
            <pc:sldMk cId="2236988418" sldId="610"/>
            <ac:spMk id="2" creationId="{4BFEC1F7-D6BB-02F7-A8C9-371ADA58E330}"/>
          </ac:spMkLst>
        </pc:spChg>
        <pc:spChg chg="add del mod">
          <ac:chgData name="BEAULIEU, SERGE" userId="173cfe8f-6478-45df-ac5e-87cc7e995dec" providerId="ADAL" clId="{5CE3AD16-CD63-4215-A735-92DD7756AE14}" dt="2023-02-15T19:56:45.516" v="1745" actId="20577"/>
          <ac:spMkLst>
            <pc:docMk/>
            <pc:sldMk cId="2236988418" sldId="610"/>
            <ac:spMk id="3" creationId="{AE79BD89-F62F-2D21-500B-B5A6ECDF91E8}"/>
          </ac:spMkLst>
        </pc:spChg>
        <pc:spChg chg="mod">
          <ac:chgData name="BEAULIEU, SERGE" userId="173cfe8f-6478-45df-ac5e-87cc7e995dec" providerId="ADAL" clId="{5CE3AD16-CD63-4215-A735-92DD7756AE14}" dt="2023-02-15T19:50:22.079" v="1679" actId="26606"/>
          <ac:spMkLst>
            <pc:docMk/>
            <pc:sldMk cId="2236988418" sldId="610"/>
            <ac:spMk id="4" creationId="{A138C0AE-8FFE-26CA-5C0E-FA49DB3F7C1F}"/>
          </ac:spMkLst>
        </pc:spChg>
        <pc:spChg chg="add del">
          <ac:chgData name="BEAULIEU, SERGE" userId="173cfe8f-6478-45df-ac5e-87cc7e995dec" providerId="ADAL" clId="{5CE3AD16-CD63-4215-A735-92DD7756AE14}" dt="2023-02-15T19:50:22.079" v="1679" actId="26606"/>
          <ac:spMkLst>
            <pc:docMk/>
            <pc:sldMk cId="2236988418" sldId="610"/>
            <ac:spMk id="9" creationId="{907EF6B7-1338-4443-8C46-6A318D952DFD}"/>
          </ac:spMkLst>
        </pc:spChg>
        <pc:spChg chg="add del">
          <ac:chgData name="BEAULIEU, SERGE" userId="173cfe8f-6478-45df-ac5e-87cc7e995dec" providerId="ADAL" clId="{5CE3AD16-CD63-4215-A735-92DD7756AE14}" dt="2023-02-15T19:50:22.079" v="1679" actId="26606"/>
          <ac:spMkLst>
            <pc:docMk/>
            <pc:sldMk cId="2236988418" sldId="610"/>
            <ac:spMk id="11" creationId="{DAAE4CDD-124C-4DCF-9584-B6033B545DD5}"/>
          </ac:spMkLst>
        </pc:spChg>
        <pc:spChg chg="add del">
          <ac:chgData name="BEAULIEU, SERGE" userId="173cfe8f-6478-45df-ac5e-87cc7e995dec" providerId="ADAL" clId="{5CE3AD16-CD63-4215-A735-92DD7756AE14}" dt="2023-02-15T19:50:22.079" v="1679" actId="26606"/>
          <ac:spMkLst>
            <pc:docMk/>
            <pc:sldMk cId="2236988418" sldId="610"/>
            <ac:spMk id="13" creationId="{081E4A58-353D-44AE-B2FC-2A74E2E400F7}"/>
          </ac:spMkLst>
        </pc:spChg>
        <pc:spChg chg="add del">
          <ac:chgData name="BEAULIEU, SERGE" userId="173cfe8f-6478-45df-ac5e-87cc7e995dec" providerId="ADAL" clId="{5CE3AD16-CD63-4215-A735-92DD7756AE14}" dt="2023-02-15T19:50:22.079" v="1679" actId="26606"/>
          <ac:spMkLst>
            <pc:docMk/>
            <pc:sldMk cId="2236988418" sldId="610"/>
            <ac:spMk id="19" creationId="{B819A166-7571-4003-A6B8-B62034C3ED30}"/>
          </ac:spMkLst>
        </pc:spChg>
        <pc:graphicFrameChg chg="add del mod">
          <ac:chgData name="BEAULIEU, SERGE" userId="173cfe8f-6478-45df-ac5e-87cc7e995dec" providerId="ADAL" clId="{5CE3AD16-CD63-4215-A735-92DD7756AE14}" dt="2023-02-15T19:50:22.079" v="1679" actId="26606"/>
          <ac:graphicFrameMkLst>
            <pc:docMk/>
            <pc:sldMk cId="2236988418" sldId="610"/>
            <ac:graphicFrameMk id="15" creationId="{E78C30BF-35CD-32F1-20AF-339FB76E283E}"/>
          </ac:graphicFrameMkLst>
        </pc:graphicFrameChg>
      </pc:sldChg>
      <pc:sldChg chg="modSp new mod ord">
        <pc:chgData name="BEAULIEU, SERGE" userId="173cfe8f-6478-45df-ac5e-87cc7e995dec" providerId="ADAL" clId="{5CE3AD16-CD63-4215-A735-92DD7756AE14}" dt="2023-02-15T20:02:17.505" v="1800" actId="14100"/>
        <pc:sldMkLst>
          <pc:docMk/>
          <pc:sldMk cId="1777235920" sldId="611"/>
        </pc:sldMkLst>
        <pc:spChg chg="mod">
          <ac:chgData name="BEAULIEU, SERGE" userId="173cfe8f-6478-45df-ac5e-87cc7e995dec" providerId="ADAL" clId="{5CE3AD16-CD63-4215-A735-92DD7756AE14}" dt="2023-02-15T20:02:17.505" v="1800" actId="14100"/>
          <ac:spMkLst>
            <pc:docMk/>
            <pc:sldMk cId="1777235920" sldId="611"/>
            <ac:spMk id="2" creationId="{43EBF3D3-C92C-11B0-E17D-141550507B66}"/>
          </ac:spMkLst>
        </pc:spChg>
        <pc:spChg chg="mod">
          <ac:chgData name="BEAULIEU, SERGE" userId="173cfe8f-6478-45df-ac5e-87cc7e995dec" providerId="ADAL" clId="{5CE3AD16-CD63-4215-A735-92DD7756AE14}" dt="2023-02-15T19:26:12.310" v="1566" actId="27636"/>
          <ac:spMkLst>
            <pc:docMk/>
            <pc:sldMk cId="1777235920" sldId="611"/>
            <ac:spMk id="3" creationId="{D98DD1C6-D056-0596-7A2D-D311C7B5F2AC}"/>
          </ac:spMkLst>
        </pc:spChg>
      </pc:sldChg>
      <pc:sldChg chg="addSp modSp new mod ord setBg">
        <pc:chgData name="BEAULIEU, SERGE" userId="173cfe8f-6478-45df-ac5e-87cc7e995dec" providerId="ADAL" clId="{5CE3AD16-CD63-4215-A735-92DD7756AE14}" dt="2023-02-15T19:58:15.185" v="1759" actId="20577"/>
        <pc:sldMkLst>
          <pc:docMk/>
          <pc:sldMk cId="3820566591" sldId="612"/>
        </pc:sldMkLst>
        <pc:spChg chg="mod">
          <ac:chgData name="BEAULIEU, SERGE" userId="173cfe8f-6478-45df-ac5e-87cc7e995dec" providerId="ADAL" clId="{5CE3AD16-CD63-4215-A735-92DD7756AE14}" dt="2023-02-15T19:57:29.729" v="1754" actId="20577"/>
          <ac:spMkLst>
            <pc:docMk/>
            <pc:sldMk cId="3820566591" sldId="612"/>
            <ac:spMk id="2" creationId="{785F1B7A-8E97-2314-01AA-EE0C18CFD1CB}"/>
          </ac:spMkLst>
        </pc:spChg>
        <pc:spChg chg="mod">
          <ac:chgData name="BEAULIEU, SERGE" userId="173cfe8f-6478-45df-ac5e-87cc7e995dec" providerId="ADAL" clId="{5CE3AD16-CD63-4215-A735-92DD7756AE14}" dt="2023-02-15T19:58:15.185" v="1759" actId="20577"/>
          <ac:spMkLst>
            <pc:docMk/>
            <pc:sldMk cId="3820566591" sldId="612"/>
            <ac:spMk id="3" creationId="{E2FD010E-F4DE-B581-1D04-8EFDB8E3AE04}"/>
          </ac:spMkLst>
        </pc:spChg>
        <pc:spChg chg="mod">
          <ac:chgData name="BEAULIEU, SERGE" userId="173cfe8f-6478-45df-ac5e-87cc7e995dec" providerId="ADAL" clId="{5CE3AD16-CD63-4215-A735-92DD7756AE14}" dt="2023-02-15T19:57:13.800" v="1749" actId="26606"/>
          <ac:spMkLst>
            <pc:docMk/>
            <pc:sldMk cId="3820566591" sldId="612"/>
            <ac:spMk id="4" creationId="{89446AC8-7C8B-8DE1-BEB5-39E243DDDCB1}"/>
          </ac:spMkLst>
        </pc:spChg>
        <pc:spChg chg="add">
          <ac:chgData name="BEAULIEU, SERGE" userId="173cfe8f-6478-45df-ac5e-87cc7e995dec" providerId="ADAL" clId="{5CE3AD16-CD63-4215-A735-92DD7756AE14}" dt="2023-02-15T19:57:13.800" v="1749" actId="26606"/>
          <ac:spMkLst>
            <pc:docMk/>
            <pc:sldMk cId="3820566591" sldId="612"/>
            <ac:spMk id="9" creationId="{6A1473A6-3F22-483E-8A30-80B9D2B14592}"/>
          </ac:spMkLst>
        </pc:spChg>
        <pc:grpChg chg="add">
          <ac:chgData name="BEAULIEU, SERGE" userId="173cfe8f-6478-45df-ac5e-87cc7e995dec" providerId="ADAL" clId="{5CE3AD16-CD63-4215-A735-92DD7756AE14}" dt="2023-02-15T19:57:13.800" v="1749" actId="26606"/>
          <ac:grpSpMkLst>
            <pc:docMk/>
            <pc:sldMk cId="3820566591" sldId="612"/>
            <ac:grpSpMk id="11" creationId="{AA1375E3-3E53-4D75-BAB7-E5929BFCB25F}"/>
          </ac:grpSpMkLst>
        </pc:grpChg>
      </pc:sldChg>
      <pc:sldChg chg="addSp delSp modSp new mod ord setBg setClrOvrMap">
        <pc:chgData name="BEAULIEU, SERGE" userId="173cfe8f-6478-45df-ac5e-87cc7e995dec" providerId="ADAL" clId="{5CE3AD16-CD63-4215-A735-92DD7756AE14}" dt="2023-02-15T19:28:06.215" v="1572"/>
        <pc:sldMkLst>
          <pc:docMk/>
          <pc:sldMk cId="2415940527" sldId="613"/>
        </pc:sldMkLst>
        <pc:spChg chg="mod ord">
          <ac:chgData name="BEAULIEU, SERGE" userId="173cfe8f-6478-45df-ac5e-87cc7e995dec" providerId="ADAL" clId="{5CE3AD16-CD63-4215-A735-92DD7756AE14}" dt="2023-02-15T18:17:06.963" v="866" actId="14100"/>
          <ac:spMkLst>
            <pc:docMk/>
            <pc:sldMk cId="2415940527" sldId="613"/>
            <ac:spMk id="2" creationId="{EF1030C4-969E-20E3-CFAA-02E3EFAC5AF5}"/>
          </ac:spMkLst>
        </pc:spChg>
        <pc:spChg chg="add del">
          <ac:chgData name="BEAULIEU, SERGE" userId="173cfe8f-6478-45df-ac5e-87cc7e995dec" providerId="ADAL" clId="{5CE3AD16-CD63-4215-A735-92DD7756AE14}" dt="2023-02-15T18:12:34.427" v="846"/>
          <ac:spMkLst>
            <pc:docMk/>
            <pc:sldMk cId="2415940527" sldId="613"/>
            <ac:spMk id="3" creationId="{B9C52C55-A978-3F17-E3D2-878CE6BF04E8}"/>
          </ac:spMkLst>
        </pc:spChg>
        <pc:spChg chg="mod ord">
          <ac:chgData name="BEAULIEU, SERGE" userId="173cfe8f-6478-45df-ac5e-87cc7e995dec" providerId="ADAL" clId="{5CE3AD16-CD63-4215-A735-92DD7756AE14}" dt="2023-02-15T18:12:39.093" v="847" actId="26606"/>
          <ac:spMkLst>
            <pc:docMk/>
            <pc:sldMk cId="2415940527" sldId="613"/>
            <ac:spMk id="4" creationId="{63C5FB9B-55EC-40D0-3563-025E544D5DBD}"/>
          </ac:spMkLst>
        </pc:spChg>
        <pc:spChg chg="add del mod">
          <ac:chgData name="BEAULIEU, SERGE" userId="173cfe8f-6478-45df-ac5e-87cc7e995dec" providerId="ADAL" clId="{5CE3AD16-CD63-4215-A735-92DD7756AE14}" dt="2023-02-15T18:12:28.988" v="844" actId="26606"/>
          <ac:spMkLst>
            <pc:docMk/>
            <pc:sldMk cId="2415940527" sldId="613"/>
            <ac:spMk id="9" creationId="{AB9D70B7-8D72-5459-EEF6-11715E39F6FF}"/>
          </ac:spMkLst>
        </pc:spChg>
        <pc:spChg chg="add del">
          <ac:chgData name="BEAULIEU, SERGE" userId="173cfe8f-6478-45df-ac5e-87cc7e995dec" providerId="ADAL" clId="{5CE3AD16-CD63-4215-A735-92DD7756AE14}" dt="2023-02-15T18:12:28.988" v="844" actId="26606"/>
          <ac:spMkLst>
            <pc:docMk/>
            <pc:sldMk cId="2415940527" sldId="613"/>
            <ac:spMk id="12" creationId="{79BB35BC-D5C2-4C8B-A22A-A71E6191913B}"/>
          </ac:spMkLst>
        </pc:spChg>
        <pc:spChg chg="add del">
          <ac:chgData name="BEAULIEU, SERGE" userId="173cfe8f-6478-45df-ac5e-87cc7e995dec" providerId="ADAL" clId="{5CE3AD16-CD63-4215-A735-92DD7756AE14}" dt="2023-02-15T18:12:20.009" v="838" actId="26606"/>
          <ac:spMkLst>
            <pc:docMk/>
            <pc:sldMk cId="2415940527" sldId="613"/>
            <ac:spMk id="17" creationId="{460B0EFB-53ED-4F35-B05D-F658EA021C65}"/>
          </ac:spMkLst>
        </pc:spChg>
        <pc:spChg chg="add del">
          <ac:chgData name="BEAULIEU, SERGE" userId="173cfe8f-6478-45df-ac5e-87cc7e995dec" providerId="ADAL" clId="{5CE3AD16-CD63-4215-A735-92DD7756AE14}" dt="2023-02-15T18:12:20.009" v="838" actId="26606"/>
          <ac:spMkLst>
            <pc:docMk/>
            <pc:sldMk cId="2415940527" sldId="613"/>
            <ac:spMk id="19" creationId="{835EF3DD-7D43-4A27-8967-A92FD8CC9365}"/>
          </ac:spMkLst>
        </pc:spChg>
        <pc:spChg chg="add del">
          <ac:chgData name="BEAULIEU, SERGE" userId="173cfe8f-6478-45df-ac5e-87cc7e995dec" providerId="ADAL" clId="{5CE3AD16-CD63-4215-A735-92DD7756AE14}" dt="2023-02-15T18:12:22.304" v="840" actId="26606"/>
          <ac:spMkLst>
            <pc:docMk/>
            <pc:sldMk cId="2415940527" sldId="613"/>
            <ac:spMk id="21" creationId="{2C6334C2-F73F-4B3B-A626-DD5F69DF6ED0}"/>
          </ac:spMkLst>
        </pc:spChg>
        <pc:spChg chg="add del">
          <ac:chgData name="BEAULIEU, SERGE" userId="173cfe8f-6478-45df-ac5e-87cc7e995dec" providerId="ADAL" clId="{5CE3AD16-CD63-4215-A735-92DD7756AE14}" dt="2023-02-15T18:12:27.636" v="842" actId="26606"/>
          <ac:spMkLst>
            <pc:docMk/>
            <pc:sldMk cId="2415940527" sldId="613"/>
            <ac:spMk id="23" creationId="{B9951BD9-0868-4CDB-ACD6-9C4209B5E412}"/>
          </ac:spMkLst>
        </pc:spChg>
        <pc:picChg chg="add mod">
          <ac:chgData name="BEAULIEU, SERGE" userId="173cfe8f-6478-45df-ac5e-87cc7e995dec" providerId="ADAL" clId="{5CE3AD16-CD63-4215-A735-92DD7756AE14}" dt="2023-02-15T18:17:14.123" v="868" actId="14100"/>
          <ac:picMkLst>
            <pc:docMk/>
            <pc:sldMk cId="2415940527" sldId="613"/>
            <ac:picMk id="5" creationId="{A9B4B1F0-95C9-2421-3788-22E4D7419988}"/>
          </ac:picMkLst>
        </pc:picChg>
      </pc:sldChg>
      <pc:sldChg chg="addSp delSp modSp new mod ord setBg">
        <pc:chgData name="BEAULIEU, SERGE" userId="173cfe8f-6478-45df-ac5e-87cc7e995dec" providerId="ADAL" clId="{5CE3AD16-CD63-4215-A735-92DD7756AE14}" dt="2023-02-15T19:37:53.868" v="1647"/>
        <pc:sldMkLst>
          <pc:docMk/>
          <pc:sldMk cId="3856903769" sldId="614"/>
        </pc:sldMkLst>
        <pc:spChg chg="mod">
          <ac:chgData name="BEAULIEU, SERGE" userId="173cfe8f-6478-45df-ac5e-87cc7e995dec" providerId="ADAL" clId="{5CE3AD16-CD63-4215-A735-92DD7756AE14}" dt="2023-02-15T19:00:53.915" v="1328" actId="20577"/>
          <ac:spMkLst>
            <pc:docMk/>
            <pc:sldMk cId="3856903769" sldId="614"/>
            <ac:spMk id="2" creationId="{20813D57-CF22-CDE0-3AC4-C70E26569F92}"/>
          </ac:spMkLst>
        </pc:spChg>
        <pc:spChg chg="del">
          <ac:chgData name="BEAULIEU, SERGE" userId="173cfe8f-6478-45df-ac5e-87cc7e995dec" providerId="ADAL" clId="{5CE3AD16-CD63-4215-A735-92DD7756AE14}" dt="2023-02-15T19:00:08.257" v="1290"/>
          <ac:spMkLst>
            <pc:docMk/>
            <pc:sldMk cId="3856903769" sldId="614"/>
            <ac:spMk id="3" creationId="{E3295FD8-3341-C140-6B0B-2173863E4DE7}"/>
          </ac:spMkLst>
        </pc:spChg>
        <pc:spChg chg="mod">
          <ac:chgData name="BEAULIEU, SERGE" userId="173cfe8f-6478-45df-ac5e-87cc7e995dec" providerId="ADAL" clId="{5CE3AD16-CD63-4215-A735-92DD7756AE14}" dt="2023-02-15T19:00:27.101" v="1293" actId="26606"/>
          <ac:spMkLst>
            <pc:docMk/>
            <pc:sldMk cId="3856903769" sldId="614"/>
            <ac:spMk id="4" creationId="{6C198D25-F52F-8945-8163-D15ECDA320A6}"/>
          </ac:spMkLst>
        </pc:spChg>
        <pc:spChg chg="add mod">
          <ac:chgData name="BEAULIEU, SERGE" userId="173cfe8f-6478-45df-ac5e-87cc7e995dec" providerId="ADAL" clId="{5CE3AD16-CD63-4215-A735-92DD7756AE14}" dt="2023-02-15T19:00:14.655" v="1292" actId="14100"/>
          <ac:spMkLst>
            <pc:docMk/>
            <pc:sldMk cId="3856903769" sldId="614"/>
            <ac:spMk id="6" creationId="{D2B029C7-1761-3D59-73BA-9205DF35C0A5}"/>
          </ac:spMkLst>
        </pc:spChg>
        <pc:spChg chg="add">
          <ac:chgData name="BEAULIEU, SERGE" userId="173cfe8f-6478-45df-ac5e-87cc7e995dec" providerId="ADAL" clId="{5CE3AD16-CD63-4215-A735-92DD7756AE14}" dt="2023-02-15T19:00:27.101" v="1293" actId="26606"/>
          <ac:spMkLst>
            <pc:docMk/>
            <pc:sldMk cId="3856903769" sldId="614"/>
            <ac:spMk id="11" creationId="{D4771268-CB57-404A-9271-370EB28F6090}"/>
          </ac:spMkLst>
        </pc:spChg>
        <pc:graphicFrameChg chg="add mod ord modGraphic">
          <ac:chgData name="BEAULIEU, SERGE" userId="173cfe8f-6478-45df-ac5e-87cc7e995dec" providerId="ADAL" clId="{5CE3AD16-CD63-4215-A735-92DD7756AE14}" dt="2023-02-15T19:12:01.947" v="1342" actId="14100"/>
          <ac:graphicFrameMkLst>
            <pc:docMk/>
            <pc:sldMk cId="3856903769" sldId="614"/>
            <ac:graphicFrameMk id="5" creationId="{B988D623-46C0-3EB2-2D83-3A415C62F2A3}"/>
          </ac:graphicFrameMkLst>
        </pc:graphicFrameChg>
      </pc:sldChg>
      <pc:sldChg chg="addSp delSp modSp new mod ord setBg">
        <pc:chgData name="BEAULIEU, SERGE" userId="173cfe8f-6478-45df-ac5e-87cc7e995dec" providerId="ADAL" clId="{5CE3AD16-CD63-4215-A735-92DD7756AE14}" dt="2023-02-15T19:34:38.294" v="1603"/>
        <pc:sldMkLst>
          <pc:docMk/>
          <pc:sldMk cId="2723257077" sldId="615"/>
        </pc:sldMkLst>
        <pc:spChg chg="mod">
          <ac:chgData name="BEAULIEU, SERGE" userId="173cfe8f-6478-45df-ac5e-87cc7e995dec" providerId="ADAL" clId="{5CE3AD16-CD63-4215-A735-92DD7756AE14}" dt="2023-02-15T18:29:29.483" v="972" actId="14100"/>
          <ac:spMkLst>
            <pc:docMk/>
            <pc:sldMk cId="2723257077" sldId="615"/>
            <ac:spMk id="2" creationId="{5392CE52-1FA9-32EF-0302-C1C25BE661A1}"/>
          </ac:spMkLst>
        </pc:spChg>
        <pc:spChg chg="del">
          <ac:chgData name="BEAULIEU, SERGE" userId="173cfe8f-6478-45df-ac5e-87cc7e995dec" providerId="ADAL" clId="{5CE3AD16-CD63-4215-A735-92DD7756AE14}" dt="2023-02-15T18:28:24.688" v="965"/>
          <ac:spMkLst>
            <pc:docMk/>
            <pc:sldMk cId="2723257077" sldId="615"/>
            <ac:spMk id="3" creationId="{486670CB-4A10-92E9-6A42-2AC3931CFF54}"/>
          </ac:spMkLst>
        </pc:spChg>
        <pc:spChg chg="mod">
          <ac:chgData name="BEAULIEU, SERGE" userId="173cfe8f-6478-45df-ac5e-87cc7e995dec" providerId="ADAL" clId="{5CE3AD16-CD63-4215-A735-92DD7756AE14}" dt="2023-02-15T18:28:45.057" v="966" actId="26606"/>
          <ac:spMkLst>
            <pc:docMk/>
            <pc:sldMk cId="2723257077" sldId="615"/>
            <ac:spMk id="4" creationId="{BD7EB1EC-CE66-75F4-3CB5-4B48E98BA2EC}"/>
          </ac:spMkLst>
        </pc:spChg>
        <pc:picChg chg="add mod">
          <ac:chgData name="BEAULIEU, SERGE" userId="173cfe8f-6478-45df-ac5e-87cc7e995dec" providerId="ADAL" clId="{5CE3AD16-CD63-4215-A735-92DD7756AE14}" dt="2023-02-15T18:57:30.323" v="1286" actId="14100"/>
          <ac:picMkLst>
            <pc:docMk/>
            <pc:sldMk cId="2723257077" sldId="615"/>
            <ac:picMk id="5" creationId="{4A9E31A3-AA76-7CA0-3D7A-7C53D563D061}"/>
          </ac:picMkLst>
        </pc:picChg>
      </pc:sldChg>
      <pc:sldChg chg="addSp delSp modSp new mod ord setBg">
        <pc:chgData name="BEAULIEU, SERGE" userId="173cfe8f-6478-45df-ac5e-87cc7e995dec" providerId="ADAL" clId="{5CE3AD16-CD63-4215-A735-92DD7756AE14}" dt="2023-02-15T19:36:15.014" v="1609"/>
        <pc:sldMkLst>
          <pc:docMk/>
          <pc:sldMk cId="1409046546" sldId="616"/>
        </pc:sldMkLst>
        <pc:spChg chg="mod">
          <ac:chgData name="BEAULIEU, SERGE" userId="173cfe8f-6478-45df-ac5e-87cc7e995dec" providerId="ADAL" clId="{5CE3AD16-CD63-4215-A735-92DD7756AE14}" dt="2023-02-15T18:54:42.203" v="1279" actId="14100"/>
          <ac:spMkLst>
            <pc:docMk/>
            <pc:sldMk cId="1409046546" sldId="616"/>
            <ac:spMk id="2" creationId="{BA8709A4-E74B-3EC3-9DE2-A0DE919120CD}"/>
          </ac:spMkLst>
        </pc:spChg>
        <pc:spChg chg="del">
          <ac:chgData name="BEAULIEU, SERGE" userId="173cfe8f-6478-45df-ac5e-87cc7e995dec" providerId="ADAL" clId="{5CE3AD16-CD63-4215-A735-92DD7756AE14}" dt="2023-02-15T18:53:58.686" v="1270"/>
          <ac:spMkLst>
            <pc:docMk/>
            <pc:sldMk cId="1409046546" sldId="616"/>
            <ac:spMk id="3" creationId="{02E32820-8C4A-9A6A-252B-729F7690E0A9}"/>
          </ac:spMkLst>
        </pc:spChg>
        <pc:spChg chg="mod">
          <ac:chgData name="BEAULIEU, SERGE" userId="173cfe8f-6478-45df-ac5e-87cc7e995dec" providerId="ADAL" clId="{5CE3AD16-CD63-4215-A735-92DD7756AE14}" dt="2023-02-15T18:54:08.675" v="1271" actId="26606"/>
          <ac:spMkLst>
            <pc:docMk/>
            <pc:sldMk cId="1409046546" sldId="616"/>
            <ac:spMk id="4" creationId="{85C7F751-F955-9072-5536-7D4217DC6571}"/>
          </ac:spMkLst>
        </pc:spChg>
        <pc:spChg chg="add">
          <ac:chgData name="BEAULIEU, SERGE" userId="173cfe8f-6478-45df-ac5e-87cc7e995dec" providerId="ADAL" clId="{5CE3AD16-CD63-4215-A735-92DD7756AE14}" dt="2023-02-15T18:54:08.675" v="1271" actId="26606"/>
          <ac:spMkLst>
            <pc:docMk/>
            <pc:sldMk cId="1409046546" sldId="616"/>
            <ac:spMk id="10" creationId="{D4771268-CB57-404A-9271-370EB28F6090}"/>
          </ac:spMkLst>
        </pc:spChg>
        <pc:picChg chg="add mod">
          <ac:chgData name="BEAULIEU, SERGE" userId="173cfe8f-6478-45df-ac5e-87cc7e995dec" providerId="ADAL" clId="{5CE3AD16-CD63-4215-A735-92DD7756AE14}" dt="2023-02-15T18:57:42.690" v="1289" actId="14100"/>
          <ac:picMkLst>
            <pc:docMk/>
            <pc:sldMk cId="1409046546" sldId="616"/>
            <ac:picMk id="5" creationId="{80014FCF-0E7A-70B3-3E87-4CC7688B3B98}"/>
          </ac:picMkLst>
        </pc:picChg>
      </pc:sldChg>
      <pc:sldChg chg="addSp delSp modSp new del">
        <pc:chgData name="BEAULIEU, SERGE" userId="173cfe8f-6478-45df-ac5e-87cc7e995dec" providerId="ADAL" clId="{5CE3AD16-CD63-4215-A735-92DD7756AE14}" dt="2023-02-15T20:00:39.101" v="1793" actId="47"/>
        <pc:sldMkLst>
          <pc:docMk/>
          <pc:sldMk cId="3881052152" sldId="617"/>
        </pc:sldMkLst>
        <pc:spChg chg="add del">
          <ac:chgData name="BEAULIEU, SERGE" userId="173cfe8f-6478-45df-ac5e-87cc7e995dec" providerId="ADAL" clId="{5CE3AD16-CD63-4215-A735-92DD7756AE14}" dt="2023-02-15T19:46:37.489" v="1663"/>
          <ac:spMkLst>
            <pc:docMk/>
            <pc:sldMk cId="3881052152" sldId="617"/>
            <ac:spMk id="3" creationId="{2F630088-18A7-F1D0-C0B8-EB5687F83F7E}"/>
          </ac:spMkLst>
        </pc:spChg>
        <pc:picChg chg="add del mod">
          <ac:chgData name="BEAULIEU, SERGE" userId="173cfe8f-6478-45df-ac5e-87cc7e995dec" providerId="ADAL" clId="{5CE3AD16-CD63-4215-A735-92DD7756AE14}" dt="2023-02-15T19:46:37.489" v="1663"/>
          <ac:picMkLst>
            <pc:docMk/>
            <pc:sldMk cId="3881052152" sldId="617"/>
            <ac:picMk id="5" creationId="{4352427C-A0B6-D8E2-18E2-F11DBC471801}"/>
          </ac:picMkLst>
        </pc:picChg>
      </pc:sldChg>
      <pc:sldChg chg="new del">
        <pc:chgData name="BEAULIEU, SERGE" userId="173cfe8f-6478-45df-ac5e-87cc7e995dec" providerId="ADAL" clId="{5CE3AD16-CD63-4215-A735-92DD7756AE14}" dt="2023-02-15T20:00:41.191" v="1794" actId="47"/>
        <pc:sldMkLst>
          <pc:docMk/>
          <pc:sldMk cId="1629993922" sldId="618"/>
        </pc:sldMkLst>
      </pc:sldChg>
      <pc:sldChg chg="add ord">
        <pc:chgData name="BEAULIEU, SERGE" userId="173cfe8f-6478-45df-ac5e-87cc7e995dec" providerId="ADAL" clId="{5CE3AD16-CD63-4215-A735-92DD7756AE14}" dt="2023-02-15T19:30:44.846" v="1584"/>
        <pc:sldMkLst>
          <pc:docMk/>
          <pc:sldMk cId="1215740872" sldId="619"/>
        </pc:sldMkLst>
      </pc:sldChg>
      <pc:sldChg chg="add ord">
        <pc:chgData name="BEAULIEU, SERGE" userId="173cfe8f-6478-45df-ac5e-87cc7e995dec" providerId="ADAL" clId="{5CE3AD16-CD63-4215-A735-92DD7756AE14}" dt="2023-02-15T19:38:54.165" v="1649"/>
        <pc:sldMkLst>
          <pc:docMk/>
          <pc:sldMk cId="3159530605" sldId="620"/>
        </pc:sldMkLst>
      </pc:sldChg>
      <pc:sldChg chg="add ord">
        <pc:chgData name="BEAULIEU, SERGE" userId="173cfe8f-6478-45df-ac5e-87cc7e995dec" providerId="ADAL" clId="{5CE3AD16-CD63-4215-A735-92DD7756AE14}" dt="2023-02-15T19:39:04.876" v="1651"/>
        <pc:sldMkLst>
          <pc:docMk/>
          <pc:sldMk cId="1599727751" sldId="621"/>
        </pc:sldMkLst>
      </pc:sldChg>
      <pc:sldChg chg="add ord">
        <pc:chgData name="BEAULIEU, SERGE" userId="173cfe8f-6478-45df-ac5e-87cc7e995dec" providerId="ADAL" clId="{5CE3AD16-CD63-4215-A735-92DD7756AE14}" dt="2023-02-15T19:39:17.029" v="1653"/>
        <pc:sldMkLst>
          <pc:docMk/>
          <pc:sldMk cId="2591350027" sldId="622"/>
        </pc:sldMkLst>
      </pc:sldChg>
      <pc:sldChg chg="addSp modSp add mod ord setBg">
        <pc:chgData name="BEAULIEU, SERGE" userId="173cfe8f-6478-45df-ac5e-87cc7e995dec" providerId="ADAL" clId="{5CE3AD16-CD63-4215-A735-92DD7756AE14}" dt="2023-02-15T19:56:21.136" v="1737" actId="20577"/>
        <pc:sldMkLst>
          <pc:docMk/>
          <pc:sldMk cId="723789472" sldId="623"/>
        </pc:sldMkLst>
        <pc:spChg chg="mod">
          <ac:chgData name="BEAULIEU, SERGE" userId="173cfe8f-6478-45df-ac5e-87cc7e995dec" providerId="ADAL" clId="{5CE3AD16-CD63-4215-A735-92DD7756AE14}" dt="2023-02-15T19:51:54.918" v="1696" actId="14100"/>
          <ac:spMkLst>
            <pc:docMk/>
            <pc:sldMk cId="723789472" sldId="623"/>
            <ac:spMk id="2" creationId="{4BFEC1F7-D6BB-02F7-A8C9-371ADA58E330}"/>
          </ac:spMkLst>
        </pc:spChg>
        <pc:spChg chg="mod">
          <ac:chgData name="BEAULIEU, SERGE" userId="173cfe8f-6478-45df-ac5e-87cc7e995dec" providerId="ADAL" clId="{5CE3AD16-CD63-4215-A735-92DD7756AE14}" dt="2023-02-15T19:56:21.136" v="1737" actId="20577"/>
          <ac:spMkLst>
            <pc:docMk/>
            <pc:sldMk cId="723789472" sldId="623"/>
            <ac:spMk id="3" creationId="{AE79BD89-F62F-2D21-500B-B5A6ECDF91E8}"/>
          </ac:spMkLst>
        </pc:spChg>
        <pc:spChg chg="mod">
          <ac:chgData name="BEAULIEU, SERGE" userId="173cfe8f-6478-45df-ac5e-87cc7e995dec" providerId="ADAL" clId="{5CE3AD16-CD63-4215-A735-92DD7756AE14}" dt="2023-02-15T19:51:45.615" v="1694" actId="26606"/>
          <ac:spMkLst>
            <pc:docMk/>
            <pc:sldMk cId="723789472" sldId="623"/>
            <ac:spMk id="4" creationId="{A138C0AE-8FFE-26CA-5C0E-FA49DB3F7C1F}"/>
          </ac:spMkLst>
        </pc:spChg>
        <pc:spChg chg="add">
          <ac:chgData name="BEAULIEU, SERGE" userId="173cfe8f-6478-45df-ac5e-87cc7e995dec" providerId="ADAL" clId="{5CE3AD16-CD63-4215-A735-92DD7756AE14}" dt="2023-02-15T19:51:45.615" v="1694" actId="26606"/>
          <ac:spMkLst>
            <pc:docMk/>
            <pc:sldMk cId="723789472" sldId="623"/>
            <ac:spMk id="9" creationId="{907EF6B7-1338-4443-8C46-6A318D952DFD}"/>
          </ac:spMkLst>
        </pc:spChg>
        <pc:spChg chg="add">
          <ac:chgData name="BEAULIEU, SERGE" userId="173cfe8f-6478-45df-ac5e-87cc7e995dec" providerId="ADAL" clId="{5CE3AD16-CD63-4215-A735-92DD7756AE14}" dt="2023-02-15T19:51:45.615" v="1694" actId="26606"/>
          <ac:spMkLst>
            <pc:docMk/>
            <pc:sldMk cId="723789472" sldId="623"/>
            <ac:spMk id="11" creationId="{DAAE4CDD-124C-4DCF-9584-B6033B545DD5}"/>
          </ac:spMkLst>
        </pc:spChg>
        <pc:spChg chg="add">
          <ac:chgData name="BEAULIEU, SERGE" userId="173cfe8f-6478-45df-ac5e-87cc7e995dec" providerId="ADAL" clId="{5CE3AD16-CD63-4215-A735-92DD7756AE14}" dt="2023-02-15T19:51:45.615" v="1694" actId="26606"/>
          <ac:spMkLst>
            <pc:docMk/>
            <pc:sldMk cId="723789472" sldId="623"/>
            <ac:spMk id="13" creationId="{081E4A58-353D-44AE-B2FC-2A74E2E400F7}"/>
          </ac:spMkLst>
        </pc:spChg>
      </pc:sldChg>
      <pc:sldChg chg="addSp modSp add mod setBg">
        <pc:chgData name="BEAULIEU, SERGE" userId="173cfe8f-6478-45df-ac5e-87cc7e995dec" providerId="ADAL" clId="{5CE3AD16-CD63-4215-A735-92DD7756AE14}" dt="2023-02-15T19:57:00.065" v="1748" actId="14100"/>
        <pc:sldMkLst>
          <pc:docMk/>
          <pc:sldMk cId="1730168888" sldId="624"/>
        </pc:sldMkLst>
        <pc:spChg chg="mod">
          <ac:chgData name="BEAULIEU, SERGE" userId="173cfe8f-6478-45df-ac5e-87cc7e995dec" providerId="ADAL" clId="{5CE3AD16-CD63-4215-A735-92DD7756AE14}" dt="2023-02-15T19:54:36.698" v="1718" actId="14100"/>
          <ac:spMkLst>
            <pc:docMk/>
            <pc:sldMk cId="1730168888" sldId="624"/>
            <ac:spMk id="2" creationId="{4BFEC1F7-D6BB-02F7-A8C9-371ADA58E330}"/>
          </ac:spMkLst>
        </pc:spChg>
        <pc:spChg chg="mod">
          <ac:chgData name="BEAULIEU, SERGE" userId="173cfe8f-6478-45df-ac5e-87cc7e995dec" providerId="ADAL" clId="{5CE3AD16-CD63-4215-A735-92DD7756AE14}" dt="2023-02-15T19:57:00.065" v="1748" actId="14100"/>
          <ac:spMkLst>
            <pc:docMk/>
            <pc:sldMk cId="1730168888" sldId="624"/>
            <ac:spMk id="3" creationId="{AE79BD89-F62F-2D21-500B-B5A6ECDF91E8}"/>
          </ac:spMkLst>
        </pc:spChg>
        <pc:spChg chg="mod">
          <ac:chgData name="BEAULIEU, SERGE" userId="173cfe8f-6478-45df-ac5e-87cc7e995dec" providerId="ADAL" clId="{5CE3AD16-CD63-4215-A735-92DD7756AE14}" dt="2023-02-15T19:54:29.553" v="1716" actId="26606"/>
          <ac:spMkLst>
            <pc:docMk/>
            <pc:sldMk cId="1730168888" sldId="624"/>
            <ac:spMk id="4" creationId="{A138C0AE-8FFE-26CA-5C0E-FA49DB3F7C1F}"/>
          </ac:spMkLst>
        </pc:spChg>
        <pc:spChg chg="add">
          <ac:chgData name="BEAULIEU, SERGE" userId="173cfe8f-6478-45df-ac5e-87cc7e995dec" providerId="ADAL" clId="{5CE3AD16-CD63-4215-A735-92DD7756AE14}" dt="2023-02-15T19:54:29.553" v="1716" actId="26606"/>
          <ac:spMkLst>
            <pc:docMk/>
            <pc:sldMk cId="1730168888" sldId="624"/>
            <ac:spMk id="9" creationId="{907EF6B7-1338-4443-8C46-6A318D952DFD}"/>
          </ac:spMkLst>
        </pc:spChg>
        <pc:spChg chg="add">
          <ac:chgData name="BEAULIEU, SERGE" userId="173cfe8f-6478-45df-ac5e-87cc7e995dec" providerId="ADAL" clId="{5CE3AD16-CD63-4215-A735-92DD7756AE14}" dt="2023-02-15T19:54:29.553" v="1716" actId="26606"/>
          <ac:spMkLst>
            <pc:docMk/>
            <pc:sldMk cId="1730168888" sldId="624"/>
            <ac:spMk id="11" creationId="{DAAE4CDD-124C-4DCF-9584-B6033B545DD5}"/>
          </ac:spMkLst>
        </pc:spChg>
        <pc:spChg chg="add">
          <ac:chgData name="BEAULIEU, SERGE" userId="173cfe8f-6478-45df-ac5e-87cc7e995dec" providerId="ADAL" clId="{5CE3AD16-CD63-4215-A735-92DD7756AE14}" dt="2023-02-15T19:54:29.553" v="1716" actId="26606"/>
          <ac:spMkLst>
            <pc:docMk/>
            <pc:sldMk cId="1730168888" sldId="624"/>
            <ac:spMk id="13" creationId="{081E4A58-353D-44AE-B2FC-2A74E2E400F7}"/>
          </ac:spMkLst>
        </pc:spChg>
      </pc:sldChg>
      <pc:sldChg chg="addSp modSp add mod setBg">
        <pc:chgData name="BEAULIEU, SERGE" userId="173cfe8f-6478-45df-ac5e-87cc7e995dec" providerId="ADAL" clId="{5CE3AD16-CD63-4215-A735-92DD7756AE14}" dt="2023-02-15T20:01:42.956" v="1799" actId="20577"/>
        <pc:sldMkLst>
          <pc:docMk/>
          <pc:sldMk cId="1054396552" sldId="625"/>
        </pc:sldMkLst>
        <pc:spChg chg="mod">
          <ac:chgData name="BEAULIEU, SERGE" userId="173cfe8f-6478-45df-ac5e-87cc7e995dec" providerId="ADAL" clId="{5CE3AD16-CD63-4215-A735-92DD7756AE14}" dt="2023-02-15T19:55:56.538" v="1732" actId="14100"/>
          <ac:spMkLst>
            <pc:docMk/>
            <pc:sldMk cId="1054396552" sldId="625"/>
            <ac:spMk id="2" creationId="{4BFEC1F7-D6BB-02F7-A8C9-371ADA58E330}"/>
          </ac:spMkLst>
        </pc:spChg>
        <pc:spChg chg="mod">
          <ac:chgData name="BEAULIEU, SERGE" userId="173cfe8f-6478-45df-ac5e-87cc7e995dec" providerId="ADAL" clId="{5CE3AD16-CD63-4215-A735-92DD7756AE14}" dt="2023-02-15T20:01:42.956" v="1799" actId="20577"/>
          <ac:spMkLst>
            <pc:docMk/>
            <pc:sldMk cId="1054396552" sldId="625"/>
            <ac:spMk id="3" creationId="{AE79BD89-F62F-2D21-500B-B5A6ECDF91E8}"/>
          </ac:spMkLst>
        </pc:spChg>
        <pc:spChg chg="mod">
          <ac:chgData name="BEAULIEU, SERGE" userId="173cfe8f-6478-45df-ac5e-87cc7e995dec" providerId="ADAL" clId="{5CE3AD16-CD63-4215-A735-92DD7756AE14}" dt="2023-02-15T19:55:44.739" v="1729" actId="26606"/>
          <ac:spMkLst>
            <pc:docMk/>
            <pc:sldMk cId="1054396552" sldId="625"/>
            <ac:spMk id="4" creationId="{A138C0AE-8FFE-26CA-5C0E-FA49DB3F7C1F}"/>
          </ac:spMkLst>
        </pc:spChg>
        <pc:spChg chg="add">
          <ac:chgData name="BEAULIEU, SERGE" userId="173cfe8f-6478-45df-ac5e-87cc7e995dec" providerId="ADAL" clId="{5CE3AD16-CD63-4215-A735-92DD7756AE14}" dt="2023-02-15T19:55:44.739" v="1729" actId="26606"/>
          <ac:spMkLst>
            <pc:docMk/>
            <pc:sldMk cId="1054396552" sldId="625"/>
            <ac:spMk id="9" creationId="{907EF6B7-1338-4443-8C46-6A318D952DFD}"/>
          </ac:spMkLst>
        </pc:spChg>
        <pc:spChg chg="add">
          <ac:chgData name="BEAULIEU, SERGE" userId="173cfe8f-6478-45df-ac5e-87cc7e995dec" providerId="ADAL" clId="{5CE3AD16-CD63-4215-A735-92DD7756AE14}" dt="2023-02-15T19:55:44.739" v="1729" actId="26606"/>
          <ac:spMkLst>
            <pc:docMk/>
            <pc:sldMk cId="1054396552" sldId="625"/>
            <ac:spMk id="11" creationId="{DAAE4CDD-124C-4DCF-9584-B6033B545DD5}"/>
          </ac:spMkLst>
        </pc:spChg>
        <pc:spChg chg="add">
          <ac:chgData name="BEAULIEU, SERGE" userId="173cfe8f-6478-45df-ac5e-87cc7e995dec" providerId="ADAL" clId="{5CE3AD16-CD63-4215-A735-92DD7756AE14}" dt="2023-02-15T19:55:44.739" v="1729" actId="26606"/>
          <ac:spMkLst>
            <pc:docMk/>
            <pc:sldMk cId="1054396552" sldId="625"/>
            <ac:spMk id="13" creationId="{081E4A58-353D-44AE-B2FC-2A74E2E400F7}"/>
          </ac:spMkLst>
        </pc:spChg>
      </pc:sldChg>
      <pc:sldChg chg="addSp modSp add mod setBg">
        <pc:chgData name="BEAULIEU, SERGE" userId="173cfe8f-6478-45df-ac5e-87cc7e995dec" providerId="ADAL" clId="{5CE3AD16-CD63-4215-A735-92DD7756AE14}" dt="2023-02-15T19:58:55.304" v="1769" actId="255"/>
        <pc:sldMkLst>
          <pc:docMk/>
          <pc:sldMk cId="973378416" sldId="626"/>
        </pc:sldMkLst>
        <pc:spChg chg="mod">
          <ac:chgData name="BEAULIEU, SERGE" userId="173cfe8f-6478-45df-ac5e-87cc7e995dec" providerId="ADAL" clId="{5CE3AD16-CD63-4215-A735-92DD7756AE14}" dt="2023-02-15T19:58:40.333" v="1762" actId="20577"/>
          <ac:spMkLst>
            <pc:docMk/>
            <pc:sldMk cId="973378416" sldId="626"/>
            <ac:spMk id="2" creationId="{785F1B7A-8E97-2314-01AA-EE0C18CFD1CB}"/>
          </ac:spMkLst>
        </pc:spChg>
        <pc:spChg chg="mod">
          <ac:chgData name="BEAULIEU, SERGE" userId="173cfe8f-6478-45df-ac5e-87cc7e995dec" providerId="ADAL" clId="{5CE3AD16-CD63-4215-A735-92DD7756AE14}" dt="2023-02-15T19:58:55.304" v="1769" actId="255"/>
          <ac:spMkLst>
            <pc:docMk/>
            <pc:sldMk cId="973378416" sldId="626"/>
            <ac:spMk id="3" creationId="{E2FD010E-F4DE-B581-1D04-8EFDB8E3AE04}"/>
          </ac:spMkLst>
        </pc:spChg>
        <pc:spChg chg="mod">
          <ac:chgData name="BEAULIEU, SERGE" userId="173cfe8f-6478-45df-ac5e-87cc7e995dec" providerId="ADAL" clId="{5CE3AD16-CD63-4215-A735-92DD7756AE14}" dt="2023-02-15T19:58:32.667" v="1760" actId="26606"/>
          <ac:spMkLst>
            <pc:docMk/>
            <pc:sldMk cId="973378416" sldId="626"/>
            <ac:spMk id="4" creationId="{89446AC8-7C8B-8DE1-BEB5-39E243DDDCB1}"/>
          </ac:spMkLst>
        </pc:spChg>
        <pc:spChg chg="add">
          <ac:chgData name="BEAULIEU, SERGE" userId="173cfe8f-6478-45df-ac5e-87cc7e995dec" providerId="ADAL" clId="{5CE3AD16-CD63-4215-A735-92DD7756AE14}" dt="2023-02-15T19:58:32.667" v="1760" actId="26606"/>
          <ac:spMkLst>
            <pc:docMk/>
            <pc:sldMk cId="973378416" sldId="626"/>
            <ac:spMk id="9" creationId="{6A1473A6-3F22-483E-8A30-80B9D2B14592}"/>
          </ac:spMkLst>
        </pc:spChg>
        <pc:grpChg chg="add">
          <ac:chgData name="BEAULIEU, SERGE" userId="173cfe8f-6478-45df-ac5e-87cc7e995dec" providerId="ADAL" clId="{5CE3AD16-CD63-4215-A735-92DD7756AE14}" dt="2023-02-15T19:58:32.667" v="1760" actId="26606"/>
          <ac:grpSpMkLst>
            <pc:docMk/>
            <pc:sldMk cId="973378416" sldId="626"/>
            <ac:grpSpMk id="11" creationId="{AA1375E3-3E53-4D75-BAB7-E5929BFCB25F}"/>
          </ac:grpSpMkLst>
        </pc:grpChg>
      </pc:sldChg>
      <pc:sldChg chg="addSp modSp add mod setBg">
        <pc:chgData name="BEAULIEU, SERGE" userId="173cfe8f-6478-45df-ac5e-87cc7e995dec" providerId="ADAL" clId="{5CE3AD16-CD63-4215-A735-92DD7756AE14}" dt="2023-02-15T19:59:27.962" v="1777" actId="113"/>
        <pc:sldMkLst>
          <pc:docMk/>
          <pc:sldMk cId="3878064731" sldId="627"/>
        </pc:sldMkLst>
        <pc:spChg chg="mod">
          <ac:chgData name="BEAULIEU, SERGE" userId="173cfe8f-6478-45df-ac5e-87cc7e995dec" providerId="ADAL" clId="{5CE3AD16-CD63-4215-A735-92DD7756AE14}" dt="2023-02-15T19:59:10.574" v="1772" actId="20577"/>
          <ac:spMkLst>
            <pc:docMk/>
            <pc:sldMk cId="3878064731" sldId="627"/>
            <ac:spMk id="2" creationId="{785F1B7A-8E97-2314-01AA-EE0C18CFD1CB}"/>
          </ac:spMkLst>
        </pc:spChg>
        <pc:spChg chg="mod">
          <ac:chgData name="BEAULIEU, SERGE" userId="173cfe8f-6478-45df-ac5e-87cc7e995dec" providerId="ADAL" clId="{5CE3AD16-CD63-4215-A735-92DD7756AE14}" dt="2023-02-15T19:59:27.962" v="1777" actId="113"/>
          <ac:spMkLst>
            <pc:docMk/>
            <pc:sldMk cId="3878064731" sldId="627"/>
            <ac:spMk id="3" creationId="{E2FD010E-F4DE-B581-1D04-8EFDB8E3AE04}"/>
          </ac:spMkLst>
        </pc:spChg>
        <pc:spChg chg="mod">
          <ac:chgData name="BEAULIEU, SERGE" userId="173cfe8f-6478-45df-ac5e-87cc7e995dec" providerId="ADAL" clId="{5CE3AD16-CD63-4215-A735-92DD7756AE14}" dt="2023-02-15T19:59:04.041" v="1770" actId="26606"/>
          <ac:spMkLst>
            <pc:docMk/>
            <pc:sldMk cId="3878064731" sldId="627"/>
            <ac:spMk id="4" creationId="{89446AC8-7C8B-8DE1-BEB5-39E243DDDCB1}"/>
          </ac:spMkLst>
        </pc:spChg>
        <pc:spChg chg="add">
          <ac:chgData name="BEAULIEU, SERGE" userId="173cfe8f-6478-45df-ac5e-87cc7e995dec" providerId="ADAL" clId="{5CE3AD16-CD63-4215-A735-92DD7756AE14}" dt="2023-02-15T19:59:04.041" v="1770" actId="26606"/>
          <ac:spMkLst>
            <pc:docMk/>
            <pc:sldMk cId="3878064731" sldId="627"/>
            <ac:spMk id="9" creationId="{6A1473A6-3F22-483E-8A30-80B9D2B14592}"/>
          </ac:spMkLst>
        </pc:spChg>
        <pc:grpChg chg="add">
          <ac:chgData name="BEAULIEU, SERGE" userId="173cfe8f-6478-45df-ac5e-87cc7e995dec" providerId="ADAL" clId="{5CE3AD16-CD63-4215-A735-92DD7756AE14}" dt="2023-02-15T19:59:04.041" v="1770" actId="26606"/>
          <ac:grpSpMkLst>
            <pc:docMk/>
            <pc:sldMk cId="3878064731" sldId="627"/>
            <ac:grpSpMk id="11" creationId="{AA1375E3-3E53-4D75-BAB7-E5929BFCB25F}"/>
          </ac:grpSpMkLst>
        </pc:grpChg>
      </pc:sldChg>
      <pc:sldChg chg="addSp modSp add mod setBg">
        <pc:chgData name="BEAULIEU, SERGE" userId="173cfe8f-6478-45df-ac5e-87cc7e995dec" providerId="ADAL" clId="{5CE3AD16-CD63-4215-A735-92DD7756AE14}" dt="2023-02-15T20:00:21.249" v="1792" actId="14100"/>
        <pc:sldMkLst>
          <pc:docMk/>
          <pc:sldMk cId="1108805212" sldId="628"/>
        </pc:sldMkLst>
        <pc:spChg chg="mod">
          <ac:chgData name="BEAULIEU, SERGE" userId="173cfe8f-6478-45df-ac5e-87cc7e995dec" providerId="ADAL" clId="{5CE3AD16-CD63-4215-A735-92DD7756AE14}" dt="2023-02-15T19:59:43.535" v="1780" actId="20577"/>
          <ac:spMkLst>
            <pc:docMk/>
            <pc:sldMk cId="1108805212" sldId="628"/>
            <ac:spMk id="2" creationId="{785F1B7A-8E97-2314-01AA-EE0C18CFD1CB}"/>
          </ac:spMkLst>
        </pc:spChg>
        <pc:spChg chg="mod">
          <ac:chgData name="BEAULIEU, SERGE" userId="173cfe8f-6478-45df-ac5e-87cc7e995dec" providerId="ADAL" clId="{5CE3AD16-CD63-4215-A735-92DD7756AE14}" dt="2023-02-15T20:00:21.249" v="1792" actId="14100"/>
          <ac:spMkLst>
            <pc:docMk/>
            <pc:sldMk cId="1108805212" sldId="628"/>
            <ac:spMk id="3" creationId="{E2FD010E-F4DE-B581-1D04-8EFDB8E3AE04}"/>
          </ac:spMkLst>
        </pc:spChg>
        <pc:spChg chg="mod">
          <ac:chgData name="BEAULIEU, SERGE" userId="173cfe8f-6478-45df-ac5e-87cc7e995dec" providerId="ADAL" clId="{5CE3AD16-CD63-4215-A735-92DD7756AE14}" dt="2023-02-15T19:59:35.808" v="1778" actId="26606"/>
          <ac:spMkLst>
            <pc:docMk/>
            <pc:sldMk cId="1108805212" sldId="628"/>
            <ac:spMk id="4" creationId="{89446AC8-7C8B-8DE1-BEB5-39E243DDDCB1}"/>
          </ac:spMkLst>
        </pc:spChg>
        <pc:spChg chg="add">
          <ac:chgData name="BEAULIEU, SERGE" userId="173cfe8f-6478-45df-ac5e-87cc7e995dec" providerId="ADAL" clId="{5CE3AD16-CD63-4215-A735-92DD7756AE14}" dt="2023-02-15T19:59:35.808" v="1778" actId="26606"/>
          <ac:spMkLst>
            <pc:docMk/>
            <pc:sldMk cId="1108805212" sldId="628"/>
            <ac:spMk id="9" creationId="{6A1473A6-3F22-483E-8A30-80B9D2B14592}"/>
          </ac:spMkLst>
        </pc:spChg>
        <pc:grpChg chg="add">
          <ac:chgData name="BEAULIEU, SERGE" userId="173cfe8f-6478-45df-ac5e-87cc7e995dec" providerId="ADAL" clId="{5CE3AD16-CD63-4215-A735-92DD7756AE14}" dt="2023-02-15T19:59:35.808" v="1778" actId="26606"/>
          <ac:grpSpMkLst>
            <pc:docMk/>
            <pc:sldMk cId="1108805212" sldId="628"/>
            <ac:grpSpMk id="11" creationId="{AA1375E3-3E53-4D75-BAB7-E5929BFCB25F}"/>
          </ac:grpSpMkLst>
        </pc:grpChg>
      </pc:sldChg>
      <pc:sldChg chg="addSp delSp modSp new mod setBg">
        <pc:chgData name="BEAULIEU, SERGE" userId="173cfe8f-6478-45df-ac5e-87cc7e995dec" providerId="ADAL" clId="{5CE3AD16-CD63-4215-A735-92DD7756AE14}" dt="2023-02-15T21:10:15.462" v="2678" actId="20577"/>
        <pc:sldMkLst>
          <pc:docMk/>
          <pc:sldMk cId="2734320168" sldId="629"/>
        </pc:sldMkLst>
        <pc:spChg chg="mod">
          <ac:chgData name="BEAULIEU, SERGE" userId="173cfe8f-6478-45df-ac5e-87cc7e995dec" providerId="ADAL" clId="{5CE3AD16-CD63-4215-A735-92DD7756AE14}" dt="2023-02-15T20:47:05.296" v="2530" actId="1076"/>
          <ac:spMkLst>
            <pc:docMk/>
            <pc:sldMk cId="2734320168" sldId="629"/>
            <ac:spMk id="2" creationId="{1D6C0C7A-7C01-9DD6-E847-FC44934A9048}"/>
          </ac:spMkLst>
        </pc:spChg>
        <pc:spChg chg="del">
          <ac:chgData name="BEAULIEU, SERGE" userId="173cfe8f-6478-45df-ac5e-87cc7e995dec" providerId="ADAL" clId="{5CE3AD16-CD63-4215-A735-92DD7756AE14}" dt="2023-02-15T20:39:22.111" v="2221"/>
          <ac:spMkLst>
            <pc:docMk/>
            <pc:sldMk cId="2734320168" sldId="629"/>
            <ac:spMk id="3" creationId="{D7BE4CEB-2412-FA56-C708-22B7B275EA6C}"/>
          </ac:spMkLst>
        </pc:spChg>
        <pc:spChg chg="mod ord">
          <ac:chgData name="BEAULIEU, SERGE" userId="173cfe8f-6478-45df-ac5e-87cc7e995dec" providerId="ADAL" clId="{5CE3AD16-CD63-4215-A735-92DD7756AE14}" dt="2023-02-15T20:46:50.259" v="2529" actId="26606"/>
          <ac:spMkLst>
            <pc:docMk/>
            <pc:sldMk cId="2734320168" sldId="629"/>
            <ac:spMk id="4" creationId="{FBEAF76B-B8AB-C05F-06A1-8026A89AD182}"/>
          </ac:spMkLst>
        </pc:spChg>
        <pc:spChg chg="add mod">
          <ac:chgData name="BEAULIEU, SERGE" userId="173cfe8f-6478-45df-ac5e-87cc7e995dec" providerId="ADAL" clId="{5CE3AD16-CD63-4215-A735-92DD7756AE14}" dt="2023-02-15T21:10:15.462" v="2678" actId="20577"/>
          <ac:spMkLst>
            <pc:docMk/>
            <pc:sldMk cId="2734320168" sldId="629"/>
            <ac:spMk id="9" creationId="{F59184A8-F63E-F826-79A9-BBD2C396DED5}"/>
          </ac:spMkLst>
        </pc:spChg>
        <pc:spChg chg="add del">
          <ac:chgData name="BEAULIEU, SERGE" userId="173cfe8f-6478-45df-ac5e-87cc7e995dec" providerId="ADAL" clId="{5CE3AD16-CD63-4215-A735-92DD7756AE14}" dt="2023-02-15T20:46:50.259" v="2529" actId="26606"/>
          <ac:spMkLst>
            <pc:docMk/>
            <pc:sldMk cId="2734320168" sldId="629"/>
            <ac:spMk id="12" creationId="{D009D6D5-DAC2-4A8B-A17A-E206B9012D09}"/>
          </ac:spMkLst>
        </pc:spChg>
        <pc:spChg chg="add">
          <ac:chgData name="BEAULIEU, SERGE" userId="173cfe8f-6478-45df-ac5e-87cc7e995dec" providerId="ADAL" clId="{5CE3AD16-CD63-4215-A735-92DD7756AE14}" dt="2023-02-15T20:46:50.259" v="2529" actId="26606"/>
          <ac:spMkLst>
            <pc:docMk/>
            <pc:sldMk cId="2734320168" sldId="629"/>
            <ac:spMk id="17" creationId="{D009D6D5-DAC2-4A8B-A17A-E206B9012D09}"/>
          </ac:spMkLst>
        </pc:spChg>
        <pc:picChg chg="add del mod">
          <ac:chgData name="BEAULIEU, SERGE" userId="173cfe8f-6478-45df-ac5e-87cc7e995dec" providerId="ADAL" clId="{5CE3AD16-CD63-4215-A735-92DD7756AE14}" dt="2023-02-15T20:41:53.789" v="2427" actId="21"/>
          <ac:picMkLst>
            <pc:docMk/>
            <pc:sldMk cId="2734320168" sldId="629"/>
            <ac:picMk id="5" creationId="{A6A3797B-3808-05A5-D5FC-1085822812F5}"/>
          </ac:picMkLst>
        </pc:picChg>
        <pc:picChg chg="add mod">
          <ac:chgData name="BEAULIEU, SERGE" userId="173cfe8f-6478-45df-ac5e-87cc7e995dec" providerId="ADAL" clId="{5CE3AD16-CD63-4215-A735-92DD7756AE14}" dt="2023-02-15T20:46:50.259" v="2529" actId="26606"/>
          <ac:picMkLst>
            <pc:docMk/>
            <pc:sldMk cId="2734320168" sldId="629"/>
            <ac:picMk id="6" creationId="{C367F21B-393E-9B9F-C0FC-89873C518174}"/>
          </ac:picMkLst>
        </pc:picChg>
      </pc:sldChg>
      <pc:sldChg chg="modSp new mod">
        <pc:chgData name="BEAULIEU, SERGE" userId="173cfe8f-6478-45df-ac5e-87cc7e995dec" providerId="ADAL" clId="{5CE3AD16-CD63-4215-A735-92DD7756AE14}" dt="2023-02-15T21:00:41.521" v="2672" actId="14100"/>
        <pc:sldMkLst>
          <pc:docMk/>
          <pc:sldMk cId="1094575281" sldId="630"/>
        </pc:sldMkLst>
        <pc:spChg chg="mod">
          <ac:chgData name="BEAULIEU, SERGE" userId="173cfe8f-6478-45df-ac5e-87cc7e995dec" providerId="ADAL" clId="{5CE3AD16-CD63-4215-A735-92DD7756AE14}" dt="2023-02-15T20:58:04.856" v="2658" actId="14100"/>
          <ac:spMkLst>
            <pc:docMk/>
            <pc:sldMk cId="1094575281" sldId="630"/>
            <ac:spMk id="2" creationId="{A4032F37-B987-3869-FDCD-333121B80566}"/>
          </ac:spMkLst>
        </pc:spChg>
        <pc:spChg chg="mod">
          <ac:chgData name="BEAULIEU, SERGE" userId="173cfe8f-6478-45df-ac5e-87cc7e995dec" providerId="ADAL" clId="{5CE3AD16-CD63-4215-A735-92DD7756AE14}" dt="2023-02-15T21:00:41.521" v="2672" actId="14100"/>
          <ac:spMkLst>
            <pc:docMk/>
            <pc:sldMk cId="1094575281" sldId="630"/>
            <ac:spMk id="3" creationId="{6001BE3D-8906-B4E7-A80B-801D532178D5}"/>
          </ac:spMkLst>
        </pc:spChg>
      </pc:sldChg>
      <pc:sldChg chg="addSp modSp mod setBg">
        <pc:chgData name="BEAULIEU, SERGE" userId="173cfe8f-6478-45df-ac5e-87cc7e995dec" providerId="ADAL" clId="{5CE3AD16-CD63-4215-A735-92DD7756AE14}" dt="2023-02-15T20:15:28.082" v="1818" actId="26606"/>
        <pc:sldMkLst>
          <pc:docMk/>
          <pc:sldMk cId="1108852363" sldId="687"/>
        </pc:sldMkLst>
        <pc:spChg chg="mod ord">
          <ac:chgData name="BEAULIEU, SERGE" userId="173cfe8f-6478-45df-ac5e-87cc7e995dec" providerId="ADAL" clId="{5CE3AD16-CD63-4215-A735-92DD7756AE14}" dt="2023-02-15T20:15:28.082" v="1818" actId="26606"/>
          <ac:spMkLst>
            <pc:docMk/>
            <pc:sldMk cId="1108852363" sldId="687"/>
            <ac:spMk id="2" creationId="{00000000-0000-0000-0000-000000000000}"/>
          </ac:spMkLst>
        </pc:spChg>
        <pc:spChg chg="add">
          <ac:chgData name="BEAULIEU, SERGE" userId="173cfe8f-6478-45df-ac5e-87cc7e995dec" providerId="ADAL" clId="{5CE3AD16-CD63-4215-A735-92DD7756AE14}" dt="2023-02-15T20:15:28.082" v="1818" actId="26606"/>
          <ac:spMkLst>
            <pc:docMk/>
            <pc:sldMk cId="1108852363" sldId="687"/>
            <ac:spMk id="8" creationId="{87CC2527-562A-4F69-B487-4371E5B243E7}"/>
          </ac:spMkLst>
        </pc:spChg>
        <pc:picChg chg="add mod">
          <ac:chgData name="BEAULIEU, SERGE" userId="173cfe8f-6478-45df-ac5e-87cc7e995dec" providerId="ADAL" clId="{5CE3AD16-CD63-4215-A735-92DD7756AE14}" dt="2023-02-15T20:15:28.082" v="1818" actId="26606"/>
          <ac:picMkLst>
            <pc:docMk/>
            <pc:sldMk cId="1108852363" sldId="687"/>
            <ac:picMk id="3" creationId="{72B512D3-59ED-2BA3-FDBF-0C0A6FA1E22B}"/>
          </ac:picMkLst>
        </pc:picChg>
        <pc:cxnChg chg="add">
          <ac:chgData name="BEAULIEU, SERGE" userId="173cfe8f-6478-45df-ac5e-87cc7e995dec" providerId="ADAL" clId="{5CE3AD16-CD63-4215-A735-92DD7756AE14}" dt="2023-02-15T20:15:28.082" v="1818" actId="26606"/>
          <ac:cxnSpMkLst>
            <pc:docMk/>
            <pc:sldMk cId="1108852363" sldId="687"/>
            <ac:cxnSpMk id="10" creationId="{BCDAEC91-5BCE-4B55-9CC0-43EF94CB734B}"/>
          </ac:cxnSpMkLst>
        </pc:cxnChg>
      </pc:sldChg>
      <pc:sldChg chg="addSp modSp new mod setBg">
        <pc:chgData name="BEAULIEU, SERGE" userId="173cfe8f-6478-45df-ac5e-87cc7e995dec" providerId="ADAL" clId="{5CE3AD16-CD63-4215-A735-92DD7756AE14}" dt="2023-02-17T15:08:36.383" v="3398" actId="14100"/>
        <pc:sldMkLst>
          <pc:docMk/>
          <pc:sldMk cId="13656520" sldId="688"/>
        </pc:sldMkLst>
        <pc:spChg chg="mod">
          <ac:chgData name="BEAULIEU, SERGE" userId="173cfe8f-6478-45df-ac5e-87cc7e995dec" providerId="ADAL" clId="{5CE3AD16-CD63-4215-A735-92DD7756AE14}" dt="2023-02-17T15:08:17.451" v="3395" actId="20577"/>
          <ac:spMkLst>
            <pc:docMk/>
            <pc:sldMk cId="13656520" sldId="688"/>
            <ac:spMk id="2" creationId="{28543CAC-84E5-C0C4-0297-38F58D0D1513}"/>
          </ac:spMkLst>
        </pc:spChg>
        <pc:spChg chg="mod">
          <ac:chgData name="BEAULIEU, SERGE" userId="173cfe8f-6478-45df-ac5e-87cc7e995dec" providerId="ADAL" clId="{5CE3AD16-CD63-4215-A735-92DD7756AE14}" dt="2023-02-17T15:08:36.383" v="3398" actId="14100"/>
          <ac:spMkLst>
            <pc:docMk/>
            <pc:sldMk cId="13656520" sldId="688"/>
            <ac:spMk id="3" creationId="{AC34704C-E219-08C1-A394-59B56533D0EF}"/>
          </ac:spMkLst>
        </pc:spChg>
        <pc:spChg chg="mod">
          <ac:chgData name="BEAULIEU, SERGE" userId="173cfe8f-6478-45df-ac5e-87cc7e995dec" providerId="ADAL" clId="{5CE3AD16-CD63-4215-A735-92DD7756AE14}" dt="2023-02-17T15:07:22.357" v="3358" actId="26606"/>
          <ac:spMkLst>
            <pc:docMk/>
            <pc:sldMk cId="13656520" sldId="688"/>
            <ac:spMk id="4" creationId="{F6E0E37B-CA73-E763-6051-141502C8F0BD}"/>
          </ac:spMkLst>
        </pc:spChg>
        <pc:spChg chg="add">
          <ac:chgData name="BEAULIEU, SERGE" userId="173cfe8f-6478-45df-ac5e-87cc7e995dec" providerId="ADAL" clId="{5CE3AD16-CD63-4215-A735-92DD7756AE14}" dt="2023-02-17T15:07:22.357" v="3358" actId="26606"/>
          <ac:spMkLst>
            <pc:docMk/>
            <pc:sldMk cId="13656520" sldId="688"/>
            <ac:spMk id="10" creationId="{2C61293E-6EBE-43EF-A52C-9BEBFD7679D4}"/>
          </ac:spMkLst>
        </pc:spChg>
        <pc:spChg chg="add">
          <ac:chgData name="BEAULIEU, SERGE" userId="173cfe8f-6478-45df-ac5e-87cc7e995dec" providerId="ADAL" clId="{5CE3AD16-CD63-4215-A735-92DD7756AE14}" dt="2023-02-17T15:07:22.357" v="3358" actId="26606"/>
          <ac:spMkLst>
            <pc:docMk/>
            <pc:sldMk cId="13656520" sldId="688"/>
            <ac:spMk id="12" creationId="{21540236-BFD5-4A9D-8840-4703E7F76825}"/>
          </ac:spMkLst>
        </pc:spChg>
        <pc:picChg chg="add">
          <ac:chgData name="BEAULIEU, SERGE" userId="173cfe8f-6478-45df-ac5e-87cc7e995dec" providerId="ADAL" clId="{5CE3AD16-CD63-4215-A735-92DD7756AE14}" dt="2023-02-17T15:07:22.357" v="3358" actId="26606"/>
          <ac:picMkLst>
            <pc:docMk/>
            <pc:sldMk cId="13656520" sldId="688"/>
            <ac:picMk id="6" creationId="{AF6C93E3-58AF-DF3B-46A7-518C4895A23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5E583-448B-47DE-BA00-9864DA7EA29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B205785B-4328-42D5-AA18-48FF54C72104}">
      <dgm:prSet/>
      <dgm:spPr/>
      <dgm:t>
        <a:bodyPr/>
        <a:lstStyle/>
        <a:p>
          <a:pPr algn="ctr" rtl="0"/>
          <a:r>
            <a:rPr b="1" i="0" u="none" baseline="0" lang="en-us"/>
            <a:t>Maintain our workplace noise reduction campaigns</a:t>
          </a:r>
          <a:endParaRPr lang="en-us" b="1" dirty="0"/>
        </a:p>
      </dgm:t>
    </dgm:pt>
    <dgm:pt modelId="{771A6D99-19B0-43AF-A8C0-4D3E102DD73A}" type="parTrans" cxnId="{6325607A-F912-4AF2-B2EF-AE42A55E6217}">
      <dgm:prSet/>
      <dgm:spPr/>
      <dgm:t>
        <a:bodyPr/>
        <a:lstStyle/>
        <a:p>
          <a:endParaRPr lang="en-us"/>
        </a:p>
      </dgm:t>
    </dgm:pt>
    <dgm:pt modelId="{95FD3E6A-17E4-4D51-9E7F-076FF7DE2717}" type="sibTrans" cxnId="{6325607A-F912-4AF2-B2EF-AE42A55E6217}">
      <dgm:prSet/>
      <dgm:spPr/>
      <dgm:t>
        <a:bodyPr/>
        <a:lstStyle/>
        <a:p>
          <a:endParaRPr lang="en-us"/>
        </a:p>
      </dgm:t>
    </dgm:pt>
    <dgm:pt modelId="{FE3C342D-2060-40E0-99AA-D382DF43717B}">
      <dgm:prSet/>
      <dgm:spPr/>
      <dgm:t>
        <a:bodyPr/>
        <a:lstStyle/>
        <a:p>
          <a:pPr algn="ctr" rtl="0"/>
          <a:r>
            <a:rPr b="1" i="0" u="none" baseline="0" lang="en-us"/>
            <a:t>The </a:t>
          </a:r>
          <a:r>
            <a:rPr b="1" i="1" u="none" baseline="0" lang="en-us"/>
            <a:t>Decibel Alert</a:t>
          </a:r>
          <a:r>
            <a:rPr b="1" i="0" u="none" baseline="0" lang="en-us"/>
            <a:t> course provides an action plan and pays off when we reach our goals</a:t>
          </a:r>
          <a:endParaRPr lang="en-us" b="1" dirty="0"/>
        </a:p>
      </dgm:t>
    </dgm:pt>
    <dgm:pt modelId="{49D61D75-6736-4D54-94A9-8B0B19240750}" type="parTrans" cxnId="{D244E3FF-2C01-48CF-A467-CD1BEFE72B70}">
      <dgm:prSet/>
      <dgm:spPr/>
      <dgm:t>
        <a:bodyPr/>
        <a:lstStyle/>
        <a:p>
          <a:endParaRPr lang="en-us"/>
        </a:p>
      </dgm:t>
    </dgm:pt>
    <dgm:pt modelId="{A8018CDD-FDB5-4FCD-B58E-EF78E12C50ED}" type="sibTrans" cxnId="{D244E3FF-2C01-48CF-A467-CD1BEFE72B70}">
      <dgm:prSet/>
      <dgm:spPr/>
      <dgm:t>
        <a:bodyPr/>
        <a:lstStyle/>
        <a:p>
          <a:endParaRPr lang="en-us"/>
        </a:p>
      </dgm:t>
    </dgm:pt>
    <dgm:pt modelId="{9C6FF6F0-1C2E-484B-A42A-25EF11541D49}">
      <dgm:prSet/>
      <dgm:spPr/>
      <dgm:t>
        <a:bodyPr/>
        <a:lstStyle/>
        <a:p>
          <a:pPr algn="ctr" rtl="0"/>
          <a:r>
            <a:rPr b="1" i="0" u="none" baseline="0" lang="en-us"/>
            <a:t>We must address the issue of prevention...in order to improve the catastrophic situation in which we find ourselves. </a:t>
          </a:r>
          <a:endParaRPr lang="en-us" b="1" dirty="0"/>
        </a:p>
      </dgm:t>
    </dgm:pt>
    <dgm:pt modelId="{0B1D2107-5D52-48B3-A0D0-87EF7F788BA9}" type="parTrans" cxnId="{497DA7F2-34DB-43BE-BB49-516F1809E9A2}">
      <dgm:prSet/>
      <dgm:spPr/>
      <dgm:t>
        <a:bodyPr/>
        <a:lstStyle/>
        <a:p>
          <a:endParaRPr lang="en-us"/>
        </a:p>
      </dgm:t>
    </dgm:pt>
    <dgm:pt modelId="{3476E819-DD4A-438D-BA66-4EA327ACE4B9}" type="sibTrans" cxnId="{497DA7F2-34DB-43BE-BB49-516F1809E9A2}">
      <dgm:prSet/>
      <dgm:spPr/>
      <dgm:t>
        <a:bodyPr/>
        <a:lstStyle/>
        <a:p>
          <a:endParaRPr lang="en-us"/>
        </a:p>
      </dgm:t>
    </dgm:pt>
    <dgm:pt modelId="{7D3AD2F9-9B27-41DA-BEFC-C3BC4A934308}" type="pres">
      <dgm:prSet presAssocID="{2FA5E583-448B-47DE-BA00-9864DA7EA29C}" presName="vert0" presStyleCnt="0">
        <dgm:presLayoutVars>
          <dgm:dir/>
          <dgm:animOne val="branch"/>
          <dgm:animLvl val="lvl"/>
        </dgm:presLayoutVars>
      </dgm:prSet>
      <dgm:spPr/>
    </dgm:pt>
    <dgm:pt modelId="{09A73C4A-4E3D-4F8E-8D29-68547D1E4A4D}" type="pres">
      <dgm:prSet presAssocID="{B205785B-4328-42D5-AA18-48FF54C72104}" presName="thickLine" presStyleLbl="alignNode1" presStyleIdx="0" presStyleCnt="3"/>
      <dgm:spPr/>
    </dgm:pt>
    <dgm:pt modelId="{C3348EC2-A466-4D5F-9ED4-93C4F9B6ACD7}" type="pres">
      <dgm:prSet presAssocID="{B205785B-4328-42D5-AA18-48FF54C72104}" presName="horz1" presStyleCnt="0"/>
      <dgm:spPr/>
    </dgm:pt>
    <dgm:pt modelId="{9A873D62-8BC5-472B-AE1A-CECD3D03E20D}" type="pres">
      <dgm:prSet presAssocID="{B205785B-4328-42D5-AA18-48FF54C72104}" presName="tx1" presStyleLbl="revTx" presStyleIdx="0" presStyleCnt="3"/>
      <dgm:spPr/>
    </dgm:pt>
    <dgm:pt modelId="{9B844625-7B8A-48D1-B89A-F9551ECC10CE}" type="pres">
      <dgm:prSet presAssocID="{B205785B-4328-42D5-AA18-48FF54C72104}" presName="vert1" presStyleCnt="0"/>
      <dgm:spPr/>
    </dgm:pt>
    <dgm:pt modelId="{1FE1B2F6-59E6-4261-BC0C-A5FA251146DE}" type="pres">
      <dgm:prSet presAssocID="{FE3C342D-2060-40E0-99AA-D382DF43717B}" presName="thickLine" presStyleLbl="alignNode1" presStyleIdx="1" presStyleCnt="3"/>
      <dgm:spPr/>
    </dgm:pt>
    <dgm:pt modelId="{0DA6E7DF-7D23-4FFA-A564-DCDB1CFE4846}" type="pres">
      <dgm:prSet presAssocID="{FE3C342D-2060-40E0-99AA-D382DF43717B}" presName="horz1" presStyleCnt="0"/>
      <dgm:spPr/>
    </dgm:pt>
    <dgm:pt modelId="{0F4B551B-9310-4514-A917-A44AD2FCD40D}" type="pres">
      <dgm:prSet presAssocID="{FE3C342D-2060-40E0-99AA-D382DF43717B}" presName="tx1" presStyleLbl="revTx" presStyleIdx="1" presStyleCnt="3"/>
      <dgm:spPr/>
    </dgm:pt>
    <dgm:pt modelId="{ECFF1652-8D7C-4776-AF2E-294C4A2ED893}" type="pres">
      <dgm:prSet presAssocID="{FE3C342D-2060-40E0-99AA-D382DF43717B}" presName="vert1" presStyleCnt="0"/>
      <dgm:spPr/>
    </dgm:pt>
    <dgm:pt modelId="{1A071E1A-C8A5-4F5E-AA3B-F3A375DA578B}" type="pres">
      <dgm:prSet presAssocID="{9C6FF6F0-1C2E-484B-A42A-25EF11541D49}" presName="thickLine" presStyleLbl="alignNode1" presStyleIdx="2" presStyleCnt="3"/>
      <dgm:spPr/>
    </dgm:pt>
    <dgm:pt modelId="{B58DEB96-C8D0-4373-931E-3CFC0E3E2829}" type="pres">
      <dgm:prSet presAssocID="{9C6FF6F0-1C2E-484B-A42A-25EF11541D49}" presName="horz1" presStyleCnt="0"/>
      <dgm:spPr/>
    </dgm:pt>
    <dgm:pt modelId="{1CCB7B61-FC6A-4DD4-AD29-E982413DD9BF}" type="pres">
      <dgm:prSet presAssocID="{9C6FF6F0-1C2E-484B-A42A-25EF11541D49}" presName="tx1" presStyleLbl="revTx" presStyleIdx="2" presStyleCnt="3"/>
      <dgm:spPr/>
    </dgm:pt>
    <dgm:pt modelId="{9DA12C66-662C-4C3C-9129-F808DB7D9C42}" type="pres">
      <dgm:prSet presAssocID="{9C6FF6F0-1C2E-484B-A42A-25EF11541D49}" presName="vert1" presStyleCnt="0"/>
      <dgm:spPr/>
    </dgm:pt>
  </dgm:ptLst>
  <dgm:cxnLst>
    <dgm:cxn modelId="{9304A124-D297-4094-BB96-8A2139DA234E}" type="presOf" srcId="{9C6FF6F0-1C2E-484B-A42A-25EF11541D49}" destId="{1CCB7B61-FC6A-4DD4-AD29-E982413DD9BF}" srcOrd="0" destOrd="0" presId="urn:microsoft.com/office/officeart/2008/layout/LinedList"/>
    <dgm:cxn modelId="{A616A932-CE64-4FF4-8B21-A34C295A6F96}" type="presOf" srcId="{B205785B-4328-42D5-AA18-48FF54C72104}" destId="{9A873D62-8BC5-472B-AE1A-CECD3D03E20D}" srcOrd="0" destOrd="0" presId="urn:microsoft.com/office/officeart/2008/layout/LinedList"/>
    <dgm:cxn modelId="{B3CDB15F-D0A8-4216-9218-31669CF80947}" type="presOf" srcId="{FE3C342D-2060-40E0-99AA-D382DF43717B}" destId="{0F4B551B-9310-4514-A917-A44AD2FCD40D}" srcOrd="0" destOrd="0" presId="urn:microsoft.com/office/officeart/2008/layout/LinedList"/>
    <dgm:cxn modelId="{EA66F866-4DCF-4CCB-AC69-AE6C132D3CA6}" type="presOf" srcId="{2FA5E583-448B-47DE-BA00-9864DA7EA29C}" destId="{7D3AD2F9-9B27-41DA-BEFC-C3BC4A934308}" srcOrd="0" destOrd="0" presId="urn:microsoft.com/office/officeart/2008/layout/LinedList"/>
    <dgm:cxn modelId="{6325607A-F912-4AF2-B2EF-AE42A55E6217}" srcId="{2FA5E583-448B-47DE-BA00-9864DA7EA29C}" destId="{B205785B-4328-42D5-AA18-48FF54C72104}" srcOrd="0" destOrd="0" parTransId="{771A6D99-19B0-43AF-A8C0-4D3E102DD73A}" sibTransId="{95FD3E6A-17E4-4D51-9E7F-076FF7DE2717}"/>
    <dgm:cxn modelId="{497DA7F2-34DB-43BE-BB49-516F1809E9A2}" srcId="{2FA5E583-448B-47DE-BA00-9864DA7EA29C}" destId="{9C6FF6F0-1C2E-484B-A42A-25EF11541D49}" srcOrd="2" destOrd="0" parTransId="{0B1D2107-5D52-48B3-A0D0-87EF7F788BA9}" sibTransId="{3476E819-DD4A-438D-BA66-4EA327ACE4B9}"/>
    <dgm:cxn modelId="{D244E3FF-2C01-48CF-A467-CD1BEFE72B70}" srcId="{2FA5E583-448B-47DE-BA00-9864DA7EA29C}" destId="{FE3C342D-2060-40E0-99AA-D382DF43717B}" srcOrd="1" destOrd="0" parTransId="{49D61D75-6736-4D54-94A9-8B0B19240750}" sibTransId="{A8018CDD-FDB5-4FCD-B58E-EF78E12C50ED}"/>
    <dgm:cxn modelId="{40FA8D40-AFE2-48C7-8AFD-E45A29A74611}" type="presParOf" srcId="{7D3AD2F9-9B27-41DA-BEFC-C3BC4A934308}" destId="{09A73C4A-4E3D-4F8E-8D29-68547D1E4A4D}" srcOrd="0" destOrd="0" presId="urn:microsoft.com/office/officeart/2008/layout/LinedList"/>
    <dgm:cxn modelId="{B8277217-54CF-42E7-9D40-18824D0D9FCC}" type="presParOf" srcId="{7D3AD2F9-9B27-41DA-BEFC-C3BC4A934308}" destId="{C3348EC2-A466-4D5F-9ED4-93C4F9B6ACD7}" srcOrd="1" destOrd="0" presId="urn:microsoft.com/office/officeart/2008/layout/LinedList"/>
    <dgm:cxn modelId="{9C83250D-2F4F-453A-AD0E-437B716E48DF}" type="presParOf" srcId="{C3348EC2-A466-4D5F-9ED4-93C4F9B6ACD7}" destId="{9A873D62-8BC5-472B-AE1A-CECD3D03E20D}" srcOrd="0" destOrd="0" presId="urn:microsoft.com/office/officeart/2008/layout/LinedList"/>
    <dgm:cxn modelId="{CD7E1660-828C-45C6-9FEC-A32CF183030F}" type="presParOf" srcId="{C3348EC2-A466-4D5F-9ED4-93C4F9B6ACD7}" destId="{9B844625-7B8A-48D1-B89A-F9551ECC10CE}" srcOrd="1" destOrd="0" presId="urn:microsoft.com/office/officeart/2008/layout/LinedList"/>
    <dgm:cxn modelId="{F24D409A-1536-40BD-9E4A-BD5E75D04796}" type="presParOf" srcId="{7D3AD2F9-9B27-41DA-BEFC-C3BC4A934308}" destId="{1FE1B2F6-59E6-4261-BC0C-A5FA251146DE}" srcOrd="2" destOrd="0" presId="urn:microsoft.com/office/officeart/2008/layout/LinedList"/>
    <dgm:cxn modelId="{38439282-F548-43FC-98DD-00DB5FB8B1B0}" type="presParOf" srcId="{7D3AD2F9-9B27-41DA-BEFC-C3BC4A934308}" destId="{0DA6E7DF-7D23-4FFA-A564-DCDB1CFE4846}" srcOrd="3" destOrd="0" presId="urn:microsoft.com/office/officeart/2008/layout/LinedList"/>
    <dgm:cxn modelId="{0F7EF87D-D33E-411F-9A38-C40652F7E9A7}" type="presParOf" srcId="{0DA6E7DF-7D23-4FFA-A564-DCDB1CFE4846}" destId="{0F4B551B-9310-4514-A917-A44AD2FCD40D}" srcOrd="0" destOrd="0" presId="urn:microsoft.com/office/officeart/2008/layout/LinedList"/>
    <dgm:cxn modelId="{6A28F922-FA11-4C41-B485-65A37B37FE2A}" type="presParOf" srcId="{0DA6E7DF-7D23-4FFA-A564-DCDB1CFE4846}" destId="{ECFF1652-8D7C-4776-AF2E-294C4A2ED893}" srcOrd="1" destOrd="0" presId="urn:microsoft.com/office/officeart/2008/layout/LinedList"/>
    <dgm:cxn modelId="{1EED293C-11B2-4F47-A771-29AFA60DBBD5}" type="presParOf" srcId="{7D3AD2F9-9B27-41DA-BEFC-C3BC4A934308}" destId="{1A071E1A-C8A5-4F5E-AA3B-F3A375DA578B}" srcOrd="4" destOrd="0" presId="urn:microsoft.com/office/officeart/2008/layout/LinedList"/>
    <dgm:cxn modelId="{C05142B6-0500-4118-8929-CEC7CF990732}" type="presParOf" srcId="{7D3AD2F9-9B27-41DA-BEFC-C3BC4A934308}" destId="{B58DEB96-C8D0-4373-931E-3CFC0E3E2829}" srcOrd="5" destOrd="0" presId="urn:microsoft.com/office/officeart/2008/layout/LinedList"/>
    <dgm:cxn modelId="{E8C739B8-D78B-4EAE-8460-C6BFD665A20D}" type="presParOf" srcId="{B58DEB96-C8D0-4373-931E-3CFC0E3E2829}" destId="{1CCB7B61-FC6A-4DD4-AD29-E982413DD9BF}" srcOrd="0" destOrd="0" presId="urn:microsoft.com/office/officeart/2008/layout/LinedList"/>
    <dgm:cxn modelId="{7C3F33ED-4CE8-45F1-B423-AA0B670365EC}" type="presParOf" srcId="{B58DEB96-C8D0-4373-931E-3CFC0E3E2829}" destId="{9DA12C66-662C-4C3C-9129-F808DB7D9C4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73C4A-4E3D-4F8E-8D29-68547D1E4A4D}">
      <dsp:nvSpPr>
        <dsp:cNvPr id="0" name=""/>
        <dsp:cNvSpPr/>
      </dsp:nvSpPr>
      <dsp:spPr>
        <a:xfrm>
          <a:off x="0" y="3066"/>
          <a:ext cx="7194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873D62-8BC5-472B-AE1A-CECD3D03E20D}">
      <dsp:nvSpPr>
        <dsp:cNvPr id="0" name=""/>
        <dsp:cNvSpPr/>
      </dsp:nvSpPr>
      <dsp:spPr>
        <a:xfrm>
          <a:off x="0" y="3066"/>
          <a:ext cx="7194000" cy="209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sz="3200" kern="1200" b="1" i="0" u="none" baseline="0" lang="en-us"/>
            <a:t>Maintain our workplace noise reduction campaigns</a:t>
          </a:r>
          <a:endParaRPr lang="en-us" sz="3200" b="1" kern="1200" dirty="0"/>
        </a:p>
      </dsp:txBody>
      <dsp:txXfrm>
        <a:off x="0" y="3066"/>
        <a:ext cx="7194000" cy="2091214"/>
      </dsp:txXfrm>
    </dsp:sp>
    <dsp:sp modelId="{1FE1B2F6-59E6-4261-BC0C-A5FA251146DE}">
      <dsp:nvSpPr>
        <dsp:cNvPr id="0" name=""/>
        <dsp:cNvSpPr/>
      </dsp:nvSpPr>
      <dsp:spPr>
        <a:xfrm>
          <a:off x="0" y="2094280"/>
          <a:ext cx="7194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B551B-9310-4514-A917-A44AD2FCD40D}">
      <dsp:nvSpPr>
        <dsp:cNvPr id="0" name=""/>
        <dsp:cNvSpPr/>
      </dsp:nvSpPr>
      <dsp:spPr>
        <a:xfrm>
          <a:off x="0" y="2094280"/>
          <a:ext cx="7194000" cy="209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sz="3200" kern="1200" b="1" i="0" u="none" baseline="0" lang="en-us"/>
            <a:t>The </a:t>
          </a:r>
          <a:r>
            <a:rPr sz="3200" kern="1200" b="1" i="1" u="none" baseline="0" lang="en-us"/>
            <a:t>Decibel Alert</a:t>
          </a:r>
          <a:r>
            <a:rPr sz="3200" kern="1200" b="1" i="0" u="none" baseline="0" lang="en-us"/>
            <a:t> course provides an action plan and pays off when we reach our goals</a:t>
          </a:r>
          <a:endParaRPr lang="en-us" sz="3200" b="1" kern="1200" dirty="0"/>
        </a:p>
      </dsp:txBody>
      <dsp:txXfrm>
        <a:off x="0" y="2094280"/>
        <a:ext cx="7194000" cy="2091214"/>
      </dsp:txXfrm>
    </dsp:sp>
    <dsp:sp modelId="{1A071E1A-C8A5-4F5E-AA3B-F3A375DA578B}">
      <dsp:nvSpPr>
        <dsp:cNvPr id="0" name=""/>
        <dsp:cNvSpPr/>
      </dsp:nvSpPr>
      <dsp:spPr>
        <a:xfrm>
          <a:off x="0" y="4185495"/>
          <a:ext cx="71940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CB7B61-FC6A-4DD4-AD29-E982413DD9BF}">
      <dsp:nvSpPr>
        <dsp:cNvPr id="0" name=""/>
        <dsp:cNvSpPr/>
      </dsp:nvSpPr>
      <dsp:spPr>
        <a:xfrm>
          <a:off x="0" y="4185495"/>
          <a:ext cx="7194000" cy="2091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rtl="0">
            <a:lnSpc>
              <a:spcPct val="90000"/>
            </a:lnSpc>
            <a:spcBef>
              <a:spcPct val="0"/>
            </a:spcBef>
            <a:spcAft>
              <a:spcPct val="35000"/>
            </a:spcAft>
            <a:buNone/>
          </a:pPr>
          <a:r>
            <a:rPr sz="3200" kern="1200" b="1" i="0" u="none" baseline="0" lang="en-us"/>
            <a:t>We must address the issue of prevention...in order to improve the catastrophic situation in which we find ourselves </a:t>
          </a:r>
          <a:endParaRPr lang="en-us" sz="3200" b="1" kern="1200" dirty="0"/>
        </a:p>
      </dsp:txBody>
      <dsp:txXfrm>
        <a:off x="0" y="4185495"/>
        <a:ext cx="7194000" cy="20912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sz="quarter" idx="1"/>
          </p:nvPr>
        </p:nvSpPr>
        <p:spPr>
          <a:xfrm>
            <a:off x="3884613" y="0"/>
            <a:ext cx="2971800" cy="463408"/>
          </a:xfrm>
          <a:prstGeom prst="rect">
            <a:avLst/>
          </a:prstGeom>
        </p:spPr>
        <p:txBody>
          <a:bodyPr vert="horz" lIns="91440" tIns="45720" rIns="91440" bIns="45720" rtlCol="0"/>
          <a:lstStyle>
            <a:lvl1pPr algn="r">
              <a:defRPr sz="1200"/>
            </a:lvl1pPr>
          </a:lstStyle>
          <a:p>
            <a:fld id="{35C398A7-5A99-474C-A67B-E2751516497E}" type="datetimeFigureOut">
              <a:rPr lang="fr-CA" smtClean="0"/>
              <a:t>2023-02-22</a:t>
            </a:fld>
            <a:endParaRPr lang="fr-CA"/>
          </a:p>
        </p:txBody>
      </p:sp>
      <p:sp>
        <p:nvSpPr>
          <p:cNvPr id="4" name="Espace réservé du pied de page 3"/>
          <p:cNvSpPr>
            <a:spLocks noGrp="1"/>
          </p:cNvSpPr>
          <p:nvPr>
            <p:ph type="ftr" sz="quarter" idx="2"/>
          </p:nvPr>
        </p:nvSpPr>
        <p:spPr>
          <a:xfrm>
            <a:off x="0" y="8772669"/>
            <a:ext cx="2971800" cy="463407"/>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p:cNvSpPr>
            <a:spLocks noGrp="1"/>
          </p:cNvSpPr>
          <p:nvPr>
            <p:ph type="sldNum" sz="quarter" idx="3"/>
          </p:nvPr>
        </p:nvSpPr>
        <p:spPr>
          <a:xfrm>
            <a:off x="3884613" y="8772669"/>
            <a:ext cx="2971800" cy="463407"/>
          </a:xfrm>
          <a:prstGeom prst="rect">
            <a:avLst/>
          </a:prstGeom>
        </p:spPr>
        <p:txBody>
          <a:bodyPr vert="horz" lIns="91440" tIns="45720" rIns="91440" bIns="45720" rtlCol="0" anchor="b"/>
          <a:lstStyle>
            <a:lvl1pPr algn="r">
              <a:defRPr sz="1200"/>
            </a:lvl1pPr>
          </a:lstStyle>
          <a:p>
            <a:fld id="{084DF02E-47BB-48F4-895C-82C044D30A38}" type="slidenum">
              <a:rPr lang="fr-CA" smtClean="0"/>
              <a:t>‹#›</a:t>
            </a:fld>
            <a:endParaRPr lang="fr-CA"/>
          </a:p>
        </p:txBody>
      </p:sp>
    </p:spTree>
    <p:extLst>
      <p:ext uri="{BB962C8B-B14F-4D97-AF65-F5344CB8AC3E}">
        <p14:creationId xmlns:p14="http://schemas.microsoft.com/office/powerpoint/2010/main" val="986969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21688E7D-9573-4557-A09E-02C92B19F3B6}" type="datetimeFigureOut">
              <a:rPr lang="fr-CA" smtClean="0"/>
              <a:t>2023-02-22</a:t>
            </a:fld>
            <a:endParaRPr lang="fr-CA"/>
          </a:p>
        </p:txBody>
      </p:sp>
      <p:sp>
        <p:nvSpPr>
          <p:cNvPr id="4" name="Espace réservé de l'image des diapositives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154BD2DB-CFBC-47EF-85E8-467357EE702B}" type="slidenum">
              <a:rPr lang="fr-CA" smtClean="0"/>
              <a:t>‹#›</a:t>
            </a:fld>
            <a:endParaRPr lang="fr-CA"/>
          </a:p>
        </p:txBody>
      </p:sp>
    </p:spTree>
    <p:extLst>
      <p:ext uri="{BB962C8B-B14F-4D97-AF65-F5344CB8AC3E}">
        <p14:creationId xmlns:p14="http://schemas.microsoft.com/office/powerpoint/2010/main" val="234320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623846B5-FB0A-4C26-BA2B-D3D700F90BC4}" type="slidenum">
              <a:rPr/>
              <a:pPr/>
              <a:t>7</a:t>
            </a:fld>
            <a:endParaRPr lang="en-us"/>
          </a:p>
        </p:txBody>
      </p:sp>
      <p:sp>
        <p:nvSpPr>
          <p:cNvPr id="440322" name="Rectangle 2"/>
          <p:cNvSpPr>
            <a:spLocks noGrp="1" noRot="1" noChangeAspect="1" noChangeArrowheads="1" noTextEdit="1"/>
          </p:cNvSpPr>
          <p:nvPr>
            <p:ph type="sldImg"/>
          </p:nvPr>
        </p:nvSpPr>
        <p:spPr>
          <a:xfrm>
            <a:off x="422275" y="714375"/>
            <a:ext cx="6472238" cy="3641725"/>
          </a:xfrm>
          <a:ln/>
        </p:spPr>
      </p:sp>
      <p:sp>
        <p:nvSpPr>
          <p:cNvPr id="440323" name="Rectangle 3"/>
          <p:cNvSpPr>
            <a:spLocks noGrp="1" noChangeArrowheads="1"/>
          </p:cNvSpPr>
          <p:nvPr>
            <p:ph type="body" idx="1"/>
          </p:nvPr>
        </p:nvSpPr>
        <p:spPr>
          <a:xfrm>
            <a:off x="976313" y="4595813"/>
            <a:ext cx="5365750" cy="4276725"/>
          </a:xfrm>
        </p:spPr>
        <p:txBody>
          <a:bodyPr/>
          <a:lstStyle/>
          <a:p>
            <a:endParaRPr lang="en-us"/>
          </a:p>
        </p:txBody>
      </p:sp>
    </p:spTree>
    <p:extLst>
      <p:ext uri="{BB962C8B-B14F-4D97-AF65-F5344CB8AC3E}">
        <p14:creationId xmlns:p14="http://schemas.microsoft.com/office/powerpoint/2010/main" val="254382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FF8B1E8A-1510-4BD1-8254-F6A405141884}" type="slidenum">
              <a:rPr/>
              <a:pPr/>
              <a:t>9</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3052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8A6D3FFF-FFDD-4089-AA15-2F1F4302F891}" type="slidenum">
              <a:rPr/>
              <a:pPr/>
              <a:t>10</a:t>
            </a:fld>
            <a:endParaRPr lang="en-us"/>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95654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6F840F2E-B8F5-47D6-8FA7-222864FA8848}" type="slidenum">
              <a:rPr/>
              <a:pPr/>
              <a:t>11</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7518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6A9DA70A-9069-476A-927A-0FAC375F87BF}" type="slidenum">
              <a:rPr/>
              <a:pPr/>
              <a:t>12</a:t>
            </a:fld>
            <a:endParaRPr lang="en-us"/>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206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7846BE7F-0F44-4BD9-B135-3C8313B007EF}" type="slidenum">
              <a:rPr/>
              <a:pPr/>
              <a:t>31</a:t>
            </a:fld>
            <a:endParaRPr 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5011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51C9E368-7D1B-4892-8B18-A36A113DF285}" type="slidenum">
              <a:rPr/>
              <a:pPr/>
              <a:t>33</a:t>
            </a:fld>
            <a:endParaRPr lang="en-us"/>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2294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7506102D-C20A-4F3C-B1D8-1BC97709A7E2}" type="slidenum">
              <a:rPr/>
              <a:pPr/>
              <a:t>35</a:t>
            </a:fld>
            <a:endParaRPr lang="en-us"/>
          </a:p>
        </p:txBody>
      </p:sp>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809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lgn="l" rtl="0"/>
            <a:r>
              <a:rPr b="0" i="0" u="none" baseline="0" lang="en-us"/>
              <a:t/>
            </a:r>
            <a:fld id="{BFC3A13E-3DA8-4F1A-9575-E5AA38437E5E}" type="slidenum">
              <a:rPr/>
              <a:pPr/>
              <a:t>36</a:t>
            </a:fld>
            <a:endParaRPr lang="en-us"/>
          </a:p>
        </p:txBody>
      </p:sp>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8687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Imag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6238" t="5459" r="12170" b="17281"/>
          <a:stretch/>
        </p:blipFill>
        <p:spPr>
          <a:xfrm>
            <a:off x="-111384" y="-12700"/>
            <a:ext cx="4143738" cy="6883400"/>
          </a:xfrm>
          <a:prstGeom prst="rect">
            <a:avLst/>
          </a:prstGeom>
        </p:spPr>
      </p:pic>
      <p:sp>
        <p:nvSpPr>
          <p:cNvPr id="2" name="Titre 1"/>
          <p:cNvSpPr>
            <a:spLocks noGrp="1"/>
          </p:cNvSpPr>
          <p:nvPr>
            <p:ph type="ctrTitle"/>
          </p:nvPr>
        </p:nvSpPr>
        <p:spPr>
          <a:xfrm>
            <a:off x="4038600" y="1122363"/>
            <a:ext cx="6629400" cy="2387600"/>
          </a:xfrm>
        </p:spPr>
        <p:txBody>
          <a:bodyPr anchor="b"/>
          <a:lstStyle>
            <a:lvl1pPr algn="ctr">
              <a:defRPr sz="6000"/>
            </a:lvl1pPr>
          </a:lstStyle>
          <a:p>
            <a:r>
              <a:rPr lang="fr-FR" dirty="0"/>
              <a:t>Modifiez le style du titre</a:t>
            </a:r>
            <a:endParaRPr lang="fr-CA" dirty="0"/>
          </a:p>
        </p:txBody>
      </p:sp>
      <p:sp>
        <p:nvSpPr>
          <p:cNvPr id="3" name="Sous-titre 2"/>
          <p:cNvSpPr>
            <a:spLocks noGrp="1"/>
          </p:cNvSpPr>
          <p:nvPr>
            <p:ph type="subTitle" idx="1"/>
          </p:nvPr>
        </p:nvSpPr>
        <p:spPr>
          <a:xfrm>
            <a:off x="4038600" y="3602038"/>
            <a:ext cx="66294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p:cNvSpPr>
            <a:spLocks noGrp="1"/>
          </p:cNvSpPr>
          <p:nvPr>
            <p:ph type="dt" sz="half" idx="10"/>
          </p:nvPr>
        </p:nvSpPr>
        <p:spPr/>
        <p:txBody>
          <a:bodyPr/>
          <a:lstStyle/>
          <a:p>
            <a:fld id="{A81FD2E2-77DE-4610-B42C-7222AADF8421}" type="datetime1">
              <a:rPr lang="fr-CA" smtClean="0"/>
              <a:t>2023-02-22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101B508-B952-414E-AEB1-D48B5C65E2A2}" type="slidenum">
              <a:rPr lang="fr-CA" smtClean="0"/>
              <a:t>‹#›</a:t>
            </a:fld>
            <a:endParaRPr lang="fr-CA"/>
          </a:p>
        </p:txBody>
      </p:sp>
      <p:cxnSp>
        <p:nvCxnSpPr>
          <p:cNvPr id="10" name="Connecteur droit 9"/>
          <p:cNvCxnSpPr/>
          <p:nvPr userDrawn="1"/>
        </p:nvCxnSpPr>
        <p:spPr>
          <a:xfrm>
            <a:off x="2725445" y="6277183"/>
            <a:ext cx="1306909" cy="0"/>
          </a:xfrm>
          <a:prstGeom prst="line">
            <a:avLst/>
          </a:prstGeom>
          <a:ln w="3175">
            <a:solidFill>
              <a:srgbClr val="E62B27"/>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userDrawn="1"/>
        </p:nvCxnSpPr>
        <p:spPr>
          <a:xfrm>
            <a:off x="-111384" y="6277183"/>
            <a:ext cx="794965" cy="0"/>
          </a:xfrm>
          <a:prstGeom prst="line">
            <a:avLst/>
          </a:prstGeom>
          <a:ln w="3175">
            <a:solidFill>
              <a:srgbClr val="E62B2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43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endParaRPr lang="fr-CA" dirty="0"/>
          </a:p>
        </p:txBody>
      </p:sp>
      <p:sp>
        <p:nvSpPr>
          <p:cNvPr id="3" name="Espace réservé du contenu 2"/>
          <p:cNvSpPr>
            <a:spLocks noGrp="1"/>
          </p:cNvSpPr>
          <p:nvPr>
            <p:ph sz="half" idx="1"/>
          </p:nvPr>
        </p:nvSpPr>
        <p:spPr>
          <a:xfrm>
            <a:off x="838200" y="1825625"/>
            <a:ext cx="378460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u contenu 3"/>
          <p:cNvSpPr>
            <a:spLocks noGrp="1"/>
          </p:cNvSpPr>
          <p:nvPr>
            <p:ph sz="half" idx="2"/>
          </p:nvPr>
        </p:nvSpPr>
        <p:spPr>
          <a:xfrm>
            <a:off x="4826000" y="1825625"/>
            <a:ext cx="6527800" cy="4351338"/>
          </a:xfrm>
        </p:spPr>
        <p:txBody>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e la date 4"/>
          <p:cNvSpPr>
            <a:spLocks noGrp="1"/>
          </p:cNvSpPr>
          <p:nvPr>
            <p:ph type="dt" sz="half" idx="10"/>
          </p:nvPr>
        </p:nvSpPr>
        <p:spPr/>
        <p:txBody>
          <a:bodyPr/>
          <a:lstStyle/>
          <a:p>
            <a:fld id="{223CA524-C78B-4827-92D2-C49B4D6C9AB8}" type="datetime1">
              <a:rPr lang="fr-CA" smtClean="0"/>
              <a:t>2023-02-22</a:t>
            </a:fld>
            <a:endParaRPr lang="fr-CA" dirty="0"/>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2074290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mn-lt"/>
              </a:defRPr>
            </a:lvl1pPr>
          </a:lstStyle>
          <a:p>
            <a:r>
              <a:rPr lang="fr-FR" dirty="0"/>
              <a:t>Modifiez le style du titre</a:t>
            </a:r>
            <a:endParaRPr lang="fr-CA" dirty="0"/>
          </a:p>
        </p:txBody>
      </p:sp>
      <p:sp>
        <p:nvSpPr>
          <p:cNvPr id="3" name="Espace réservé du contenu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4" name="Espace réservé de la date 3"/>
          <p:cNvSpPr>
            <a:spLocks noGrp="1"/>
          </p:cNvSpPr>
          <p:nvPr>
            <p:ph type="dt" sz="half" idx="10"/>
          </p:nvPr>
        </p:nvSpPr>
        <p:spPr/>
        <p:txBody>
          <a:bodyPr/>
          <a:lstStyle/>
          <a:p>
            <a:fld id="{CFD80746-7EA9-4451-BB40-B159A7FBB24A}" type="datetime1">
              <a:rPr lang="fr-CA" smtClean="0"/>
              <a:t>2023-02-22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194376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7" name="Triangle isocèle 6"/>
          <p:cNvSpPr/>
          <p:nvPr userDrawn="1"/>
        </p:nvSpPr>
        <p:spPr>
          <a:xfrm rot="4666397">
            <a:off x="2343987" y="-3101516"/>
            <a:ext cx="9011512" cy="1282463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70086AF-35F6-4642-AEFA-D2D5E79C1C39}" type="datetime1">
              <a:rPr lang="fr-CA" smtClean="0"/>
              <a:t>2023-02-22</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4183032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4" name="Espace réservé du contenu 3"/>
          <p:cNvSpPr>
            <a:spLocks noGrp="1"/>
          </p:cNvSpPr>
          <p:nvPr>
            <p:ph sz="half" idx="2"/>
          </p:nvPr>
        </p:nvSpPr>
        <p:spPr>
          <a:xfrm>
            <a:off x="839788" y="2505075"/>
            <a:ext cx="5157787" cy="3684588"/>
          </a:xfrm>
        </p:spPr>
        <p:txBody>
          <a:bodyPr>
            <a:normAutofit/>
          </a:bodyPr>
          <a:lstStyle>
            <a:lvl1pPr>
              <a:defRPr sz="2400"/>
            </a:lvl1pPr>
            <a:lvl2pPr>
              <a:defRPr sz="2000"/>
            </a:lvl2pPr>
            <a:lvl3pPr>
              <a:defRPr sz="1800"/>
            </a:lvl3pPr>
            <a:lvl4pPr>
              <a:defRPr sz="1600"/>
            </a:lvl4pPr>
            <a:lvl5pPr>
              <a:defRPr sz="16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5" name="Espace réservé du texte 4"/>
          <p:cNvSpPr>
            <a:spLocks noGrp="1"/>
          </p:cNvSpPr>
          <p:nvPr>
            <p:ph type="body" sz="quarter" idx="3"/>
          </p:nvPr>
        </p:nvSpPr>
        <p:spPr>
          <a:xfrm>
            <a:off x="6172200" y="1681163"/>
            <a:ext cx="5183188"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normAutofit/>
          </a:bodyPr>
          <a:lstStyle>
            <a:lvl1pPr>
              <a:defRPr sz="2400"/>
            </a:lvl1pPr>
            <a:lvl2pPr>
              <a:defRPr sz="2000"/>
            </a:lvl2pPr>
            <a:lvl3pPr>
              <a:defRPr sz="1800"/>
            </a:lvl3pPr>
            <a:lvl4pPr>
              <a:defRPr sz="1600"/>
            </a:lvl4pPr>
            <a:lvl5pPr>
              <a:defRPr sz="1600"/>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91E6D9BA-3CC7-4067-9FB4-3CA353385DD4}" type="datetime1">
              <a:rPr lang="fr-CA" smtClean="0"/>
              <a:t>2023-02-22</a:t>
            </a:fld>
            <a:endParaRPr lang="fr-CA"/>
          </a:p>
        </p:txBody>
      </p:sp>
      <p:sp>
        <p:nvSpPr>
          <p:cNvPr id="8" name="Espace réservé du pied de page 7"/>
          <p:cNvSpPr>
            <a:spLocks noGrp="1"/>
          </p:cNvSpPr>
          <p:nvPr>
            <p:ph type="ftr" sz="quarter" idx="11"/>
          </p:nvPr>
        </p:nvSpPr>
        <p:spPr/>
        <p:txBody>
          <a:bodyPr/>
          <a:lstStyle/>
          <a:p>
            <a:endParaRPr lang="fr-CA"/>
          </a:p>
        </p:txBody>
      </p:sp>
      <p:sp>
        <p:nvSpPr>
          <p:cNvPr id="9" name="Espace réservé du numéro de diapositive 8"/>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1396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2942FF5B-2389-4C7E-B7E9-0CE497AD68A0}" type="datetime1">
              <a:rPr lang="fr-CA" smtClean="0"/>
              <a:t>2023-02-22</a:t>
            </a:fld>
            <a:endParaRPr lang="fr-CA"/>
          </a:p>
        </p:txBody>
      </p:sp>
      <p:sp>
        <p:nvSpPr>
          <p:cNvPr id="4" name="Espace réservé du pied de page 3"/>
          <p:cNvSpPr>
            <a:spLocks noGrp="1"/>
          </p:cNvSpPr>
          <p:nvPr>
            <p:ph type="ftr" sz="quarter" idx="11"/>
          </p:nvPr>
        </p:nvSpPr>
        <p:spPr/>
        <p:txBody>
          <a:bodyPr/>
          <a:lstStyle/>
          <a:p>
            <a:endParaRPr lang="fr-CA"/>
          </a:p>
        </p:txBody>
      </p:sp>
      <p:sp>
        <p:nvSpPr>
          <p:cNvPr id="5" name="Espace réservé du numéro de diapositive 4"/>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400636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C5BF943-09F1-49CB-9069-FC15BD117825}" type="datetime1">
              <a:rPr lang="fr-CA" smtClean="0"/>
              <a:t>2023-02-22</a:t>
            </a:fld>
            <a:endParaRPr lang="fr-CA"/>
          </a:p>
        </p:txBody>
      </p:sp>
      <p:sp>
        <p:nvSpPr>
          <p:cNvPr id="3" name="Espace réservé du pied de page 2"/>
          <p:cNvSpPr>
            <a:spLocks noGrp="1"/>
          </p:cNvSpPr>
          <p:nvPr>
            <p:ph type="ftr" sz="quarter" idx="11"/>
          </p:nvPr>
        </p:nvSpPr>
        <p:spPr/>
        <p:txBody>
          <a:bodyPr/>
          <a:lstStyle/>
          <a:p>
            <a:endParaRPr lang="fr-CA"/>
          </a:p>
        </p:txBody>
      </p:sp>
      <p:sp>
        <p:nvSpPr>
          <p:cNvPr id="4" name="Espace réservé du numéro de diapositive 3"/>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240170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350AD3F3-DFC3-408E-8046-5F0B56C1898F}" type="datetime1">
              <a:rPr lang="fr-CA" smtClean="0"/>
              <a:t>2023-02-22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101B508-B952-414E-AEB1-D48B5C65E2A2}" type="slidenum">
              <a:rPr lang="fr-CA" smtClean="0"/>
              <a:t>‹#›</a:t>
            </a:fld>
            <a:endParaRPr lang="fr-CA"/>
          </a:p>
        </p:txBody>
      </p:sp>
    </p:spTree>
    <p:extLst>
      <p:ext uri="{BB962C8B-B14F-4D97-AF65-F5344CB8AC3E}">
        <p14:creationId xmlns:p14="http://schemas.microsoft.com/office/powerpoint/2010/main" val="299149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CA58D8EB-4078-4FBE-912C-9A71125FDBBB}" type="datetime1">
              <a:rPr lang="fr-CA" smtClean="0"/>
              <a:t>2023-02-22</a:t>
            </a:fld>
            <a:endParaRPr lang="fr-CA"/>
          </a:p>
        </p:txBody>
      </p:sp>
      <p:sp>
        <p:nvSpPr>
          <p:cNvPr id="6" name="Espace réservé du pied de page 5"/>
          <p:cNvSpPr>
            <a:spLocks noGrp="1"/>
          </p:cNvSpPr>
          <p:nvPr>
            <p:ph type="ftr" sz="quarter" idx="11"/>
          </p:nvPr>
        </p:nvSpPr>
        <p:spPr/>
        <p:txBody>
          <a:bodyPr/>
          <a:lstStyle/>
          <a:p>
            <a:endParaRPr lang="fr-CA"/>
          </a:p>
        </p:txBody>
      </p:sp>
      <p:sp>
        <p:nvSpPr>
          <p:cNvPr id="7" name="Espace réservé du numéro de diapositive 6"/>
          <p:cNvSpPr>
            <a:spLocks noGrp="1"/>
          </p:cNvSpPr>
          <p:nvPr>
            <p:ph type="sldNum" sz="quarter" idx="12"/>
          </p:nvPr>
        </p:nvSpPr>
        <p:spPr/>
        <p:txBody>
          <a:bodyPr/>
          <a:lstStyle/>
          <a:p>
            <a:fld id="{3101B508-B952-414E-AEB1-D48B5C65E2A2}" type="slidenum">
              <a:rPr lang="fr-CA" smtClean="0"/>
              <a:t>‹#›</a:t>
            </a:fld>
            <a:endParaRPr lang="fr-CA"/>
          </a:p>
        </p:txBody>
      </p:sp>
      <p:sp>
        <p:nvSpPr>
          <p:cNvPr id="8" name="Espace réservé du titre 1"/>
          <p:cNvSpPr>
            <a:spLocks noGrp="1"/>
          </p:cNvSpPr>
          <p:nvPr>
            <p:ph type="title"/>
          </p:nvPr>
        </p:nvSpPr>
        <p:spPr>
          <a:xfrm>
            <a:off x="838200" y="365125"/>
            <a:ext cx="10515600" cy="1325563"/>
          </a:xfrm>
          <a:prstGeom prst="rect">
            <a:avLst/>
          </a:prstGeom>
          <a:ln>
            <a:noFill/>
          </a:ln>
        </p:spPr>
        <p:txBody>
          <a:bodyPr vert="horz" lIns="91440" tIns="45720" rIns="91440" bIns="45720" rtlCol="0" anchor="b" anchorCtr="0">
            <a:normAutofit/>
          </a:bodyPr>
          <a:lstStyle/>
          <a:p>
            <a:r>
              <a:rPr lang="fr-FR" dirty="0"/>
              <a:t>Modifiez le style du titre</a:t>
            </a:r>
            <a:endParaRPr lang="fr-CA" dirty="0"/>
          </a:p>
        </p:txBody>
      </p:sp>
      <p:sp>
        <p:nvSpPr>
          <p:cNvPr id="9" name="Espace réservé du texte 2"/>
          <p:cNvSpPr>
            <a:spLocks noGrp="1"/>
          </p:cNvSpPr>
          <p:nvPr>
            <p:ph idx="13"/>
          </p:nvPr>
        </p:nvSpPr>
        <p:spPr>
          <a:xfrm>
            <a:off x="4910666" y="1825625"/>
            <a:ext cx="6443133"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10" name="Espace réservé pour une image  2"/>
          <p:cNvSpPr>
            <a:spLocks noGrp="1"/>
          </p:cNvSpPr>
          <p:nvPr>
            <p:ph type="pic" idx="1"/>
          </p:nvPr>
        </p:nvSpPr>
        <p:spPr>
          <a:xfrm>
            <a:off x="838200" y="1825625"/>
            <a:ext cx="3962400"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dirty="0"/>
          </a:p>
        </p:txBody>
      </p:sp>
    </p:spTree>
    <p:extLst>
      <p:ext uri="{BB962C8B-B14F-4D97-AF65-F5344CB8AC3E}">
        <p14:creationId xmlns:p14="http://schemas.microsoft.com/office/powerpoint/2010/main" val="179538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a:ln>
            <a:noFill/>
          </a:ln>
        </p:spPr>
        <p:txBody>
          <a:bodyPr vert="horz" lIns="91440" tIns="45720" rIns="91440" bIns="45720" rtlCol="0" anchor="b" anchorCtr="0">
            <a:normAutofit/>
          </a:bodyPr>
          <a:lstStyle/>
          <a:p>
            <a:r>
              <a:rPr lang="fr-FR" dirty="0"/>
              <a:t>Modifiez le style du titre</a:t>
            </a:r>
            <a:endParaRPr lang="fr-CA" dirty="0"/>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grpSp>
        <p:nvGrpSpPr>
          <p:cNvPr id="10" name="Groupe 9"/>
          <p:cNvGrpSpPr/>
          <p:nvPr userDrawn="1"/>
        </p:nvGrpSpPr>
        <p:grpSpPr>
          <a:xfrm>
            <a:off x="101468" y="6298936"/>
            <a:ext cx="559064" cy="559064"/>
            <a:chOff x="313266" y="6344807"/>
            <a:chExt cx="512537" cy="512537"/>
          </a:xfrm>
        </p:grpSpPr>
        <p:sp>
          <p:nvSpPr>
            <p:cNvPr id="8" name="Rectangle 7"/>
            <p:cNvSpPr/>
            <p:nvPr userDrawn="1"/>
          </p:nvSpPr>
          <p:spPr>
            <a:xfrm>
              <a:off x="313266" y="6344807"/>
              <a:ext cx="512537" cy="512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bg1"/>
                </a:solidFill>
              </a:endParaRPr>
            </a:p>
          </p:txBody>
        </p:sp>
        <p:pic>
          <p:nvPicPr>
            <p:cNvPr id="9" name="Imag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r="67075"/>
            <a:stretch/>
          </p:blipFill>
          <p:spPr>
            <a:xfrm>
              <a:off x="487149" y="6403039"/>
              <a:ext cx="164771" cy="396073"/>
            </a:xfrm>
            <a:prstGeom prst="rect">
              <a:avLst/>
            </a:prstGeom>
          </p:spPr>
        </p:pic>
      </p:gr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fld id="{9032B7D2-FB55-476E-B081-DBF7565F291B}" type="datetime1">
              <a:rPr lang="fr-CA" smtClean="0"/>
              <a:pPr/>
              <a:t>2023-02-22</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endParaRPr lang="fr-CA"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fld id="{3101B508-B952-414E-AEB1-D48B5C65E2A2}" type="slidenum">
              <a:rPr lang="fr-CA" smtClean="0"/>
              <a:pPr/>
              <a:t>‹#›</a:t>
            </a:fld>
            <a:endParaRPr lang="fr-CA"/>
          </a:p>
        </p:txBody>
      </p:sp>
      <p:cxnSp>
        <p:nvCxnSpPr>
          <p:cNvPr id="13" name="Connecteur droit 12"/>
          <p:cNvCxnSpPr/>
          <p:nvPr userDrawn="1"/>
        </p:nvCxnSpPr>
        <p:spPr>
          <a:xfrm>
            <a:off x="0" y="6274856"/>
            <a:ext cx="12192000" cy="0"/>
          </a:xfrm>
          <a:prstGeom prst="line">
            <a:avLst/>
          </a:prstGeom>
          <a:ln w="3175">
            <a:solidFill>
              <a:srgbClr val="E62B27"/>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4689898"/>
      </p:ext>
    </p:extLst>
  </p:cSld>
  <p:clrMap bg1="lt1" tx1="dk1" bg2="lt2" tx2="dk2" accent1="accent1" accent2="accent2" accent3="accent3" accent4="accent4" accent5="accent5" accent6="accent6" hlink="hlink" folHlink="folHlink"/>
  <p:sldLayoutIdLst>
    <p:sldLayoutId id="2147483851" r:id="rId1"/>
    <p:sldLayoutId id="2147483854" r:id="rId2"/>
    <p:sldLayoutId id="2147483852" r:id="rId3"/>
    <p:sldLayoutId id="2147483853" r:id="rId4"/>
    <p:sldLayoutId id="2147483855" r:id="rId5"/>
    <p:sldLayoutId id="2147483856" r:id="rId6"/>
    <p:sldLayoutId id="2147483857" r:id="rId7"/>
    <p:sldLayoutId id="2147483859" r:id="rId8"/>
    <p:sldLayoutId id="2147483858" r:id="rId9"/>
  </p:sldLayoutIdLst>
  <p:hf hdr="0" ftr="0" dt="0"/>
  <p:txStyles>
    <p:titleStyle>
      <a:lvl1pPr algn="l" defTabSz="914400" rtl="0" eaLnBrk="1" latinLnBrk="0" hangingPunct="1">
        <a:lnSpc>
          <a:spcPct val="90000"/>
        </a:lnSpc>
        <a:spcBef>
          <a:spcPct val="0"/>
        </a:spcBef>
        <a:buNone/>
        <a:defRPr sz="4400" b="1" kern="1200">
          <a:solidFill>
            <a:srgbClr val="E62B27"/>
          </a:solidFill>
          <a:latin typeface="+mn-lt"/>
          <a:ea typeface="+mj-ea"/>
          <a:cs typeface="+mj-cs"/>
        </a:defRPr>
      </a:lvl1pPr>
    </p:titleStyle>
    <p:bodyStyle>
      <a:lvl1pPr marL="514350" indent="-514350" algn="l" defTabSz="914400" rtl="0" eaLnBrk="1" latinLnBrk="0" hangingPunct="1">
        <a:lnSpc>
          <a:spcPct val="90000"/>
        </a:lnSpc>
        <a:spcBef>
          <a:spcPts val="1000"/>
        </a:spcBef>
        <a:buClr>
          <a:srgbClr val="E62B27"/>
        </a:buClr>
        <a:buFont typeface="Tw Cen MT" panose="020B0602020104020603" pitchFamily="34" charset="0"/>
        <a:buChar char="&gt;"/>
        <a:defRPr sz="2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Clr>
          <a:srgbClr val="E62B27"/>
        </a:buClr>
        <a:buFont typeface="Tw Cen MT" panose="020B0602020104020603" pitchFamily="34" charset="0"/>
        <a:buChar char="&gt;"/>
        <a:defRPr sz="2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Clr>
          <a:srgbClr val="E62B27"/>
        </a:buClr>
        <a:buFont typeface="Tw Cen MT" panose="020B0602020104020603" pitchFamily="34" charset="0"/>
        <a:buChar char="&gt;"/>
        <a:defRPr sz="2000" kern="1200">
          <a:solidFill>
            <a:schemeClr val="tx1"/>
          </a:solidFill>
          <a:latin typeface="+mn-lt"/>
          <a:ea typeface="+mn-ea"/>
          <a:cs typeface="+mn-cs"/>
        </a:defRPr>
      </a:lvl3pPr>
      <a:lvl4pPr marL="1714500" indent="-342900" algn="l" defTabSz="914400" rtl="0" eaLnBrk="1" latinLnBrk="0" hangingPunct="1">
        <a:lnSpc>
          <a:spcPct val="90000"/>
        </a:lnSpc>
        <a:spcBef>
          <a:spcPts val="500"/>
        </a:spcBef>
        <a:buClr>
          <a:srgbClr val="E62B27"/>
        </a:buClr>
        <a:buFont typeface="Tw Cen MT" panose="020B0602020104020603" pitchFamily="34" charset="0"/>
        <a:buChar char="&gt;"/>
        <a:defRPr sz="1800" kern="1200">
          <a:solidFill>
            <a:schemeClr val="tx1"/>
          </a:solidFill>
          <a:latin typeface="+mn-lt"/>
          <a:ea typeface="+mn-ea"/>
          <a:cs typeface="+mn-cs"/>
        </a:defRPr>
      </a:lvl4pPr>
      <a:lvl5pPr marL="2171700" indent="-342900" algn="l" defTabSz="914400" rtl="0" eaLnBrk="1" latinLnBrk="0" hangingPunct="1">
        <a:lnSpc>
          <a:spcPct val="90000"/>
        </a:lnSpc>
        <a:spcBef>
          <a:spcPts val="500"/>
        </a:spcBef>
        <a:buClr>
          <a:srgbClr val="E62B27"/>
        </a:buClr>
        <a:buFont typeface="Tw Cen MT" panose="020B0602020104020603" pitchFamily="34" charset="0"/>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amp;ehk=yXRuNtc4GbUbkeW3z5dg6g&amp;pid=OfficeInsert"/><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amp;ehk=ttxuB1Ok6kmpjrcw8HMh4Q&amp;pid=OfficeInsert"/><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bin"/><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2.bin"/><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496235" y="484094"/>
            <a:ext cx="7857565" cy="1965726"/>
          </a:xfrm>
        </p:spPr>
        <p:txBody>
          <a:bodyPr>
            <a:normAutofit/>
          </a:bodyPr>
          <a:lstStyle/>
          <a:p>
            <a:pPr rtl="0"/>
            <a:r>
              <a:rPr b="1" i="0" u="none" baseline="0" lang="en-us">
                <a:latin typeface="Calibri" panose="020F0502020204030204" pitchFamily="34" charset="0"/>
                <a:cs typeface="+mn-cs"/>
                <a:sym typeface=""/>
              </a:rPr>
              <a:t>Combating Noise in the Workplace in 2023</a:t>
            </a:r>
          </a:p>
        </p:txBody>
      </p:sp>
      <p:sp>
        <p:nvSpPr>
          <p:cNvPr id="3" name="Sous-titre 2"/>
          <p:cNvSpPr>
            <a:spLocks noGrp="1"/>
          </p:cNvSpPr>
          <p:nvPr>
            <p:ph type="subTitle" idx="1"/>
          </p:nvPr>
        </p:nvSpPr>
        <p:spPr>
          <a:xfrm>
            <a:off x="3496235" y="3010486"/>
            <a:ext cx="8531642" cy="3010485"/>
          </a:xfrm>
        </p:spPr>
        <p:txBody>
          <a:bodyPr>
            <a:normAutofit/>
          </a:bodyPr>
          <a:lstStyle/>
          <a:p>
            <a:pP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Presentation by Serge Beaulieu</a:t>
            </a:r>
          </a:p>
          <a:p>
            <a:pP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Occupational Health and Safety Lecture</a:t>
            </a:r>
          </a:p>
          <a:p>
            <a:pP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UNDE</a:t>
            </a:r>
          </a:p>
          <a:p>
            <a:pP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March 11, 2023</a:t>
            </a:r>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1</a:t>
            </a:fld>
            <a:endParaRPr lang="en-us">
              <a:latin typeface="Calibri" panose="020F0502020204030204" pitchFamily="34" charset="0"/>
              <a:sym typeface=""/>
            </a:endParaRPr>
          </a:p>
        </p:txBody>
      </p:sp>
    </p:spTree>
    <p:extLst>
      <p:ext uri="{BB962C8B-B14F-4D97-AF65-F5344CB8AC3E}">
        <p14:creationId xmlns:p14="http://schemas.microsoft.com/office/powerpoint/2010/main" val="1568127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semnorm"/>
          <p:cNvPicPr>
            <a:picLocks noChangeAspect="1" noChangeArrowheads="1"/>
          </p:cNvPicPr>
          <p:nvPr/>
        </p:nvPicPr>
        <p:blipFill>
          <a:blip r:embed="rId3" cstate="print"/>
          <a:srcRect/>
          <a:stretch>
            <a:fillRect/>
          </a:stretch>
        </p:blipFill>
        <p:spPr bwMode="auto">
          <a:xfrm>
            <a:off x="2351089" y="908051"/>
            <a:ext cx="7489825" cy="5129213"/>
          </a:xfrm>
          <a:prstGeom prst="rect">
            <a:avLst/>
          </a:prstGeom>
          <a:noFill/>
        </p:spPr>
      </p:pic>
      <p:sp>
        <p:nvSpPr>
          <p:cNvPr id="104451" name="Rectangle 3"/>
          <p:cNvSpPr>
            <a:spLocks noChangeArrowheads="1"/>
          </p:cNvSpPr>
          <p:nvPr/>
        </p:nvSpPr>
        <p:spPr bwMode="auto">
          <a:xfrm>
            <a:off x="1905000" y="228600"/>
            <a:ext cx="8382000" cy="533400"/>
          </a:xfrm>
          <a:prstGeom prst="rect">
            <a:avLst/>
          </a:prstGeom>
          <a:noFill/>
          <a:ln w="9525" algn="ctr">
            <a:noFill/>
            <a:miter lim="800000"/>
            <a:headEnd/>
            <a:tailEnd/>
          </a:ln>
          <a:effectLst/>
        </p:spPr>
        <p:txBody>
          <a:bodyPr anchor="ctr"/>
          <a:lstStyle/>
          <a:p>
            <a:pPr algn="ctr" rtl="0"/>
            <a:r>
              <a:rPr sz="3600" b="1" i="0" u="none" baseline="0" lang="en-us">
                <a:solidFill>
                  <a:schemeClr val="tx2"/>
                </a:solidFill>
                <a:latin typeface="Calibri" panose="020F0502020204030204" pitchFamily="34" charset="0"/>
                <a:ea typeface="Calibri" panose="020F0502020204030204" pitchFamily="34" charset="0"/>
                <a:cs typeface="Calibri" panose="020F0502020204030204" pitchFamily="34" charset="0"/>
                <a:sym typeface=""/>
              </a:rPr>
              <a:t>Normal inner ear</a:t>
            </a:r>
          </a:p>
        </p:txBody>
      </p:sp>
      <p:sp>
        <p:nvSpPr>
          <p:cNvPr id="104452" name="Text Box 4"/>
          <p:cNvSpPr txBox="1">
            <a:spLocks noChangeArrowheads="1"/>
          </p:cNvSpPr>
          <p:nvPr/>
        </p:nvSpPr>
        <p:spPr bwMode="auto">
          <a:xfrm>
            <a:off x="9067801" y="6324600"/>
            <a:ext cx="1287463" cy="274638"/>
          </a:xfrm>
          <a:prstGeom prst="rect">
            <a:avLst/>
          </a:prstGeom>
          <a:noFill/>
          <a:ln w="9525">
            <a:noFill/>
            <a:miter lim="800000"/>
            <a:headEnd/>
            <a:tailEnd/>
          </a:ln>
          <a:effectLst/>
        </p:spPr>
        <p:txBody>
          <a:bodyPr wrap="none">
            <a:spAutoFit/>
          </a:bodyPr>
          <a:lstStyle/>
          <a:p>
            <a:pPr eaLnBrk="0" hangingPunct="0" algn="l" rtl="0"/>
            <a:r>
              <a:rPr sz="1200" b="0" i="0" u="none" baseline="0" lang="en-us">
                <a:latin typeface="Times New Roman" panose="02020603050405020304" pitchFamily="18" charset="0"/>
                <a:ea typeface="Times New Roman" panose="02020603050405020304" pitchFamily="18" charset="0"/>
                <a:cs typeface="Times New Roman" panose="02020603050405020304" pitchFamily="18" charset="0"/>
                <a:sym typeface=""/>
              </a:rPr>
              <a:t>(Pujol et al, 1999)</a:t>
            </a:r>
          </a:p>
        </p:txBody>
      </p:sp>
    </p:spTree>
    <p:extLst>
      <p:ext uri="{BB962C8B-B14F-4D97-AF65-F5344CB8AC3E}">
        <p14:creationId xmlns:p14="http://schemas.microsoft.com/office/powerpoint/2010/main" val="198856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Trcils"/>
          <p:cNvPicPr>
            <a:picLocks noChangeAspect="1" noChangeArrowheads="1"/>
          </p:cNvPicPr>
          <p:nvPr/>
        </p:nvPicPr>
        <p:blipFill>
          <a:blip r:embed="rId3" cstate="print"/>
          <a:srcRect/>
          <a:stretch>
            <a:fillRect/>
          </a:stretch>
        </p:blipFill>
        <p:spPr bwMode="auto">
          <a:xfrm>
            <a:off x="2514599" y="548680"/>
            <a:ext cx="7328647" cy="5489049"/>
          </a:xfrm>
          <a:prstGeom prst="rect">
            <a:avLst/>
          </a:prstGeom>
          <a:noFill/>
        </p:spPr>
      </p:pic>
      <p:sp>
        <p:nvSpPr>
          <p:cNvPr id="106499" name="Text Box 3"/>
          <p:cNvSpPr txBox="1">
            <a:spLocks noChangeArrowheads="1"/>
          </p:cNvSpPr>
          <p:nvPr/>
        </p:nvSpPr>
        <p:spPr bwMode="auto">
          <a:xfrm>
            <a:off x="9067801" y="6583364"/>
            <a:ext cx="1287463" cy="274637"/>
          </a:xfrm>
          <a:prstGeom prst="rect">
            <a:avLst/>
          </a:prstGeom>
          <a:noFill/>
          <a:ln w="9525">
            <a:noFill/>
            <a:miter lim="800000"/>
            <a:headEnd/>
            <a:tailEnd/>
          </a:ln>
          <a:effectLst/>
        </p:spPr>
        <p:txBody>
          <a:bodyPr wrap="none">
            <a:spAutoFit/>
          </a:bodyPr>
          <a:lstStyle/>
          <a:p>
            <a:pPr eaLnBrk="0" hangingPunct="0" algn="l" rtl="0"/>
            <a:r>
              <a:rPr sz="1200" b="0" i="0" u="none" baseline="0" lang="en-us">
                <a:latin typeface="Times New Roman" panose="02020603050405020304" pitchFamily="18" charset="0"/>
                <a:ea typeface="Times New Roman" panose="02020603050405020304" pitchFamily="18" charset="0"/>
                <a:cs typeface="Times New Roman" panose="02020603050405020304" pitchFamily="18" charset="0"/>
                <a:sym typeface=""/>
              </a:rPr>
              <a:t>(Pujol et al, 1999)</a:t>
            </a:r>
          </a:p>
        </p:txBody>
      </p:sp>
      <p:sp>
        <p:nvSpPr>
          <p:cNvPr id="6" name="Rectangle 4"/>
          <p:cNvSpPr>
            <a:spLocks noChangeArrowheads="1"/>
          </p:cNvSpPr>
          <p:nvPr/>
        </p:nvSpPr>
        <p:spPr bwMode="auto">
          <a:xfrm>
            <a:off x="1703512" y="0"/>
            <a:ext cx="8784976" cy="596900"/>
          </a:xfrm>
          <a:prstGeom prst="rect">
            <a:avLst/>
          </a:prstGeom>
          <a:noFill/>
          <a:ln w="9525" algn="ctr">
            <a:noFill/>
            <a:miter lim="800000"/>
            <a:headEnd/>
            <a:tailEnd/>
          </a:ln>
          <a:effectLst/>
        </p:spPr>
        <p:txBody>
          <a:bodyPr anchor="ctr"/>
          <a:lstStyle/>
          <a:p>
            <a:pPr algn="ctr" rtl="0"/>
            <a:r>
              <a:rPr sz="2800" b="1" i="0" u="none" baseline="0" lang="en-us">
                <a:solidFill>
                  <a:schemeClr val="tx2"/>
                </a:solidFill>
                <a:latin typeface="Calibri" panose="020F0502020204030204" pitchFamily="34" charset="0"/>
                <a:ea typeface="Calibri" panose="020F0502020204030204" pitchFamily="34" charset="0"/>
                <a:cs typeface="Calibri" panose="020F0502020204030204" pitchFamily="34" charset="0"/>
                <a:sym typeface=""/>
              </a:rPr>
              <a:t>A ciliated cell following exposure to noise</a:t>
            </a:r>
          </a:p>
        </p:txBody>
      </p:sp>
    </p:spTree>
    <p:extLst>
      <p:ext uri="{BB962C8B-B14F-4D97-AF65-F5344CB8AC3E}">
        <p14:creationId xmlns:p14="http://schemas.microsoft.com/office/powerpoint/2010/main" val="3823235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Trcils2"/>
          <p:cNvPicPr>
            <a:picLocks noChangeAspect="1" noChangeArrowheads="1"/>
          </p:cNvPicPr>
          <p:nvPr/>
        </p:nvPicPr>
        <p:blipFill>
          <a:blip r:embed="rId3" cstate="print"/>
          <a:srcRect/>
          <a:stretch>
            <a:fillRect/>
          </a:stretch>
        </p:blipFill>
        <p:spPr bwMode="auto">
          <a:xfrm>
            <a:off x="2783541" y="1012850"/>
            <a:ext cx="6952130" cy="5092115"/>
          </a:xfrm>
          <a:prstGeom prst="rect">
            <a:avLst/>
          </a:prstGeom>
          <a:noFill/>
        </p:spPr>
      </p:pic>
      <p:sp>
        <p:nvSpPr>
          <p:cNvPr id="107523" name="Text Box 3"/>
          <p:cNvSpPr txBox="1">
            <a:spLocks noChangeArrowheads="1"/>
          </p:cNvSpPr>
          <p:nvPr/>
        </p:nvSpPr>
        <p:spPr bwMode="auto">
          <a:xfrm>
            <a:off x="9067801" y="6583364"/>
            <a:ext cx="1287463" cy="274637"/>
          </a:xfrm>
          <a:prstGeom prst="rect">
            <a:avLst/>
          </a:prstGeom>
          <a:noFill/>
          <a:ln w="9525">
            <a:noFill/>
            <a:miter lim="800000"/>
            <a:headEnd/>
            <a:tailEnd/>
          </a:ln>
          <a:effectLst/>
        </p:spPr>
        <p:txBody>
          <a:bodyPr wrap="none">
            <a:spAutoFit/>
          </a:bodyPr>
          <a:lstStyle/>
          <a:p>
            <a:pPr algn="l" rtl="0"/>
            <a:r>
              <a:rPr sz="1200" b="0" i="0" u="none" baseline="0" lang="en-us">
                <a:latin typeface="Calibri" panose="020F0502020204030204" pitchFamily="34" charset="0"/>
                <a:ea typeface="Calibri" panose="020F0502020204030204" pitchFamily="34" charset="0"/>
                <a:cs typeface="Calibri" panose="020F0502020204030204" pitchFamily="34" charset="0"/>
                <a:sym typeface=""/>
              </a:rPr>
              <a:t>(Pujol et al, 1999)</a:t>
            </a:r>
          </a:p>
        </p:txBody>
      </p:sp>
      <p:sp>
        <p:nvSpPr>
          <p:cNvPr id="4" name="Rectangle 6"/>
          <p:cNvSpPr>
            <a:spLocks noChangeArrowheads="1"/>
          </p:cNvSpPr>
          <p:nvPr/>
        </p:nvSpPr>
        <p:spPr bwMode="auto">
          <a:xfrm>
            <a:off x="1524000" y="228600"/>
            <a:ext cx="9144000" cy="533400"/>
          </a:xfrm>
          <a:prstGeom prst="rect">
            <a:avLst/>
          </a:prstGeom>
          <a:noFill/>
          <a:ln w="9525">
            <a:noFill/>
            <a:miter lim="800000"/>
            <a:headEnd/>
            <a:tailEnd/>
          </a:ln>
          <a:effectLst/>
        </p:spPr>
        <p:txBody>
          <a:bodyPr lIns="92075" tIns="46038" rIns="92075" bIns="46038" anchor="b"/>
          <a:lstStyle/>
          <a:p>
            <a:pPr algn="ctr" rtl="0"/>
            <a:r>
              <a:rPr sz="2800" b="1" i="0" u="none" baseline="0" lang="en-us">
                <a:solidFill>
                  <a:schemeClr val="tx2"/>
                </a:solidFill>
                <a:latin typeface="Calibri Light" panose="020F0302020204030204" pitchFamily="34" charset="0"/>
                <a:ea typeface="+mj-ea"/>
                <a:sym typeface=""/>
              </a:rPr>
              <a:t>Pathological failure, permanent hearing loss</a:t>
            </a:r>
          </a:p>
        </p:txBody>
      </p:sp>
    </p:spTree>
    <p:extLst>
      <p:ext uri="{BB962C8B-B14F-4D97-AF65-F5344CB8AC3E}">
        <p14:creationId xmlns:p14="http://schemas.microsoft.com/office/powerpoint/2010/main" val="132093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39240"/>
          </a:xfrm>
        </p:spPr>
        <p:txBody>
          <a:bodyPr/>
          <a:lstStyle/>
          <a:p>
            <a:pPr algn="l" rtl="0"/>
            <a:r>
              <a:rPr b="1" i="0" u="none" baseline="0" lang="en-us">
                <a:latin typeface="Calibri" panose="020F0502020204030204" pitchFamily="34" charset="0"/>
                <a:cs typeface="+mn-cs"/>
                <a:sym typeface=""/>
              </a:rPr>
              <a:t>Additional irritants</a:t>
            </a:r>
          </a:p>
        </p:txBody>
      </p:sp>
      <p:sp>
        <p:nvSpPr>
          <p:cNvPr id="3" name="Espace réservé du contenu 2"/>
          <p:cNvSpPr>
            <a:spLocks noGrp="1"/>
          </p:cNvSpPr>
          <p:nvPr>
            <p:ph idx="1"/>
          </p:nvPr>
        </p:nvSpPr>
        <p:spPr>
          <a:xfrm>
            <a:off x="838200" y="1842247"/>
            <a:ext cx="10941424" cy="4334716"/>
          </a:xfrm>
        </p:spPr>
        <p:txBody>
          <a:bodyPr/>
          <a:lstStyle/>
          <a:p>
            <a:pPr algn="l" rtl="0"/>
            <a:r>
              <a:rPr sz="4400" b="0" i="0" u="none" baseline="0" lang="en-us">
                <a:latin typeface="Calibri" panose="020F0502020204030204" pitchFamily="34" charset="0"/>
                <a:ea typeface="Calibri" panose="020F0502020204030204" pitchFamily="34" charset="0"/>
                <a:cs typeface="Calibri" panose="020F0502020204030204" pitchFamily="34" charset="0"/>
                <a:sym typeface=""/>
              </a:rPr>
              <a:t>Ototoxic effects</a:t>
            </a:r>
          </a:p>
          <a:p>
            <a:pPr lvl="1"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Chemical products</a:t>
            </a:r>
          </a:p>
          <a:p>
            <a:pPr lvl="1"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Toluene</a:t>
            </a:r>
          </a:p>
          <a:p>
            <a:pPr lvl="1"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Styrene</a:t>
            </a:r>
          </a:p>
          <a:p>
            <a:pPr lvl="1"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Trichloroethylene</a:t>
            </a:r>
          </a:p>
          <a:p>
            <a:pPr lvl="1"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Lead</a:t>
            </a:r>
          </a:p>
          <a:p>
            <a:endParaRPr lang="en-us"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13</a:t>
            </a:fld>
            <a:endParaRPr lang="en-us">
              <a:latin typeface="Calibri" panose="020F0502020204030204" pitchFamily="34" charset="0"/>
              <a:sym typeface=""/>
            </a:endParaRPr>
          </a:p>
        </p:txBody>
      </p:sp>
      <p:pic>
        <p:nvPicPr>
          <p:cNvPr id="7" name="Image 6"/>
          <p:cNvPicPr>
            <a:picLocks noChangeAspect="1"/>
          </p:cNvPicPr>
          <p:nvPr/>
        </p:nvPicPr>
        <p:blipFill>
          <a:blip r:embed="rId2"/>
          <a:stretch>
            <a:fillRect/>
          </a:stretch>
        </p:blipFill>
        <p:spPr>
          <a:xfrm>
            <a:off x="6719484" y="3361765"/>
            <a:ext cx="5060140" cy="2528047"/>
          </a:xfrm>
          <a:prstGeom prst="rect">
            <a:avLst/>
          </a:prstGeom>
        </p:spPr>
      </p:pic>
    </p:spTree>
    <p:extLst>
      <p:ext uri="{BB962C8B-B14F-4D97-AF65-F5344CB8AC3E}">
        <p14:creationId xmlns:p14="http://schemas.microsoft.com/office/powerpoint/2010/main" val="321580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939240"/>
          </a:xfrm>
        </p:spPr>
        <p:txBody>
          <a:bodyPr/>
          <a:lstStyle/>
          <a:p>
            <a:pPr algn="l" rtl="0"/>
            <a:r>
              <a:rPr b="1" i="0" u="none" baseline="0" lang="en-us">
                <a:latin typeface="Calibri" panose="020F0502020204030204" pitchFamily="34" charset="0"/>
                <a:cs typeface="+mn-cs"/>
                <a:sym typeface=""/>
              </a:rPr>
              <a:t>Additional irritants</a:t>
            </a:r>
          </a:p>
        </p:txBody>
      </p:sp>
      <p:sp>
        <p:nvSpPr>
          <p:cNvPr id="3" name="Espace réservé du contenu 2"/>
          <p:cNvSpPr>
            <a:spLocks noGrp="1"/>
          </p:cNvSpPr>
          <p:nvPr>
            <p:ph idx="1"/>
          </p:nvPr>
        </p:nvSpPr>
        <p:spPr>
          <a:xfrm>
            <a:off x="838200" y="1842247"/>
            <a:ext cx="10941424" cy="4334716"/>
          </a:xfrm>
        </p:spPr>
        <p:txBody>
          <a:bodyPr/>
          <a:lstStyle/>
          <a:p>
            <a:pPr algn="l" rtl="0"/>
            <a:r>
              <a:rPr sz="4400" b="0" i="0" u="none" baseline="0" lang="en-us">
                <a:latin typeface="Calibri" panose="020F0502020204030204" pitchFamily="34" charset="0"/>
                <a:ea typeface="Calibri" panose="020F0502020204030204" pitchFamily="34" charset="0"/>
                <a:cs typeface="Calibri" panose="020F0502020204030204" pitchFamily="34" charset="0"/>
                <a:sym typeface=""/>
              </a:rPr>
              <a:t>Carbon monoxide</a:t>
            </a:r>
          </a:p>
          <a:p>
            <a:pPr algn="l" rtl="0"/>
            <a:r>
              <a:rPr sz="4400" b="0" i="0" u="none" baseline="0" lang="en-us">
                <a:latin typeface="Calibri" panose="020F0502020204030204" pitchFamily="34" charset="0"/>
                <a:ea typeface="Calibri" panose="020F0502020204030204" pitchFamily="34" charset="0"/>
                <a:cs typeface="Calibri" panose="020F0502020204030204" pitchFamily="34" charset="0"/>
                <a:sym typeface=""/>
              </a:rPr>
              <a:t>Physical factors (vibrations)</a:t>
            </a:r>
          </a:p>
          <a:p>
            <a:pPr algn="l" rtl="0"/>
            <a:r>
              <a:rPr sz="4400" b="0" i="0" u="none" baseline="0" lang="en-us">
                <a:latin typeface="Calibri" panose="020F0502020204030204" pitchFamily="34" charset="0"/>
                <a:ea typeface="Calibri" panose="020F0502020204030204" pitchFamily="34" charset="0"/>
                <a:cs typeface="Calibri" panose="020F0502020204030204" pitchFamily="34" charset="0"/>
                <a:sym typeface=""/>
              </a:rPr>
              <a:t>Organizational factors </a:t>
            </a:r>
          </a:p>
          <a:p>
            <a:pPr lvl="1" algn="l" rtl="0"/>
            <a:r>
              <a:rPr sz="4000" b="0" i="0" u="none" baseline="0" lang="en-us">
                <a:latin typeface="Calibri" panose="020F0502020204030204" pitchFamily="34" charset="0"/>
                <a:ea typeface="Calibri" panose="020F0502020204030204" pitchFamily="34" charset="0"/>
                <a:cs typeface="Calibri" panose="020F0502020204030204" pitchFamily="34" charset="0"/>
                <a:sym typeface=""/>
              </a:rPr>
              <a:t>shifts longer than 8 hours</a:t>
            </a:r>
          </a:p>
          <a:p>
            <a:pPr lvl="1" algn="l" rtl="0"/>
            <a:r>
              <a:rPr sz="40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 overtime</a:t>
            </a:r>
          </a:p>
          <a:p>
            <a:endParaRPr lang="en-us"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14</a:t>
            </a:fld>
            <a:endParaRPr lang="en-us">
              <a:latin typeface="Calibri" panose="020F0502020204030204" pitchFamily="34" charset="0"/>
              <a:sym typeface=""/>
            </a:endParaRPr>
          </a:p>
        </p:txBody>
      </p:sp>
      <p:pic>
        <p:nvPicPr>
          <p:cNvPr id="5" name="Image 4"/>
          <p:cNvPicPr>
            <a:picLocks noChangeAspect="1"/>
          </p:cNvPicPr>
          <p:nvPr/>
        </p:nvPicPr>
        <p:blipFill>
          <a:blip r:embed="rId2"/>
          <a:stretch>
            <a:fillRect/>
          </a:stretch>
        </p:blipFill>
        <p:spPr>
          <a:xfrm>
            <a:off x="9925050" y="413497"/>
            <a:ext cx="1885950" cy="1885950"/>
          </a:xfrm>
          <a:prstGeom prst="rect">
            <a:avLst/>
          </a:prstGeom>
        </p:spPr>
      </p:pic>
      <p:pic>
        <p:nvPicPr>
          <p:cNvPr id="6" name="Image 5"/>
          <p:cNvPicPr>
            <a:picLocks noChangeAspect="1"/>
          </p:cNvPicPr>
          <p:nvPr/>
        </p:nvPicPr>
        <p:blipFill>
          <a:blip r:embed="rId3"/>
          <a:stretch>
            <a:fillRect/>
          </a:stretch>
        </p:blipFill>
        <p:spPr>
          <a:xfrm>
            <a:off x="9796462" y="4009605"/>
            <a:ext cx="2143125" cy="2143125"/>
          </a:xfrm>
          <a:prstGeom prst="rect">
            <a:avLst/>
          </a:prstGeom>
        </p:spPr>
      </p:pic>
    </p:spTree>
    <p:extLst>
      <p:ext uri="{BB962C8B-B14F-4D97-AF65-F5344CB8AC3E}">
        <p14:creationId xmlns:p14="http://schemas.microsoft.com/office/powerpoint/2010/main" val="428498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re 1"/>
          <p:cNvSpPr>
            <a:spLocks noGrp="1"/>
          </p:cNvSpPr>
          <p:nvPr>
            <p:ph type="title"/>
          </p:nvPr>
        </p:nvSpPr>
        <p:spPr>
          <a:xfrm>
            <a:off x="116541" y="368170"/>
            <a:ext cx="3402106" cy="2222629"/>
          </a:xfrm>
        </p:spPr>
        <p:txBody>
          <a:bodyPr>
            <a:normAutofit/>
          </a:bodyPr>
          <a:lstStyle/>
          <a:p>
            <a:pPr algn="l" rtl="0"/>
            <a:r>
              <a:rPr b="1" i="0" u="none" baseline="0" lang="en-us">
                <a:latin typeface="Calibri" panose="020F0502020204030204" pitchFamily="34" charset="0"/>
                <a:cs typeface="+mn-cs"/>
                <a:sym typeface=""/>
              </a:rPr>
              <a:t>Noise in the workplace: </a:t>
            </a:r>
            <a:br>
              <a:rPr lang="en-us" dirty="0">
                <a:latin typeface="Calibri" panose="020F0502020204030204" pitchFamily="34" charset="0"/>
                <a:cs typeface="+mn-cs"/>
                <a:sym typeface=""/>
              </a:rPr>
            </a:br>
            <a:r>
              <a:rPr b="1" i="0" u="none" baseline="0" lang="en-us">
                <a:latin typeface="Calibri" panose="020F0502020204030204" pitchFamily="34" charset="0"/>
                <a:cs typeface="+mn-cs"/>
                <a:sym typeface=""/>
              </a:rPr>
              <a:t>A scourge</a:t>
            </a:r>
          </a:p>
        </p:txBody>
      </p:sp>
      <p:sp>
        <p:nvSpPr>
          <p:cNvPr id="12" name="Espace réservé du contenu 2"/>
          <p:cNvSpPr>
            <a:spLocks noGrp="1"/>
          </p:cNvSpPr>
          <p:nvPr>
            <p:ph idx="1"/>
          </p:nvPr>
        </p:nvSpPr>
        <p:spPr>
          <a:xfrm>
            <a:off x="4208929" y="713313"/>
            <a:ext cx="7588624" cy="5898158"/>
          </a:xfrm>
        </p:spPr>
        <p:txBody>
          <a:bodyPr anchor="ctr">
            <a:normAutofit/>
          </a:bodyPr>
          <a:lstStyle/>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Approximately 100,000 workers exposed to noise levels above 90 dBA (the Quebec standard)</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Contributes to industrial accidents</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6.2% more likely to suffer an accident at work, over 7% if already deaf</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Over 10% of all industrial accidents are associated with excessive noise</a:t>
            </a:r>
          </a:p>
          <a:p>
            <a:pPr marL="255588" lvl="0" indent="-228600" algn="l" rtl="0">
              <a:spcBef>
                <a:spcPts val="1500"/>
              </a:spcBef>
              <a:buClr>
                <a:srgbClr val="FF0000"/>
              </a:buClr>
              <a:buSzPct val="70000"/>
              <a:buFont typeface="Wingdings" pitchFamily="2" charset="2"/>
              <a:buChar char="§"/>
            </a:pPr>
            <a:endParaRPr lang="en-us" sz="3600" dirty="0">
              <a:latin typeface="Calibri" panose="020F0502020204030204" pitchFamily="34" charset="0"/>
              <a:sym typeface=""/>
            </a:endParaRPr>
          </a:p>
          <a:p>
            <a:endParaRPr lang="en-us" sz="2000" dirty="0"/>
          </a:p>
        </p:txBody>
      </p:sp>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15</a:t>
            </a:fld>
            <a:endParaRPr lang="en-us">
              <a:latin typeface="Calibri" panose="020F0502020204030204" pitchFamily="34" charset="0"/>
              <a:sym typeface=""/>
            </a:endParaRPr>
          </a:p>
        </p:txBody>
      </p:sp>
    </p:spTree>
    <p:extLst>
      <p:ext uri="{BB962C8B-B14F-4D97-AF65-F5344CB8AC3E}">
        <p14:creationId xmlns:p14="http://schemas.microsoft.com/office/powerpoint/2010/main" val="274927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8AAC95-3719-4BCD-B710-4160043D9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73A6D7BA-50E4-42FE-A0E3-FC42B7EC43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2767722"/>
            <a:ext cx="3021543" cy="1532055"/>
          </a:xfrm>
          <a:custGeom>
            <a:avLst/>
            <a:gdLst>
              <a:gd name="connsiteX0" fmla="*/ 3021543 w 3021543"/>
              <a:gd name="connsiteY0" fmla="*/ 0 h 1532055"/>
              <a:gd name="connsiteX1" fmla="*/ 2963800 w 3021543"/>
              <a:gd name="connsiteY1" fmla="*/ 7730 h 1532055"/>
              <a:gd name="connsiteX2" fmla="*/ 2793803 w 3021543"/>
              <a:gd name="connsiteY2" fmla="*/ 25704 h 1532055"/>
              <a:gd name="connsiteX3" fmla="*/ 2414348 w 3021543"/>
              <a:gd name="connsiteY3" fmla="*/ 31695 h 1532055"/>
              <a:gd name="connsiteX4" fmla="*/ 2091558 w 3021543"/>
              <a:gd name="connsiteY4" fmla="*/ 29298 h 1532055"/>
              <a:gd name="connsiteX5" fmla="*/ 1645319 w 3021543"/>
              <a:gd name="connsiteY5" fmla="*/ 30497 h 1532055"/>
              <a:gd name="connsiteX6" fmla="*/ 1243602 w 3021543"/>
              <a:gd name="connsiteY6" fmla="*/ 64048 h 1532055"/>
              <a:gd name="connsiteX7" fmla="*/ 753851 w 3021543"/>
              <a:gd name="connsiteY7" fmla="*/ 61651 h 1532055"/>
              <a:gd name="connsiteX8" fmla="*/ 465465 w 3021543"/>
              <a:gd name="connsiteY8" fmla="*/ 123960 h 1532055"/>
              <a:gd name="connsiteX9" fmla="*/ 546416 w 3021543"/>
              <a:gd name="connsiteY9" fmla="*/ 145529 h 1532055"/>
              <a:gd name="connsiteX10" fmla="*/ 689091 w 3021543"/>
              <a:gd name="connsiteY10" fmla="*/ 192260 h 1532055"/>
              <a:gd name="connsiteX11" fmla="*/ 704269 w 3021543"/>
              <a:gd name="connsiteY11" fmla="*/ 222217 h 1532055"/>
              <a:gd name="connsiteX12" fmla="*/ 683020 w 3021543"/>
              <a:gd name="connsiteY12" fmla="*/ 236595 h 1532055"/>
              <a:gd name="connsiteX13" fmla="*/ 621295 w 3021543"/>
              <a:gd name="connsiteY13" fmla="*/ 264155 h 1532055"/>
              <a:gd name="connsiteX14" fmla="*/ 848968 w 3021543"/>
              <a:gd name="connsiteY14" fmla="*/ 304896 h 1532055"/>
              <a:gd name="connsiteX15" fmla="*/ 768018 w 3021543"/>
              <a:gd name="connsiteY15" fmla="*/ 330059 h 1532055"/>
              <a:gd name="connsiteX16" fmla="*/ 684032 w 3021543"/>
              <a:gd name="connsiteY16" fmla="*/ 348032 h 1532055"/>
              <a:gd name="connsiteX17" fmla="*/ 592962 w 3021543"/>
              <a:gd name="connsiteY17" fmla="*/ 361213 h 1532055"/>
              <a:gd name="connsiteX18" fmla="*/ 509988 w 3021543"/>
              <a:gd name="connsiteY18" fmla="*/ 387575 h 1532055"/>
              <a:gd name="connsiteX19" fmla="*/ 726531 w 3021543"/>
              <a:gd name="connsiteY19" fmla="*/ 398359 h 1532055"/>
              <a:gd name="connsiteX20" fmla="*/ 614212 w 3021543"/>
              <a:gd name="connsiteY20" fmla="*/ 422324 h 1532055"/>
              <a:gd name="connsiteX21" fmla="*/ 522131 w 3021543"/>
              <a:gd name="connsiteY21" fmla="*/ 453478 h 1532055"/>
              <a:gd name="connsiteX22" fmla="*/ 457370 w 3021543"/>
              <a:gd name="connsiteY22" fmla="*/ 467857 h 1532055"/>
              <a:gd name="connsiteX23" fmla="*/ 388562 w 3021543"/>
              <a:gd name="connsiteY23" fmla="*/ 471452 h 1532055"/>
              <a:gd name="connsiteX24" fmla="*/ 372372 w 3021543"/>
              <a:gd name="connsiteY24" fmla="*/ 494218 h 1532055"/>
              <a:gd name="connsiteX25" fmla="*/ 393622 w 3021543"/>
              <a:gd name="connsiteY25" fmla="*/ 518184 h 1532055"/>
              <a:gd name="connsiteX26" fmla="*/ 426002 w 3021543"/>
              <a:gd name="connsiteY26" fmla="*/ 520580 h 1532055"/>
              <a:gd name="connsiteX27" fmla="*/ 619271 w 3021543"/>
              <a:gd name="connsiteY27" fmla="*/ 526571 h 1532055"/>
              <a:gd name="connsiteX28" fmla="*/ 0 w 3021543"/>
              <a:gd name="connsiteY28" fmla="*/ 579294 h 1532055"/>
              <a:gd name="connsiteX29" fmla="*/ 83986 w 3021543"/>
              <a:gd name="connsiteY29" fmla="*/ 611647 h 1532055"/>
              <a:gd name="connsiteX30" fmla="*/ 112319 w 3021543"/>
              <a:gd name="connsiteY30" fmla="*/ 700317 h 1532055"/>
              <a:gd name="connsiteX31" fmla="*/ 215531 w 3021543"/>
              <a:gd name="connsiteY31" fmla="*/ 750643 h 1532055"/>
              <a:gd name="connsiteX32" fmla="*/ 282315 w 3021543"/>
              <a:gd name="connsiteY32" fmla="*/ 768617 h 1532055"/>
              <a:gd name="connsiteX33" fmla="*/ 435109 w 3021543"/>
              <a:gd name="connsiteY33" fmla="*/ 794979 h 1532055"/>
              <a:gd name="connsiteX34" fmla="*/ 457370 w 3021543"/>
              <a:gd name="connsiteY34" fmla="*/ 838116 h 1532055"/>
              <a:gd name="connsiteX35" fmla="*/ 476596 w 3021543"/>
              <a:gd name="connsiteY35" fmla="*/ 886046 h 1532055"/>
              <a:gd name="connsiteX36" fmla="*/ 517071 w 3021543"/>
              <a:gd name="connsiteY36" fmla="*/ 917200 h 1532055"/>
              <a:gd name="connsiteX37" fmla="*/ 202377 w 3021543"/>
              <a:gd name="connsiteY37" fmla="*/ 912407 h 1532055"/>
              <a:gd name="connsiteX38" fmla="*/ 557546 w 3021543"/>
              <a:gd name="connsiteY38" fmla="*/ 1013060 h 1532055"/>
              <a:gd name="connsiteX39" fmla="*/ 526178 w 3021543"/>
              <a:gd name="connsiteY39" fmla="*/ 1052602 h 1532055"/>
              <a:gd name="connsiteX40" fmla="*/ 720459 w 3021543"/>
              <a:gd name="connsiteY40" fmla="*/ 1106523 h 1532055"/>
              <a:gd name="connsiteX41" fmla="*/ 616236 w 3021543"/>
              <a:gd name="connsiteY41" fmla="*/ 1112514 h 1532055"/>
              <a:gd name="connsiteX42" fmla="*/ 1222353 w 3021543"/>
              <a:gd name="connsiteY42" fmla="*/ 1337785 h 1532055"/>
              <a:gd name="connsiteX43" fmla="*/ 2087511 w 3021543"/>
              <a:gd name="connsiteY43" fmla="*/ 1500747 h 1532055"/>
              <a:gd name="connsiteX44" fmla="*/ 2425479 w 3021543"/>
              <a:gd name="connsiteY44" fmla="*/ 1531901 h 1532055"/>
              <a:gd name="connsiteX45" fmla="*/ 2809994 w 3021543"/>
              <a:gd name="connsiteY45" fmla="*/ 1522315 h 1532055"/>
              <a:gd name="connsiteX46" fmla="*/ 2953618 w 3021543"/>
              <a:gd name="connsiteY46" fmla="*/ 1512448 h 1532055"/>
              <a:gd name="connsiteX47" fmla="*/ 3021543 w 3021543"/>
              <a:gd name="connsiteY47" fmla="*/ 1502657 h 153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532055">
                <a:moveTo>
                  <a:pt x="3021543" y="0"/>
                </a:moveTo>
                <a:lnTo>
                  <a:pt x="2963800" y="7730"/>
                </a:lnTo>
                <a:cubicBezTo>
                  <a:pt x="2907134" y="14919"/>
                  <a:pt x="2850469" y="24506"/>
                  <a:pt x="2793803" y="25704"/>
                </a:cubicBezTo>
                <a:cubicBezTo>
                  <a:pt x="2667318" y="29298"/>
                  <a:pt x="2539821" y="20911"/>
                  <a:pt x="2414348" y="31695"/>
                </a:cubicBezTo>
                <a:cubicBezTo>
                  <a:pt x="2307089" y="41281"/>
                  <a:pt x="2198818" y="30497"/>
                  <a:pt x="2091558" y="29298"/>
                </a:cubicBezTo>
                <a:cubicBezTo>
                  <a:pt x="1942812" y="28100"/>
                  <a:pt x="1793053" y="19713"/>
                  <a:pt x="1645319" y="30497"/>
                </a:cubicBezTo>
                <a:cubicBezTo>
                  <a:pt x="1510738" y="38885"/>
                  <a:pt x="1376158" y="41281"/>
                  <a:pt x="1243602" y="64048"/>
                </a:cubicBezTo>
                <a:cubicBezTo>
                  <a:pt x="1079677" y="76030"/>
                  <a:pt x="916765" y="68841"/>
                  <a:pt x="753851" y="61651"/>
                </a:cubicBezTo>
                <a:cubicBezTo>
                  <a:pt x="653675" y="56858"/>
                  <a:pt x="554511" y="41281"/>
                  <a:pt x="465465" y="123960"/>
                </a:cubicBezTo>
                <a:cubicBezTo>
                  <a:pt x="489751" y="143132"/>
                  <a:pt x="519095" y="139537"/>
                  <a:pt x="546416" y="145529"/>
                </a:cubicBezTo>
                <a:cubicBezTo>
                  <a:pt x="594986" y="157511"/>
                  <a:pt x="643557" y="169493"/>
                  <a:pt x="689091" y="192260"/>
                </a:cubicBezTo>
                <a:cubicBezTo>
                  <a:pt x="699210" y="197053"/>
                  <a:pt x="708317" y="206639"/>
                  <a:pt x="704269" y="222217"/>
                </a:cubicBezTo>
                <a:cubicBezTo>
                  <a:pt x="701234" y="234199"/>
                  <a:pt x="691115" y="234199"/>
                  <a:pt x="683020" y="236595"/>
                </a:cubicBezTo>
                <a:cubicBezTo>
                  <a:pt x="664806" y="243785"/>
                  <a:pt x="642545" y="238992"/>
                  <a:pt x="621295" y="264155"/>
                </a:cubicBezTo>
                <a:cubicBezTo>
                  <a:pt x="702245" y="277336"/>
                  <a:pt x="780160" y="252172"/>
                  <a:pt x="848968" y="304896"/>
                </a:cubicBezTo>
                <a:cubicBezTo>
                  <a:pt x="823671" y="331257"/>
                  <a:pt x="795339" y="325266"/>
                  <a:pt x="768018" y="330059"/>
                </a:cubicBezTo>
                <a:cubicBezTo>
                  <a:pt x="739685" y="334852"/>
                  <a:pt x="712365" y="343240"/>
                  <a:pt x="684032" y="348032"/>
                </a:cubicBezTo>
                <a:cubicBezTo>
                  <a:pt x="653675" y="354023"/>
                  <a:pt x="623319" y="355222"/>
                  <a:pt x="592962" y="361213"/>
                </a:cubicBezTo>
                <a:cubicBezTo>
                  <a:pt x="567666" y="366006"/>
                  <a:pt x="540345" y="357618"/>
                  <a:pt x="509988" y="387575"/>
                </a:cubicBezTo>
                <a:cubicBezTo>
                  <a:pt x="584867" y="409143"/>
                  <a:pt x="652663" y="376790"/>
                  <a:pt x="726531" y="398359"/>
                </a:cubicBezTo>
                <a:cubicBezTo>
                  <a:pt x="683020" y="417531"/>
                  <a:pt x="647604" y="411539"/>
                  <a:pt x="614212" y="422324"/>
                </a:cubicBezTo>
                <a:cubicBezTo>
                  <a:pt x="583855" y="433108"/>
                  <a:pt x="547428" y="421126"/>
                  <a:pt x="522131" y="453478"/>
                </a:cubicBezTo>
                <a:cubicBezTo>
                  <a:pt x="502905" y="478641"/>
                  <a:pt x="482668" y="482236"/>
                  <a:pt x="457370" y="467857"/>
                </a:cubicBezTo>
                <a:cubicBezTo>
                  <a:pt x="435109" y="454676"/>
                  <a:pt x="410824" y="458271"/>
                  <a:pt x="388562" y="471452"/>
                </a:cubicBezTo>
                <a:cubicBezTo>
                  <a:pt x="380468" y="476245"/>
                  <a:pt x="372372" y="482236"/>
                  <a:pt x="372372" y="494218"/>
                </a:cubicBezTo>
                <a:cubicBezTo>
                  <a:pt x="372372" y="510994"/>
                  <a:pt x="382491" y="515787"/>
                  <a:pt x="393622" y="518184"/>
                </a:cubicBezTo>
                <a:cubicBezTo>
                  <a:pt x="403741" y="520580"/>
                  <a:pt x="415883" y="522977"/>
                  <a:pt x="426002" y="520580"/>
                </a:cubicBezTo>
                <a:cubicBezTo>
                  <a:pt x="490762" y="507399"/>
                  <a:pt x="554511" y="528968"/>
                  <a:pt x="619271" y="526571"/>
                </a:cubicBezTo>
                <a:cubicBezTo>
                  <a:pt x="415883" y="578096"/>
                  <a:pt x="210471" y="561321"/>
                  <a:pt x="0" y="579294"/>
                </a:cubicBezTo>
                <a:cubicBezTo>
                  <a:pt x="27321" y="615241"/>
                  <a:pt x="62737" y="585286"/>
                  <a:pt x="83986" y="611647"/>
                </a:cubicBezTo>
                <a:cubicBezTo>
                  <a:pt x="63748" y="666766"/>
                  <a:pt x="71844" y="696722"/>
                  <a:pt x="112319" y="700317"/>
                </a:cubicBezTo>
                <a:cubicBezTo>
                  <a:pt x="151782" y="703912"/>
                  <a:pt x="194281" y="684740"/>
                  <a:pt x="215531" y="750643"/>
                </a:cubicBezTo>
                <a:cubicBezTo>
                  <a:pt x="221602" y="771014"/>
                  <a:pt x="259042" y="765023"/>
                  <a:pt x="282315" y="768617"/>
                </a:cubicBezTo>
                <a:cubicBezTo>
                  <a:pt x="332909" y="777005"/>
                  <a:pt x="386539" y="768617"/>
                  <a:pt x="435109" y="794979"/>
                </a:cubicBezTo>
                <a:cubicBezTo>
                  <a:pt x="454335" y="804565"/>
                  <a:pt x="467489" y="811754"/>
                  <a:pt x="457370" y="838116"/>
                </a:cubicBezTo>
                <a:cubicBezTo>
                  <a:pt x="447252" y="865675"/>
                  <a:pt x="460406" y="875261"/>
                  <a:pt x="476596" y="886046"/>
                </a:cubicBezTo>
                <a:cubicBezTo>
                  <a:pt x="488739" y="894433"/>
                  <a:pt x="506953" y="892037"/>
                  <a:pt x="517071" y="917200"/>
                </a:cubicBezTo>
                <a:cubicBezTo>
                  <a:pt x="410824" y="913605"/>
                  <a:pt x="307612" y="893235"/>
                  <a:pt x="202377" y="912407"/>
                </a:cubicBezTo>
                <a:cubicBezTo>
                  <a:pt x="317731" y="960337"/>
                  <a:pt x="444216" y="957940"/>
                  <a:pt x="557546" y="1013060"/>
                </a:cubicBezTo>
                <a:cubicBezTo>
                  <a:pt x="553499" y="1032232"/>
                  <a:pt x="527190" y="1023844"/>
                  <a:pt x="526178" y="1052602"/>
                </a:cubicBezTo>
                <a:cubicBezTo>
                  <a:pt x="585879" y="1082558"/>
                  <a:pt x="657723" y="1062188"/>
                  <a:pt x="720459" y="1106523"/>
                </a:cubicBezTo>
                <a:cubicBezTo>
                  <a:pt x="684032" y="1126893"/>
                  <a:pt x="650640" y="1093342"/>
                  <a:pt x="616236" y="1112514"/>
                </a:cubicBezTo>
                <a:cubicBezTo>
                  <a:pt x="627367" y="1141273"/>
                  <a:pt x="1131283" y="1318613"/>
                  <a:pt x="1222353" y="1337785"/>
                </a:cubicBezTo>
                <a:cubicBezTo>
                  <a:pt x="1407527" y="1377327"/>
                  <a:pt x="1940788" y="1477980"/>
                  <a:pt x="2087511" y="1500747"/>
                </a:cubicBezTo>
                <a:cubicBezTo>
                  <a:pt x="2200841" y="1517522"/>
                  <a:pt x="2313160" y="1530703"/>
                  <a:pt x="2425479" y="1531901"/>
                </a:cubicBezTo>
                <a:cubicBezTo>
                  <a:pt x="2553988" y="1533099"/>
                  <a:pt x="2681485" y="1527108"/>
                  <a:pt x="2809994" y="1522315"/>
                </a:cubicBezTo>
                <a:cubicBezTo>
                  <a:pt x="2858058" y="1520518"/>
                  <a:pt x="2905933" y="1517372"/>
                  <a:pt x="2953618" y="1512448"/>
                </a:cubicBezTo>
                <a:lnTo>
                  <a:pt x="3021543" y="1502657"/>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re 1"/>
          <p:cNvSpPr>
            <a:spLocks noGrp="1"/>
          </p:cNvSpPr>
          <p:nvPr>
            <p:ph type="title"/>
          </p:nvPr>
        </p:nvSpPr>
        <p:spPr>
          <a:xfrm>
            <a:off x="156883" y="515471"/>
            <a:ext cx="4570566" cy="1775011"/>
          </a:xfrm>
        </p:spPr>
        <p:txBody>
          <a:bodyPr>
            <a:normAutofit/>
          </a:bodyPr>
          <a:lstStyle/>
          <a:p>
            <a:pPr algn="l" rtl="0"/>
            <a:r>
              <a:rPr b="1" i="0" u="none" baseline="0" lang="en-us">
                <a:latin typeface="Calibri" panose="020F0502020204030204" pitchFamily="34" charset="0"/>
                <a:cs typeface="+mn-cs"/>
                <a:sym typeface=""/>
              </a:rPr>
              <a:t>Noise in the workplace: </a:t>
            </a:r>
            <a:br>
              <a:rPr lang="en-us" dirty="0">
                <a:latin typeface="Calibri" panose="020F0502020204030204" pitchFamily="34" charset="0"/>
                <a:cs typeface="+mn-cs"/>
                <a:sym typeface=""/>
              </a:rPr>
            </a:br>
            <a:r>
              <a:rPr b="1" i="0" u="none" baseline="0" lang="en-us">
                <a:latin typeface="Calibri" panose="020F0502020204030204" pitchFamily="34" charset="0"/>
                <a:cs typeface="+mn-cs"/>
                <a:sym typeface=""/>
              </a:rPr>
              <a:t>A scourge</a:t>
            </a:r>
          </a:p>
        </p:txBody>
      </p:sp>
      <p:sp>
        <p:nvSpPr>
          <p:cNvPr id="3" name="Espace réservé du contenu 2"/>
          <p:cNvSpPr>
            <a:spLocks noGrp="1"/>
          </p:cNvSpPr>
          <p:nvPr>
            <p:ph idx="1"/>
          </p:nvPr>
        </p:nvSpPr>
        <p:spPr>
          <a:xfrm>
            <a:off x="4778188" y="739589"/>
            <a:ext cx="7256930" cy="5862918"/>
          </a:xfrm>
        </p:spPr>
        <p:txBody>
          <a:bodyPr anchor="ctr">
            <a:normAutofit fontScale="92500" lnSpcReduction="10000"/>
          </a:bodyPr>
          <a:lstStyle/>
          <a:p>
            <a:pPr marL="255588" indent="-228600" algn="l" rtl="0">
              <a:spcBef>
                <a:spcPts val="1500"/>
              </a:spcBef>
              <a:buClr>
                <a:srgbClr val="FF0000"/>
              </a:buClr>
              <a:buSzPct val="70000"/>
              <a:buFont typeface="Wingdings" pitchFamily="2" charset="2"/>
              <a:buChar char="§"/>
            </a:pPr>
            <a:r>
              <a:rPr sz="3900" b="1" i="0" u="none" baseline="0" lang="en-us">
                <a:latin typeface="Calibri" panose="020F0502020204030204" pitchFamily="34" charset="0"/>
                <a:ea typeface="Calibri" panose="020F0502020204030204" pitchFamily="34" charset="0"/>
                <a:cs typeface="Calibri" panose="020F0502020204030204" pitchFamily="34" charset="0"/>
                <a:sym typeface=""/>
              </a:rPr>
              <a:t>Noise is a cause of fatal accidents in 2.2% of cases</a:t>
            </a:r>
          </a:p>
          <a:p>
            <a:pPr marL="255588" lvl="0" indent="-228600" algn="l" rtl="0">
              <a:spcBef>
                <a:spcPts val="1500"/>
              </a:spcBef>
              <a:buClr>
                <a:srgbClr val="FF0000"/>
              </a:buClr>
              <a:buSzPct val="70000"/>
              <a:buFont typeface="Wingdings" pitchFamily="2" charset="2"/>
              <a:buChar char="§"/>
            </a:pPr>
            <a:r>
              <a:rPr sz="3900" b="1" i="0" u="none" baseline="0" lang="en-us">
                <a:latin typeface="Calibri" panose="020F0502020204030204" pitchFamily="34" charset="0"/>
                <a:ea typeface="Calibri" panose="020F0502020204030204" pitchFamily="34" charset="0"/>
                <a:cs typeface="Calibri" panose="020F0502020204030204" pitchFamily="34" charset="0"/>
                <a:sym typeface=""/>
              </a:rPr>
              <a:t>Quebec would avoid at least 2,600 accidents per year if the standard were set at 85 dBA for 8 hours</a:t>
            </a:r>
          </a:p>
          <a:p>
            <a:pPr marL="255588" lvl="0" indent="-228600" algn="l" rtl="0">
              <a:spcBef>
                <a:spcPts val="1500"/>
              </a:spcBef>
              <a:buClr>
                <a:srgbClr val="FF0000"/>
              </a:buClr>
              <a:buSzPct val="70000"/>
              <a:buFont typeface="Wingdings" pitchFamily="2" charset="2"/>
              <a:buChar char="§"/>
            </a:pPr>
            <a:r>
              <a:rPr sz="3900" b="1" i="0" u="none" baseline="0" lang="en-us">
                <a:latin typeface="Calibri" panose="020F0502020204030204" pitchFamily="34" charset="0"/>
                <a:ea typeface="Calibri" panose="020F0502020204030204" pitchFamily="34" charset="0"/>
                <a:cs typeface="Calibri" panose="020F0502020204030204" pitchFamily="34" charset="0"/>
                <a:sym typeface=""/>
              </a:rPr>
              <a:t>Quebec standards are outdated</a:t>
            </a:r>
          </a:p>
          <a:p>
            <a:pPr marL="255588" lvl="0" indent="-228600" algn="l" rtl="0">
              <a:spcBef>
                <a:spcPts val="1500"/>
              </a:spcBef>
              <a:buClr>
                <a:srgbClr val="FF0000"/>
              </a:buClr>
              <a:buSzPct val="70000"/>
              <a:buFont typeface="Wingdings" pitchFamily="2" charset="2"/>
              <a:buChar char="§"/>
            </a:pPr>
            <a:r>
              <a:rPr sz="3900" b="1" i="0" u="none" baseline="0" lang="en-us">
                <a:latin typeface="Calibri" panose="020F0502020204030204" pitchFamily="34" charset="0"/>
                <a:ea typeface="Calibri" panose="020F0502020204030204" pitchFamily="34" charset="0"/>
                <a:cs typeface="Calibri" panose="020F0502020204030204" pitchFamily="34" charset="0"/>
                <a:sym typeface=""/>
              </a:rPr>
              <a:t>Source: University researchers in audiology at the UDM, Laval University and the INSPQ</a:t>
            </a:r>
          </a:p>
          <a:p>
            <a:pPr marL="255588" indent="-228600" algn="l" rtl="0">
              <a:spcBef>
                <a:spcPts val="1500"/>
              </a:spcBef>
              <a:buClr>
                <a:srgbClr val="FF0000"/>
              </a:buClr>
              <a:buSzPct val="70000"/>
              <a:buFont typeface="Wingdings" pitchFamily="2" charset="2"/>
              <a:buChar char="§"/>
            </a:pPr>
            <a:endParaRPr lang="en-us" sz="2000" dirty="0">
              <a:latin typeface="Calibri" panose="020F0502020204030204" pitchFamily="34" charset="0"/>
              <a:sym typeface=""/>
            </a:endParaRPr>
          </a:p>
          <a:p>
            <a:pPr marL="255588" lvl="0" indent="-228600" algn="l" rtl="0">
              <a:spcBef>
                <a:spcPts val="1500"/>
              </a:spcBef>
              <a:buClr>
                <a:srgbClr val="FF0000"/>
              </a:buClr>
              <a:buSzPct val="70000"/>
              <a:buFont typeface="Wingdings" pitchFamily="2" charset="2"/>
              <a:buChar char="§"/>
            </a:pPr>
            <a:endParaRPr lang="en-us" sz="2000" dirty="0">
              <a:latin typeface="Calibri" panose="020F0502020204030204" pitchFamily="34" charset="0"/>
              <a:sym typeface=""/>
            </a:endParaRPr>
          </a:p>
          <a:p>
            <a:endParaRPr lang="en-us" sz="2000" dirty="0"/>
          </a:p>
        </p:txBody>
      </p:sp>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16</a:t>
            </a:fld>
            <a:endParaRPr lang="en-us">
              <a:latin typeface="Calibri" panose="020F0502020204030204" pitchFamily="34" charset="0"/>
              <a:sym typeface=""/>
            </a:endParaRPr>
          </a:p>
        </p:txBody>
      </p:sp>
    </p:spTree>
    <p:extLst>
      <p:ext uri="{BB962C8B-B14F-4D97-AF65-F5344CB8AC3E}">
        <p14:creationId xmlns:p14="http://schemas.microsoft.com/office/powerpoint/2010/main" val="120322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841248" y="548640"/>
            <a:ext cx="3600860" cy="5431536"/>
          </a:xfrm>
        </p:spPr>
        <p:txBody>
          <a:bodyPr>
            <a:normAutofit/>
          </a:bodyPr>
          <a:lstStyle/>
          <a:p>
            <a:pPr algn="l" rtl="0"/>
            <a:r>
              <a:rPr sz="5400" b="1" i="0" u="none" baseline="0" lang="en-us">
                <a:latin typeface="Calibri" panose="020F0502020204030204" pitchFamily="34" charset="0"/>
                <a:cs typeface="+mn-cs"/>
                <a:sym typeface=""/>
              </a:rPr>
              <a:t>Noise in the workplace: </a:t>
            </a:r>
            <a:r>
              <a:rPr sz="5400" b="1" i="0" u="none" baseline="0" lang="en-us">
                <a:latin typeface="Calibri" panose="020F0502020204030204" pitchFamily="34" charset="0"/>
                <a:cs typeface="+mn-cs"/>
                <a:sym typeface=""/>
              </a:rPr>
              <a:t>A scourge</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Espace réservé du contenu 2"/>
          <p:cNvSpPr>
            <a:spLocks noGrp="1"/>
          </p:cNvSpPr>
          <p:nvPr>
            <p:ph idx="1"/>
          </p:nvPr>
        </p:nvSpPr>
        <p:spPr>
          <a:xfrm>
            <a:off x="5126418" y="1187825"/>
            <a:ext cx="6612864" cy="4795802"/>
          </a:xfrm>
        </p:spPr>
        <p:txBody>
          <a:bodyPr anchor="ctr">
            <a:normAutofit lnSpcReduction="10000"/>
          </a:bodyPr>
          <a:lstStyle/>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It affects the productivity of businesses</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Greater labour turnover</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Decline in employee performance</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Increased rate of absenteeism</a:t>
            </a:r>
          </a:p>
          <a:p>
            <a:pPr marL="255588" lvl="0" indent="-228600" algn="l" rtl="0">
              <a:spcBef>
                <a:spcPts val="1500"/>
              </a:spcBef>
              <a:buClr>
                <a:srgbClr val="FF0000"/>
              </a:buClr>
              <a:buSzPct val="70000"/>
              <a:buFont typeface="Wingdings" pitchFamily="2" charset="2"/>
              <a:buChar char="§"/>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Inconsistent productivity and quality</a:t>
            </a:r>
          </a:p>
          <a:p>
            <a:pPr marL="255588" indent="-228600" algn="l" rtl="0">
              <a:spcBef>
                <a:spcPts val="1500"/>
              </a:spcBef>
              <a:buClr>
                <a:srgbClr val="FF0000"/>
              </a:buClr>
              <a:buSzPct val="70000"/>
              <a:buFont typeface="Wingdings" pitchFamily="2" charset="2"/>
              <a:buChar char="§"/>
            </a:pPr>
            <a:endParaRPr lang="en-us" sz="2200" dirty="0">
              <a:latin typeface="Calibri" panose="020F0502020204030204" pitchFamily="34" charset="0"/>
              <a:sym typeface=""/>
            </a:endParaRPr>
          </a:p>
          <a:p>
            <a:pPr marL="255588" lvl="0" indent="-228600" algn="l" rtl="0">
              <a:spcBef>
                <a:spcPts val="1500"/>
              </a:spcBef>
              <a:buClr>
                <a:srgbClr val="FF0000"/>
              </a:buClr>
              <a:buSzPct val="70000"/>
              <a:buFont typeface="Wingdings" pitchFamily="2" charset="2"/>
              <a:buChar char="§"/>
            </a:pPr>
            <a:endParaRPr lang="en-us" sz="2200" dirty="0">
              <a:latin typeface="Calibri" panose="020F0502020204030204" pitchFamily="34" charset="0"/>
              <a:sym typeface=""/>
            </a:endParaRPr>
          </a:p>
          <a:p>
            <a:endParaRPr lang="en-us" sz="2200" dirty="0"/>
          </a:p>
        </p:txBody>
      </p:sp>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17</a:t>
            </a:fld>
            <a:endParaRPr lang="en-us">
              <a:latin typeface="Calibri" panose="020F0502020204030204" pitchFamily="34" charset="0"/>
              <a:sym typeface=""/>
            </a:endParaRPr>
          </a:p>
        </p:txBody>
      </p:sp>
    </p:spTree>
    <p:extLst>
      <p:ext uri="{BB962C8B-B14F-4D97-AF65-F5344CB8AC3E}">
        <p14:creationId xmlns:p14="http://schemas.microsoft.com/office/powerpoint/2010/main" val="1127134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572493" y="238539"/>
            <a:ext cx="11018520" cy="1434415"/>
          </a:xfrm>
        </p:spPr>
        <p:txBody>
          <a:bodyPr anchor="b">
            <a:normAutofit/>
          </a:bodyPr>
          <a:lstStyle/>
          <a:p>
            <a:pPr algn="l" rtl="0"/>
            <a:r>
              <a:rPr sz="5400" b="1" i="0" u="none" baseline="0" lang="en-us">
                <a:latin typeface="Calibri" panose="020F0502020204030204" pitchFamily="34" charset="0"/>
                <a:cs typeface="+mn-cs"/>
                <a:sym typeface=""/>
              </a:rPr>
              <a:t>Noise in the workplace: </a:t>
            </a:r>
            <a:r>
              <a:rPr sz="5400" b="1" i="0" u="none" baseline="0" lang="en-us">
                <a:latin typeface="Calibri" panose="020F0502020204030204" pitchFamily="34" charset="0"/>
                <a:cs typeface="+mn-cs"/>
                <a:sym typeface=""/>
              </a:rPr>
              <a:t>A scourge</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Espace réservé du contenu 2"/>
          <p:cNvSpPr>
            <a:spLocks noGrp="1"/>
          </p:cNvSpPr>
          <p:nvPr>
            <p:ph idx="1"/>
          </p:nvPr>
        </p:nvSpPr>
        <p:spPr>
          <a:xfrm>
            <a:off x="367553" y="1842247"/>
            <a:ext cx="7812741" cy="4860939"/>
          </a:xfrm>
        </p:spPr>
        <p:txBody>
          <a:bodyPr anchor="t">
            <a:normAutofit/>
          </a:bodyPr>
          <a:lstStyle/>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Higher insurance premiums</a:t>
            </a:r>
          </a:p>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Costs related to personal hearing protection programs</a:t>
            </a:r>
          </a:p>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Rise in industrial accidents</a:t>
            </a:r>
          </a:p>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Early retirement</a:t>
            </a:r>
          </a:p>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Deteriorating working environment</a:t>
            </a:r>
          </a:p>
          <a:p>
            <a:pPr marL="255588" lvl="0" indent="-228600" algn="l" rtl="0">
              <a:spcBef>
                <a:spcPts val="1500"/>
              </a:spcBef>
              <a:buClr>
                <a:srgbClr val="FF0000"/>
              </a:buClr>
              <a:buSzPct val="70000"/>
              <a:buFont typeface="Wingdings" pitchFamily="2" charset="2"/>
              <a:buChar char="§"/>
            </a:pPr>
            <a:endParaRPr lang="en-us" sz="2200" dirty="0">
              <a:latin typeface="Calibri" panose="020F0502020204030204" pitchFamily="34" charset="0"/>
              <a:sym typeface=""/>
            </a:endParaRPr>
          </a:p>
          <a:p>
            <a:pPr marL="255588" lvl="0" indent="-228600" algn="l" rtl="0">
              <a:spcBef>
                <a:spcPts val="1500"/>
              </a:spcBef>
              <a:buClr>
                <a:srgbClr val="FF0000"/>
              </a:buClr>
              <a:buSzPct val="70000"/>
              <a:buFont typeface="Wingdings" pitchFamily="2" charset="2"/>
              <a:buChar char="§"/>
            </a:pPr>
            <a:endParaRPr lang="en-us" sz="2200" dirty="0">
              <a:latin typeface="Calibri" panose="020F0502020204030204" pitchFamily="34" charset="0"/>
              <a:sym typeface=""/>
            </a:endParaRPr>
          </a:p>
          <a:p>
            <a:endParaRPr lang="en-us" sz="2200" dirty="0"/>
          </a:p>
        </p:txBody>
      </p:sp>
      <p:pic>
        <p:nvPicPr>
          <p:cNvPr id="5" name="Image 4"/>
          <p:cNvPicPr>
            <a:picLocks noChangeAspect="1"/>
          </p:cNvPicPr>
          <p:nvPr/>
        </p:nvPicPr>
        <p:blipFill rotWithShape="1">
          <a:blip r:embed="rId2"/>
          <a:srcRect l="3519" r="13504"/>
          <a:stretch/>
        </p:blipFill>
        <p:spPr>
          <a:xfrm>
            <a:off x="7675658" y="2093976"/>
            <a:ext cx="3941064" cy="4096512"/>
          </a:xfrm>
          <a:prstGeom prst="rect">
            <a:avLst/>
          </a:prstGeom>
        </p:spPr>
      </p:pic>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18</a:t>
            </a:fld>
            <a:endParaRPr lang="en-us">
              <a:latin typeface="Calibri" panose="020F0502020204030204" pitchFamily="34" charset="0"/>
              <a:sym typeface=""/>
            </a:endParaRPr>
          </a:p>
        </p:txBody>
      </p:sp>
    </p:spTree>
    <p:extLst>
      <p:ext uri="{BB962C8B-B14F-4D97-AF65-F5344CB8AC3E}">
        <p14:creationId xmlns:p14="http://schemas.microsoft.com/office/powerpoint/2010/main" val="3250419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5" name="Espace réservé du contenu 4"/>
          <p:cNvPicPr>
            <a:picLocks noGrp="1" noChangeAspect="1"/>
          </p:cNvPicPr>
          <p:nvPr>
            <p:ph idx="1"/>
          </p:nvPr>
        </p:nvPicPr>
        <p:blipFill>
          <a:blip r:embed="rId2"/>
          <a:stretch>
            <a:fillRect/>
          </a:stretch>
        </p:blipFill>
        <p:spPr>
          <a:xfrm>
            <a:off x="712694" y="0"/>
            <a:ext cx="10771094" cy="6602506"/>
          </a:xfrm>
          <a:prstGeom prst="rect">
            <a:avLst/>
          </a:prstGeom>
        </p:spPr>
      </p:pic>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19</a:t>
            </a:fld>
            <a:endParaRPr lang="en-us">
              <a:latin typeface="Calibri" panose="020F0502020204030204" pitchFamily="34" charset="0"/>
              <a:sym typeface=""/>
            </a:endParaRPr>
          </a:p>
        </p:txBody>
      </p:sp>
    </p:spTree>
    <p:extLst>
      <p:ext uri="{BB962C8B-B14F-4D97-AF65-F5344CB8AC3E}">
        <p14:creationId xmlns:p14="http://schemas.microsoft.com/office/powerpoint/2010/main" val="161165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799" y="0"/>
            <a:ext cx="11107271" cy="818217"/>
          </a:xfrm>
        </p:spPr>
        <p:txBody>
          <a:bodyPr>
            <a:normAutofit/>
          </a:bodyPr>
          <a:lstStyle/>
          <a:p>
            <a:pPr algn="l" rtl="0"/>
            <a:r>
              <a:rPr b="1" i="0" u="none" baseline="0" lang="en-us">
                <a:latin typeface="Calibri" panose="020F0502020204030204" pitchFamily="34" charset="0"/>
                <a:cs typeface="+mn-cs"/>
                <a:sym typeface=""/>
              </a:rPr>
              <a:t>Noise in numbers</a:t>
            </a:r>
          </a:p>
        </p:txBody>
      </p:sp>
      <p:sp>
        <p:nvSpPr>
          <p:cNvPr id="3" name="Espace réservé du contenu 2"/>
          <p:cNvSpPr>
            <a:spLocks noGrp="1"/>
          </p:cNvSpPr>
          <p:nvPr>
            <p:ph idx="1"/>
          </p:nvPr>
        </p:nvSpPr>
        <p:spPr>
          <a:xfrm>
            <a:off x="363071" y="1183342"/>
            <a:ext cx="11282082" cy="5173008"/>
          </a:xfrm>
        </p:spPr>
        <p:txBody>
          <a:bodyPr>
            <a:normAutofit/>
          </a:bodyPr>
          <a:lstStyle/>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In industrialized countries, the prevalence of hearing loss attributable to occupational noise exposure is estimated to be 10 to 16% (Dobie 2008).</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In the United States, approximately 10% of workers are exposed to noise levels above 90 dBA every day (Driscoll et al., 2010).</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In Quebec, the Eqcotesst survey (2011) estimated that 359,000 workers work -- often or all of the time -- in such intense noise that it is difficult to carry on a conversation at a distance of one meter, even while shouting (noise level estimated at more than 85 dBA according to Harris, 1979)</a:t>
            </a:r>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2</a:t>
            </a:fld>
            <a:endParaRPr lang="en-us">
              <a:latin typeface="Calibri" panose="020F0502020204030204" pitchFamily="34" charset="0"/>
              <a:sym typeface=""/>
            </a:endParaRPr>
          </a:p>
        </p:txBody>
      </p:sp>
    </p:spTree>
    <p:extLst>
      <p:ext uri="{BB962C8B-B14F-4D97-AF65-F5344CB8AC3E}">
        <p14:creationId xmlns:p14="http://schemas.microsoft.com/office/powerpoint/2010/main" val="3100418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1"/>
          </p:nvPr>
        </p:nvSpPr>
        <p:spPr/>
        <p:txBody>
          <a:bodyPr/>
          <a:lstStyle/>
          <a:p>
            <a:pPr algn="r" rtl="0"/>
            <a:r>
              <a:rPr b="0" i="0" u="none" baseline="0" lang="en-us"/>
              <a:t/>
            </a:r>
            <a:fld id="{700EF463-7F8E-4746-9380-C02081B61924}" type="slidenum">
              <a:rPr>
                <a:latin typeface="Calibri" panose="020F0502020204030204" pitchFamily="34" charset="0"/>
                <a:sym typeface=""/>
              </a:rPr>
              <a:pPr/>
              <a:t>20</a:t>
            </a:fld>
            <a:endParaRPr lang="en-us">
              <a:latin typeface="Calibri" panose="020F0502020204030204" pitchFamily="34" charset="0"/>
              <a:sym typeface=""/>
            </a:endParaRPr>
          </a:p>
        </p:txBody>
      </p:sp>
      <p:pic>
        <p:nvPicPr>
          <p:cNvPr id="3" name="Picture 2"/>
          <p:cNvPicPr>
            <a:picLocks noChangeAspect="1" noChangeArrowheads="1"/>
          </p:cNvPicPr>
          <p:nvPr/>
        </p:nvPicPr>
        <p:blipFill>
          <a:blip r:embed="rId2" cstate="print"/>
          <a:srcRect/>
          <a:stretch>
            <a:fillRect/>
          </a:stretch>
        </p:blipFill>
        <p:spPr bwMode="auto">
          <a:xfrm>
            <a:off x="1205753" y="620687"/>
            <a:ext cx="9587753" cy="5690465"/>
          </a:xfrm>
          <a:prstGeom prst="rect">
            <a:avLst/>
          </a:prstGeom>
          <a:noFill/>
          <a:ln w="12700" cap="flat" cmpd="sng">
            <a:noFill/>
            <a:prstDash val="solid"/>
            <a:miter lim="800000"/>
            <a:headEnd type="none" w="sm" len="sm"/>
            <a:tailEnd type="none" w="sm" len="sm"/>
          </a:ln>
        </p:spPr>
      </p:pic>
      <p:sp>
        <p:nvSpPr>
          <p:cNvPr id="4" name="Rectangle 2"/>
          <p:cNvSpPr txBox="1">
            <a:spLocks noChangeArrowheads="1"/>
          </p:cNvSpPr>
          <p:nvPr/>
        </p:nvSpPr>
        <p:spPr>
          <a:xfrm>
            <a:off x="1703512" y="-59432"/>
            <a:ext cx="8737600" cy="680120"/>
          </a:xfrm>
          <a:prstGeom prst="rect">
            <a:avLst/>
          </a:prstGeom>
          <a:noFill/>
          <a:ln/>
        </p:spPr>
        <p:txBody>
          <a:bodyPr lIns="92075" tIns="46038" rIns="92075" bIns="46038" anchor="b"/>
          <a:lstStyle/>
          <a:p>
            <a:pPr algn="ctr" rtl="0">
              <a:defRPr/>
            </a:pPr>
            <a:r>
              <a:rPr sz="2400" b="1" i="0" u="none" baseline="0" lang="en-us">
                <a:solidFill>
                  <a:srgbClr val="FF0000"/>
                </a:solidFill>
                <a:latin typeface="Calibri" panose="020F0502020204030204" pitchFamily="34" charset="0"/>
                <a:ea typeface="Calibri" panose="020F0502020204030204" pitchFamily="34" charset="0"/>
                <a:cs typeface="Calibri" panose="020F0502020204030204" pitchFamily="34" charset="0"/>
                <a:sym typeface=""/>
              </a:rPr>
              <a:t>Sound level principle in Canadian regulations</a:t>
            </a:r>
          </a:p>
        </p:txBody>
      </p:sp>
      <p:sp>
        <p:nvSpPr>
          <p:cNvPr id="5" name="Text Box 4"/>
          <p:cNvSpPr txBox="1">
            <a:spLocks noChangeArrowheads="1"/>
          </p:cNvSpPr>
          <p:nvPr/>
        </p:nvSpPr>
        <p:spPr bwMode="auto">
          <a:xfrm rot="16200000">
            <a:off x="9817157" y="4552582"/>
            <a:ext cx="2528048" cy="307777"/>
          </a:xfrm>
          <a:prstGeom prst="rect">
            <a:avLst/>
          </a:prstGeom>
          <a:noFill/>
          <a:ln w="12700">
            <a:noFill/>
            <a:miter lim="800000"/>
            <a:headEnd type="none" w="sm" len="sm"/>
            <a:tailEnd type="none" w="sm" len="sm"/>
          </a:ln>
          <a:effectLst/>
        </p:spPr>
        <p:txBody>
          <a:bodyPr wrap="square">
            <a:spAutoFit/>
          </a:bodyPr>
          <a:lstStyle/>
          <a:p>
            <a:pPr algn="l" rtl="0"/>
            <a:r>
              <a:rPr sz="1400" b="0" i="0" u="none" baseline="0" lang="en-us">
                <a:latin typeface="Calibri" panose="020F0502020204030204" pitchFamily="34" charset="0"/>
                <a:ea typeface="Calibri" panose="020F0502020204030204" pitchFamily="34" charset="0"/>
                <a:cs typeface="Calibri" panose="020F0502020204030204" pitchFamily="34" charset="0"/>
                <a:sym typeface=""/>
              </a:rPr>
              <a:t>Source: Soulard, 2010</a:t>
            </a:r>
          </a:p>
        </p:txBody>
      </p:sp>
    </p:spTree>
    <p:extLst>
      <p:ext uri="{BB962C8B-B14F-4D97-AF65-F5344CB8AC3E}">
        <p14:creationId xmlns:p14="http://schemas.microsoft.com/office/powerpoint/2010/main" val="1928735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7"/>
          <p:cNvGraphicFramePr>
            <a:graphicFrameLocks/>
          </p:cNvGraphicFramePr>
          <p:nvPr>
            <p:extLst>
              <p:ext uri="{D42A27DB-BD31-4B8C-83A1-F6EECF244321}">
                <p14:modId xmlns:p14="http://schemas.microsoft.com/office/powerpoint/2010/main" val="1380316218"/>
              </p:ext>
            </p:extLst>
          </p:nvPr>
        </p:nvGraphicFramePr>
        <p:xfrm>
          <a:off x="1992314" y="1532965"/>
          <a:ext cx="8135937" cy="3469343"/>
        </p:xfrm>
        <a:graphic>
          <a:graphicData uri="http://schemas.openxmlformats.org/drawingml/2006/table">
            <a:tbl>
              <a:tblPr/>
              <a:tblGrid>
                <a:gridCol w="3213100">
                  <a:extLst>
                    <a:ext uri="{9D8B030D-6E8A-4147-A177-3AD203B41FA5}">
                      <a16:colId xmlns:a16="http://schemas.microsoft.com/office/drawing/2014/main" val="20000"/>
                    </a:ext>
                  </a:extLst>
                </a:gridCol>
                <a:gridCol w="4922837">
                  <a:extLst>
                    <a:ext uri="{9D8B030D-6E8A-4147-A177-3AD203B41FA5}">
                      <a16:colId xmlns:a16="http://schemas.microsoft.com/office/drawing/2014/main" val="20001"/>
                    </a:ext>
                  </a:extLst>
                </a:gridCol>
              </a:tblGrid>
              <a:tr h="1105955">
                <a:tc>
                  <a:txBody>
                    <a:bodyPr/>
                    <a:lstStyle/>
                    <a:p>
                      <a:pPr marL="0" marR="0" lvl="0" indent="0" algn="ctr" defTabSz="914400" eaLnBrk="1" fontAlgn="base" latinLnBrk="0" hangingPunct="1" rtl="0">
                        <a:lnSpc>
                          <a:spcPct val="80000"/>
                        </a:lnSpc>
                        <a:spcBef>
                          <a:spcPct val="20000"/>
                        </a:spcBef>
                        <a:spcAft>
                          <a:spcPct val="0"/>
                        </a:spcAft>
                        <a:buClrTx/>
                        <a:buSzTx/>
                        <a:buFont typeface="Arial" charset="0"/>
                        <a:buNone/>
                        <a:tabLst/>
                      </a:pPr>
                      <a:r>
                        <a:rPr kumimoji="0" sz="2200" strike="noStrike" cap="none" spc="0" normalizeH="0" b="0" i="0" u="none" baseline="0" lang="en-us">
                          <a:ln>
                            <a:noFill/>
                          </a:ln>
                          <a:solidFill>
                            <a:schemeClr val="tx1"/>
                          </a:solidFill>
                          <a:effectLst/>
                          <a:latin typeface="Calibri" pitchFamily="34" charset="0"/>
                          <a:ea typeface="+mn-ea"/>
                          <a:cs typeface="+mn-cs"/>
                          <a:sym typeface=""/>
                        </a:rPr>
                        <a:t>Average level of exposure in</a:t>
                      </a:r>
                    </a:p>
                    <a:p>
                      <a:pPr marL="0" marR="0" lvl="0" indent="0" algn="ctr" defTabSz="914400" eaLnBrk="1" fontAlgn="base" latinLnBrk="0" hangingPunct="1" rtl="0">
                        <a:lnSpc>
                          <a:spcPct val="80000"/>
                        </a:lnSpc>
                        <a:spcBef>
                          <a:spcPct val="20000"/>
                        </a:spcBef>
                        <a:spcAft>
                          <a:spcPct val="0"/>
                        </a:spcAft>
                        <a:buClrTx/>
                        <a:buSzTx/>
                        <a:buFont typeface="Arial" charset="0"/>
                        <a:buNone/>
                        <a:tabLst/>
                      </a:pPr>
                      <a:r>
                        <a:rPr kumimoji="0" sz="2200" strike="noStrike" cap="none" spc="0" normalizeH="0" b="0" i="0" u="none" baseline="0" lang="en-us">
                          <a:ln>
                            <a:noFill/>
                          </a:ln>
                          <a:solidFill>
                            <a:schemeClr val="tx1"/>
                          </a:solidFill>
                          <a:effectLst/>
                          <a:latin typeface="Calibri" pitchFamily="34" charset="0"/>
                          <a:ea typeface="+mn-ea"/>
                          <a:cs typeface="+mn-cs"/>
                          <a:sym typeface=""/>
                        </a:rPr>
                        <a:t>decibels (dBA)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eaLnBrk="1" fontAlgn="base" latinLnBrk="0" hangingPunct="1" rtl="0">
                        <a:lnSpc>
                          <a:spcPct val="80000"/>
                        </a:lnSpc>
                        <a:spcBef>
                          <a:spcPct val="20000"/>
                        </a:spcBef>
                        <a:spcAft>
                          <a:spcPct val="0"/>
                        </a:spcAft>
                        <a:buClrTx/>
                        <a:buSzTx/>
                        <a:buFont typeface="Arial" charset="0"/>
                        <a:buNone/>
                        <a:tabLst/>
                      </a:pPr>
                      <a:r>
                        <a:rPr kumimoji="0" sz="2200" strike="noStrike" cap="none" spc="0" normalizeH="0" b="0" i="0" u="none" baseline="0" lang="en-us">
                          <a:ln>
                            <a:noFill/>
                          </a:ln>
                          <a:solidFill>
                            <a:schemeClr val="tx1"/>
                          </a:solidFill>
                          <a:effectLst/>
                          <a:latin typeface="Calibri" pitchFamily="34" charset="0"/>
                          <a:ea typeface="+mn-ea"/>
                          <a:cs typeface="+mn-cs"/>
                          <a:sym typeface=""/>
                        </a:rPr>
                        <a:t>Percentage of the population that will suffer from compensable hearing loss after 40 years of exposure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90847">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23 to 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90847">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8 to 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0847">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1 to 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90847">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cap="none" spc="0" normalizeH="0" b="0" i="0" u="none" baseline="0" lang="en-us">
                          <a:ln>
                            <a:noFill/>
                          </a:ln>
                          <a:solidFill>
                            <a:schemeClr val="tx1"/>
                          </a:solidFill>
                          <a:effectLst/>
                          <a:latin typeface="Calibri" pitchFamily="34" charset="0"/>
                          <a:ea typeface="+mn-ea"/>
                          <a:cs typeface="+mn-cs"/>
                          <a:sym typeface=""/>
                        </a:rPr>
                        <a:t>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eaLnBrk="1" fontAlgn="base" latinLnBrk="0" hangingPunct="1" rtl="0">
                        <a:lnSpc>
                          <a:spcPct val="100000"/>
                        </a:lnSpc>
                        <a:spcBef>
                          <a:spcPct val="20000"/>
                        </a:spcBef>
                        <a:spcAft>
                          <a:spcPct val="0"/>
                        </a:spcAft>
                        <a:buClrTx/>
                        <a:buSzTx/>
                        <a:buFont typeface="Arial" charset="0"/>
                        <a:buNone/>
                        <a:tabLst/>
                      </a:pPr>
                      <a:r>
                        <a:rPr kumimoji="0" sz="2800" strike="noStrike" kern="0" cap="none" spc="0" normalizeH="0" b="0" i="0" u="none" baseline="0" lang="en-us">
                          <a:ln>
                            <a:noFill/>
                          </a:ln>
                          <a:solidFill>
                            <a:schemeClr val="tx1">
                              <a:lumMod val="100000"/>
                            </a:schemeClr>
                          </a:solidFill>
                          <a:effectLst/>
                          <a:latin typeface="Calibri" pitchFamily="34" charset="0"/>
                          <a:ea typeface="+mn-ea"/>
                          <a:cs typeface="+mn-cs"/>
                          <a:sym typeface=""/>
                        </a:rPr>
                        <a:t> ~ 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Text Box 24"/>
          <p:cNvSpPr txBox="1">
            <a:spLocks noChangeArrowheads="1"/>
          </p:cNvSpPr>
          <p:nvPr/>
        </p:nvSpPr>
        <p:spPr bwMode="auto">
          <a:xfrm>
            <a:off x="1919289" y="5230906"/>
            <a:ext cx="8370887" cy="738664"/>
          </a:xfrm>
          <a:prstGeom prst="rect">
            <a:avLst/>
          </a:prstGeom>
          <a:noFill/>
          <a:ln w="9525">
            <a:noFill/>
            <a:miter lim="800000"/>
            <a:headEnd/>
            <a:tailEnd/>
          </a:ln>
          <a:effectLst/>
        </p:spPr>
        <p:txBody>
          <a:bodyPr wrap="square">
            <a:spAutoFit/>
          </a:bodyPr>
          <a:lstStyle/>
          <a:p>
            <a:pPr algn="l" rtl="0">
              <a:spcBef>
                <a:spcPct val="50000"/>
              </a:spcBef>
            </a:pPr>
            <a:r>
              <a:rPr sz="14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Source: NIOSH (1995). Preventing Occupational Hearing Loss - A Practical Guide. Cincinnati, OH: U.S. Department of Health and Human Services, Public Health Service, Centres for Disease Control, National Institute for Occupational Safety and Health, DHHS (NIOSH), Publication No. 96-110 </a:t>
            </a:r>
          </a:p>
        </p:txBody>
      </p:sp>
      <p:sp>
        <p:nvSpPr>
          <p:cNvPr id="5" name="Rectangle 25"/>
          <p:cNvSpPr>
            <a:spLocks noChangeArrowheads="1"/>
          </p:cNvSpPr>
          <p:nvPr/>
        </p:nvSpPr>
        <p:spPr bwMode="auto">
          <a:xfrm>
            <a:off x="1773239" y="244475"/>
            <a:ext cx="8516937" cy="1077218"/>
          </a:xfrm>
          <a:prstGeom prst="rect">
            <a:avLst/>
          </a:prstGeom>
          <a:noFill/>
          <a:ln w="9525" algn="ctr">
            <a:noFill/>
            <a:miter lim="800000"/>
            <a:headEnd/>
            <a:tailEnd/>
          </a:ln>
          <a:effectLst/>
        </p:spPr>
        <p:txBody>
          <a:bodyPr>
            <a:spAutoFit/>
          </a:bodyPr>
          <a:lstStyle/>
          <a:p>
            <a:pPr algn="ctr" rtl="0">
              <a:defRPr/>
            </a:pPr>
            <a:r>
              <a:rPr sz="3200" kern="0" b="1" i="0" u="none" baseline="0" lang="en-us">
                <a:solidFill>
                  <a:srgbClr val="FF0000"/>
                </a:solidFill>
                <a:latin typeface="Calibri Light" panose="020F0302020204030204" pitchFamily="34" charset="0"/>
                <a:ea typeface="+mj-ea"/>
                <a:sym typeface=""/>
              </a:rPr>
              <a:t>Risk of compensable hearing loss based on exposure level</a:t>
            </a:r>
          </a:p>
        </p:txBody>
      </p:sp>
    </p:spTree>
    <p:extLst>
      <p:ext uri="{BB962C8B-B14F-4D97-AF65-F5344CB8AC3E}">
        <p14:creationId xmlns:p14="http://schemas.microsoft.com/office/powerpoint/2010/main" val="191906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1"/>
          </p:nvPr>
        </p:nvSpPr>
        <p:spPr>
          <a:xfrm>
            <a:off x="8077200" y="6248400"/>
            <a:ext cx="2133600" cy="476250"/>
          </a:xfrm>
        </p:spPr>
        <p:txBody>
          <a:bodyPr/>
          <a:lstStyle/>
          <a:p>
            <a:pPr algn="r" rtl="0"/>
            <a:r>
              <a:rPr b="0" i="0" u="none" baseline="0" lang="en-us"/>
              <a:t/>
            </a:r>
            <a:fld id="{700EF463-7F8E-4746-9380-C02081B61924}" type="slidenum">
              <a:rPr>
                <a:latin typeface="Calibri" panose="020F0502020204030204" pitchFamily="34" charset="0"/>
                <a:sym typeface=""/>
              </a:rPr>
              <a:pPr/>
              <a:t>22</a:t>
            </a:fld>
            <a:endParaRPr lang="en-us">
              <a:latin typeface="Calibri" panose="020F0502020204030204" pitchFamily="34" charset="0"/>
              <a:sym typeface=""/>
            </a:endParaRPr>
          </a:p>
        </p:txBody>
      </p:sp>
      <p:sp>
        <p:nvSpPr>
          <p:cNvPr id="3" name="Rectangle 2"/>
          <p:cNvSpPr txBox="1">
            <a:spLocks noChangeArrowheads="1"/>
          </p:cNvSpPr>
          <p:nvPr/>
        </p:nvSpPr>
        <p:spPr>
          <a:xfrm>
            <a:off x="2000250" y="94129"/>
            <a:ext cx="8496300" cy="1035424"/>
          </a:xfrm>
          <a:prstGeom prst="rect">
            <a:avLst/>
          </a:prstGeom>
          <a:noFill/>
          <a:ln/>
        </p:spPr>
        <p:txBody>
          <a:bodyPr lIns="92075" tIns="46038" rIns="92075" bIns="46038" anchor="b"/>
          <a:lstStyle>
            <a:lvl1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eaLnBrk="1" fontAlgn="base" hangingPunct="1">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a:lstStyle>
          <a:p>
            <a:pPr rtl="0"/>
            <a:r>
              <a:rPr sz="3200" b="1" i="0" u="none" baseline="0" lang="en-us">
                <a:solidFill>
                  <a:srgbClr val="FF0000"/>
                </a:solidFill>
                <a:effectLst/>
                <a:latin typeface="Calibri Light" panose="020F0302020204030204" pitchFamily="34" charset="0"/>
                <a:cs typeface="+mn-cs"/>
                <a:sym typeface=""/>
              </a:rPr>
              <a:t>Percentage of expose workers </a:t>
            </a:r>
            <a:br>
              <a:rPr lang="en-us" sz="3200" dirty="0">
                <a:solidFill>
                  <a:srgbClr val="FF0000"/>
                </a:solidFill>
                <a:effectLst/>
                <a:latin typeface="Calibri Light" panose="020F0302020204030204" pitchFamily="34" charset="0"/>
                <a:cs typeface="+mn-cs"/>
                <a:sym typeface=""/>
              </a:rPr>
            </a:br>
            <a:r>
              <a:rPr sz="3200" b="1" i="0" u="none" baseline="0" lang="en-us">
                <a:solidFill>
                  <a:srgbClr val="FF0000"/>
                </a:solidFill>
                <a:effectLst/>
                <a:latin typeface="Calibri Light" panose="020F0302020204030204" pitchFamily="34" charset="0"/>
                <a:cs typeface="+mn-cs"/>
                <a:sym typeface=""/>
              </a:rPr>
              <a:t>with hearing loss</a:t>
            </a:r>
          </a:p>
        </p:txBody>
      </p:sp>
      <p:pic>
        <p:nvPicPr>
          <p:cNvPr id="4" name="Picture 12"/>
          <p:cNvPicPr>
            <a:picLocks noChangeAspect="1" noChangeArrowheads="1"/>
          </p:cNvPicPr>
          <p:nvPr/>
        </p:nvPicPr>
        <p:blipFill>
          <a:blip r:embed="rId2" cstate="print"/>
          <a:srcRect/>
          <a:stretch>
            <a:fillRect/>
          </a:stretch>
        </p:blipFill>
        <p:spPr bwMode="auto">
          <a:xfrm>
            <a:off x="1721224" y="1342280"/>
            <a:ext cx="9318811" cy="4903418"/>
          </a:xfrm>
          <a:prstGeom prst="rect">
            <a:avLst/>
          </a:prstGeom>
          <a:noFill/>
          <a:ln w="12700" cap="flat" cmpd="sng">
            <a:noFill/>
            <a:prstDash val="solid"/>
            <a:miter lim="800000"/>
            <a:headEnd type="none" w="sm" len="sm"/>
            <a:tailEnd type="none" w="sm" len="sm"/>
          </a:ln>
        </p:spPr>
      </p:pic>
      <p:sp>
        <p:nvSpPr>
          <p:cNvPr id="5" name="Text Box 6"/>
          <p:cNvSpPr txBox="1">
            <a:spLocks noChangeArrowheads="1"/>
          </p:cNvSpPr>
          <p:nvPr/>
        </p:nvSpPr>
        <p:spPr bwMode="auto">
          <a:xfrm>
            <a:off x="7472363" y="6461126"/>
            <a:ext cx="1818126" cy="276999"/>
          </a:xfrm>
          <a:prstGeom prst="rect">
            <a:avLst/>
          </a:prstGeom>
          <a:noFill/>
          <a:ln w="9525">
            <a:noFill/>
            <a:miter lim="800000"/>
            <a:headEnd/>
            <a:tailEnd/>
          </a:ln>
          <a:effectLst/>
        </p:spPr>
        <p:txBody>
          <a:bodyPr wrap="none">
            <a:spAutoFit/>
          </a:bodyPr>
          <a:lstStyle/>
          <a:p>
            <a:pPr algn="l" rtl="0"/>
            <a:r>
              <a:rPr sz="1200" b="0" i="0" u="none" baseline="0" lang="en-us">
                <a:latin typeface="Calibri" panose="020F0502020204030204" pitchFamily="34" charset="0"/>
                <a:ea typeface="Calibri" panose="020F0502020204030204" pitchFamily="34" charset="0"/>
                <a:cs typeface="Calibri" panose="020F0502020204030204" pitchFamily="34" charset="0"/>
                <a:sym typeface=""/>
              </a:rPr>
              <a:t>(Johnson &amp; Morata, 2010)</a:t>
            </a:r>
          </a:p>
        </p:txBody>
      </p:sp>
      <p:sp>
        <p:nvSpPr>
          <p:cNvPr id="6" name="Text Box 6"/>
          <p:cNvSpPr txBox="1">
            <a:spLocks noChangeArrowheads="1"/>
          </p:cNvSpPr>
          <p:nvPr/>
        </p:nvSpPr>
        <p:spPr bwMode="auto">
          <a:xfrm rot="16200000">
            <a:off x="-1189103" y="3130034"/>
            <a:ext cx="5661213" cy="369332"/>
          </a:xfrm>
          <a:prstGeom prst="rect">
            <a:avLst/>
          </a:prstGeom>
          <a:noFill/>
          <a:ln w="9525">
            <a:noFill/>
            <a:miter lim="800000"/>
            <a:headEnd/>
            <a:tailEnd/>
          </a:ln>
          <a:effectLst/>
        </p:spPr>
        <p:txBody>
          <a:bodyPr wrap="square">
            <a:spAutoFit/>
          </a:bodyPr>
          <a:lstStyle/>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Hearing loss ≥ 25 dBHL (500, 1000, 2000 Hz)</a:t>
            </a:r>
          </a:p>
        </p:txBody>
      </p:sp>
      <p:sp>
        <p:nvSpPr>
          <p:cNvPr id="7" name="Espace réservé du numéro de diapositive 1"/>
          <p:cNvSpPr txBox="1">
            <a:spLocks/>
          </p:cNvSpPr>
          <p:nvPr/>
        </p:nvSpPr>
        <p:spPr bwMode="auto">
          <a:xfrm>
            <a:off x="8229600" y="64008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727468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5611905" y="-40341"/>
            <a:ext cx="6391835" cy="1434353"/>
          </a:xfrm>
        </p:spPr>
        <p:txBody>
          <a:bodyPr>
            <a:normAutofit/>
          </a:bodyPr>
          <a:lstStyle/>
          <a:p>
            <a:pPr algn="l" rtl="0"/>
            <a:r>
              <a:rPr b="1" i="0" u="none" baseline="0" lang="en-us">
                <a:latin typeface="Calibri" panose="020F0502020204030204" pitchFamily="34" charset="0"/>
                <a:cs typeface="+mn-cs"/>
                <a:sym typeface=""/>
              </a:rPr>
              <a:t>Adverse health effects…</a:t>
            </a:r>
          </a:p>
        </p:txBody>
      </p:sp>
      <p:pic>
        <p:nvPicPr>
          <p:cNvPr id="5" name="Image 4" descr="Les &lt;strong&gt;oreilles&lt;/strong&gt; qui sifflent | &lt;strong&gt;Oreille&lt;/strong&gt; malade"/>
          <p:cNvPicPr>
            <a:picLocks noChangeAspect="1"/>
          </p:cNvPicPr>
          <p:nvPr/>
        </p:nvPicPr>
        <p:blipFill rotWithShape="1">
          <a:blip r:embed="rId2"/>
          <a:srcRect r="3753"/>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Espace réservé du contenu 2"/>
          <p:cNvSpPr>
            <a:spLocks noGrp="1"/>
          </p:cNvSpPr>
          <p:nvPr>
            <p:ph idx="1"/>
          </p:nvPr>
        </p:nvSpPr>
        <p:spPr>
          <a:xfrm>
            <a:off x="5486400" y="1394012"/>
            <a:ext cx="6481482" cy="5284694"/>
          </a:xfrm>
        </p:spPr>
        <p:txBody>
          <a:bodyPr>
            <a:normAutofit/>
          </a:bodyPr>
          <a:lstStyle/>
          <a:p>
            <a:pPr algn="l" rtl="0"/>
            <a:r>
              <a:rPr b="1" i="0" u="none" baseline="0" lang="en-us">
                <a:latin typeface="Calibri" panose="020F0502020204030204" pitchFamily="34" charset="0"/>
                <a:ea typeface="Calibri" panose="020F0502020204030204" pitchFamily="34" charset="0"/>
                <a:cs typeface="Calibri" panose="020F0502020204030204" pitchFamily="34" charset="0"/>
                <a:sym typeface=""/>
              </a:rPr>
              <a:t>Stress</a:t>
            </a:r>
          </a:p>
          <a:p>
            <a:pPr lvl="2" algn="l"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Nervousness, aggression, irritability, anxiety</a:t>
            </a:r>
          </a:p>
          <a:p>
            <a:pPr lvl="2" algn="l"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Drop in vigilance, concentration</a:t>
            </a:r>
          </a:p>
          <a:p>
            <a:pPr lvl="2" algn="l"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Impaired communication</a:t>
            </a:r>
          </a:p>
          <a:p>
            <a:pPr lvl="2" algn="l"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Increased respiratory rate, heart rate, blood pressure</a:t>
            </a:r>
          </a:p>
          <a:p>
            <a:pPr lvl="2" algn="l"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Digestive disorders</a:t>
            </a:r>
          </a:p>
          <a:p>
            <a:pPr lvl="2" algn="l"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Fatigue, sleep disorders</a:t>
            </a:r>
          </a:p>
          <a:p>
            <a:pPr lvl="2" algn="l" rtl="0"/>
            <a:endParaRPr lang="en-us" dirty="0">
              <a:latin typeface="Calibri" panose="020F0502020204030204" pitchFamily="34" charset="0"/>
              <a:sym typeface=""/>
            </a:endParaRPr>
          </a:p>
          <a:p>
            <a:pPr lvl="2" algn="l" rtl="0"/>
            <a:endParaRPr lang="en-us" dirty="0">
              <a:latin typeface="Calibri" panose="020F0502020204030204" pitchFamily="34" charset="0"/>
              <a:sym typeface=""/>
            </a:endParaRPr>
          </a:p>
          <a:p>
            <a:pPr lvl="3" algn="l" rtl="0"/>
            <a:endParaRPr lang="en-us" sz="2000" dirty="0"/>
          </a:p>
        </p:txBody>
      </p:sp>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23</a:t>
            </a:fld>
            <a:endParaRPr lang="en-us">
              <a:latin typeface="Calibri" panose="020F0502020204030204" pitchFamily="34" charset="0"/>
              <a:sym typeface=""/>
            </a:endParaRPr>
          </a:p>
        </p:txBody>
      </p:sp>
    </p:spTree>
    <p:extLst>
      <p:ext uri="{BB962C8B-B14F-4D97-AF65-F5344CB8AC3E}">
        <p14:creationId xmlns:p14="http://schemas.microsoft.com/office/powerpoint/2010/main" val="1804873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858556"/>
          </a:xfrm>
        </p:spPr>
        <p:txBody>
          <a:bodyPr/>
          <a:lstStyle/>
          <a:p>
            <a:pPr algn="l" rtl="0"/>
            <a:r>
              <a:rPr b="1" i="0" u="none" baseline="0" lang="en-us">
                <a:latin typeface="Calibri" panose="020F0502020204030204" pitchFamily="34" charset="0"/>
                <a:cs typeface="+mn-cs"/>
                <a:sym typeface=""/>
              </a:rPr>
              <a:t>Adverse health effects…</a:t>
            </a:r>
          </a:p>
        </p:txBody>
      </p:sp>
      <p:sp>
        <p:nvSpPr>
          <p:cNvPr id="3" name="Espace réservé du contenu 2"/>
          <p:cNvSpPr>
            <a:spLocks noGrp="1"/>
          </p:cNvSpPr>
          <p:nvPr>
            <p:ph idx="1"/>
          </p:nvPr>
        </p:nvSpPr>
        <p:spPr>
          <a:xfrm>
            <a:off x="363071" y="2017059"/>
            <a:ext cx="10990729" cy="4159904"/>
          </a:xfrm>
        </p:spPr>
        <p:txBody>
          <a:bodyPr>
            <a:normAutofit/>
          </a:bodyPr>
          <a:lstStyle/>
          <a:p>
            <a:pPr algn="l" rtl="0"/>
            <a:r>
              <a:rPr sz="5400" b="0" i="0" u="none" baseline="0" lang="en-us">
                <a:latin typeface="Calibri" panose="020F0502020204030204" pitchFamily="34" charset="0"/>
                <a:ea typeface="Calibri" panose="020F0502020204030204" pitchFamily="34" charset="0"/>
                <a:cs typeface="Calibri" panose="020F0502020204030204" pitchFamily="34" charset="0"/>
                <a:sym typeface=""/>
              </a:rPr>
              <a:t>On family life </a:t>
            </a:r>
          </a:p>
          <a:p>
            <a:pPr algn="l" rtl="0"/>
            <a:r>
              <a:rPr sz="5400" b="0" i="0" u="none" baseline="0" lang="en-us">
                <a:latin typeface="Calibri" panose="020F0502020204030204" pitchFamily="34" charset="0"/>
                <a:ea typeface="Calibri" panose="020F0502020204030204" pitchFamily="34" charset="0"/>
                <a:cs typeface="Calibri" panose="020F0502020204030204" pitchFamily="34" charset="0"/>
                <a:sym typeface=""/>
              </a:rPr>
              <a:t>On social life</a:t>
            </a:r>
          </a:p>
          <a:p>
            <a:pPr algn="l" rtl="0"/>
            <a:r>
              <a:rPr sz="5400" b="0" i="0" u="none" baseline="0" lang="en-us">
                <a:latin typeface="Calibri" panose="020F0502020204030204" pitchFamily="34" charset="0"/>
                <a:ea typeface="Calibri" panose="020F0502020204030204" pitchFamily="34" charset="0"/>
                <a:cs typeface="Calibri" panose="020F0502020204030204" pitchFamily="34" charset="0"/>
                <a:sym typeface=""/>
              </a:rPr>
              <a:t>On working life  </a:t>
            </a:r>
          </a:p>
          <a:p>
            <a:endParaRPr lang="en-us" sz="3200" dirty="0">
              <a:latin typeface="Calibri" panose="020F0502020204030204" pitchFamily="34" charset="0"/>
              <a:sym typeface=""/>
            </a:endParaRPr>
          </a:p>
          <a:p>
            <a:pPr lvl="2" algn="l" rtl="0"/>
            <a:endParaRPr lang="en-us" sz="3200" dirty="0">
              <a:latin typeface="Calibri" panose="020F0502020204030204" pitchFamily="34" charset="0"/>
              <a:sym typeface=""/>
            </a:endParaRPr>
          </a:p>
          <a:p>
            <a:pPr lvl="3" algn="l" rtl="0"/>
            <a:endParaRPr lang="en-us" sz="3000"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24</a:t>
            </a:fld>
            <a:endParaRPr lang="en-us">
              <a:latin typeface="Calibri" panose="020F0502020204030204" pitchFamily="34" charset="0"/>
              <a:sym typeface=""/>
            </a:endParaRPr>
          </a:p>
        </p:txBody>
      </p:sp>
      <p:pic>
        <p:nvPicPr>
          <p:cNvPr id="5" name="Espace réservé du contenu 3" descr="vieux-&lt;strong&gt;sourd&lt;/strong&gt;"/>
          <p:cNvPicPr>
            <a:picLocks noChangeAspect="1"/>
          </p:cNvPicPr>
          <p:nvPr/>
        </p:nvPicPr>
        <p:blipFill rotWithShape="1">
          <a:blip r:embed="rId2"/>
          <a:srcRect/>
          <a:stretch/>
        </p:blipFill>
        <p:spPr>
          <a:xfrm>
            <a:off x="8577065" y="1546412"/>
            <a:ext cx="3129373" cy="437674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glow rad="812800">
              <a:schemeClr val="accent1">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896848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367553" y="201707"/>
            <a:ext cx="6853518" cy="1129552"/>
          </a:xfrm>
        </p:spPr>
        <p:txBody>
          <a:bodyPr>
            <a:normAutofit fontScale="90000"/>
          </a:bodyPr>
          <a:lstStyle/>
          <a:p>
            <a:pPr algn="l" rtl="0"/>
            <a:r>
              <a:rPr sz="4100" b="1" i="0" u="none" baseline="0" lang="en-us">
                <a:latin typeface="Calibri" panose="020F0502020204030204" pitchFamily="34" charset="0"/>
                <a:cs typeface="+mn-cs"/>
                <a:sym typeface=""/>
              </a:rPr>
              <a:t>Note the legislative provisions</a:t>
            </a:r>
          </a:p>
        </p:txBody>
      </p:sp>
      <p:sp>
        <p:nvSpPr>
          <p:cNvPr id="3" name="Espace réservé du contenu 2"/>
          <p:cNvSpPr>
            <a:spLocks noGrp="1"/>
          </p:cNvSpPr>
          <p:nvPr>
            <p:ph idx="1"/>
          </p:nvPr>
        </p:nvSpPr>
        <p:spPr>
          <a:xfrm>
            <a:off x="367553" y="1456765"/>
            <a:ext cx="6024281" cy="5264710"/>
          </a:xfrm>
        </p:spPr>
        <p:txBody>
          <a:bodyPr>
            <a:normAutofit/>
          </a:bodyPr>
          <a:lstStyle/>
          <a:p>
            <a:pPr algn="l" rtl="0"/>
            <a:r>
              <a:rPr sz="26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Section 122.1 CLC</a:t>
            </a:r>
            <a:r>
              <a:rPr sz="26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 (Federal) The purpose of this Part is to prevent accidents and injury to health arising out of, linked with or occurring in the course of employment to which this Part applies</a:t>
            </a:r>
          </a:p>
          <a:p>
            <a:pPr algn="l" rtl="0"/>
            <a:r>
              <a:rPr sz="26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Section 122.2 CLC </a:t>
            </a:r>
            <a:r>
              <a:rPr sz="26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Preventive measures should consist first of the elimination of hazards, then the reduction of hazards and finally, the provision of personal protective equipment, clothing, devices or materials, all with the goal of ensuring the health and safety of employees</a:t>
            </a:r>
          </a:p>
          <a:p>
            <a:endParaRPr lang="en-us" sz="1900" dirty="0">
              <a:latin typeface="Calibri" panose="020F0502020204030204" pitchFamily="34" charset="0"/>
              <a:sym typeface=""/>
            </a:endParaRPr>
          </a:p>
          <a:p>
            <a:endParaRPr lang="en-us" sz="1900" dirty="0">
              <a:latin typeface="Calibri" panose="020F0502020204030204" pitchFamily="34" charset="0"/>
              <a:sym typeface=""/>
            </a:endParaRPr>
          </a:p>
          <a:p>
            <a:endParaRPr lang="en-us" sz="1900" dirty="0"/>
          </a:p>
        </p:txBody>
      </p:sp>
      <p:pic>
        <p:nvPicPr>
          <p:cNvPr id="5" name="Image 4">
            <a:extLst>
              <a:ext uri="{FF2B5EF4-FFF2-40B4-BE49-F238E27FC236}">
                <a16:creationId xmlns:a16="http://schemas.microsoft.com/office/drawing/2014/main" id="{AD66BC3A-1D5E-B053-A899-195E85C16DC1}"/>
              </a:ext>
            </a:extLst>
          </p:cNvPr>
          <p:cNvPicPr>
            <a:picLocks noChangeAspect="1"/>
          </p:cNvPicPr>
          <p:nvPr/>
        </p:nvPicPr>
        <p:blipFill rotWithShape="1">
          <a:blip r:embed="rId2"/>
          <a:srcRect l="11585" r="16034"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solidFill>
                  <a:srgbClr val="FFFFFF"/>
                </a:solidFill>
                <a:latin typeface="Calibri" panose="020F0502020204030204" pitchFamily="34" charset="0"/>
                <a:sym typeface=""/>
              </a:rPr>
              <a:pPr>
                <a:spcAft>
                  <a:spcPts val="600"/>
                </a:spcAft>
              </a:pPr>
              <a:t>25</a:t>
            </a:fld>
            <a:endParaRPr lang="en-us">
              <a:solidFill>
                <a:srgbClr val="FFFFFF"/>
              </a:solidFill>
              <a:latin typeface="Calibri" panose="020F0502020204030204" pitchFamily="34" charset="0"/>
              <a:sym typeface=""/>
            </a:endParaRPr>
          </a:p>
        </p:txBody>
      </p:sp>
    </p:spTree>
    <p:extLst>
      <p:ext uri="{BB962C8B-B14F-4D97-AF65-F5344CB8AC3E}">
        <p14:creationId xmlns:p14="http://schemas.microsoft.com/office/powerpoint/2010/main" val="1548130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979581"/>
          </a:xfrm>
        </p:spPr>
        <p:txBody>
          <a:bodyPr/>
          <a:lstStyle/>
          <a:p>
            <a:pPr algn="l" rtl="0"/>
            <a:r>
              <a:rPr b="1" i="0" u="none" baseline="0" lang="en-us">
                <a:latin typeface="Calibri" panose="020F0502020204030204" pitchFamily="34" charset="0"/>
                <a:cs typeface="+mn-cs"/>
                <a:sym typeface=""/>
              </a:rPr>
              <a:t>Tools to reduce noise</a:t>
            </a:r>
          </a:p>
        </p:txBody>
      </p:sp>
      <p:sp>
        <p:nvSpPr>
          <p:cNvPr id="3" name="Espace réservé du contenu 2"/>
          <p:cNvSpPr>
            <a:spLocks noGrp="1"/>
          </p:cNvSpPr>
          <p:nvPr>
            <p:ph idx="1"/>
          </p:nvPr>
        </p:nvSpPr>
        <p:spPr/>
        <p:txBody>
          <a:bodyPr/>
          <a:lstStyle/>
          <a:p>
            <a:pPr algn="l" rtl="0"/>
            <a:r>
              <a:rPr sz="4000" b="0" i="0" u="none" baseline="0" lang="en-us">
                <a:latin typeface="Calibri" panose="020F0502020204030204" pitchFamily="34" charset="0"/>
                <a:ea typeface="Calibri" panose="020F0502020204030204" pitchFamily="34" charset="0"/>
                <a:cs typeface="Calibri" panose="020F0502020204030204" pitchFamily="34" charset="0"/>
                <a:sym typeface=""/>
              </a:rPr>
              <a:t>Adjust work schedule for daily decibel exposure (administrative actions)</a:t>
            </a:r>
          </a:p>
          <a:p>
            <a:pPr algn="l" rtl="0"/>
            <a:r>
              <a:rPr sz="4000" b="0" i="0" u="none" baseline="0" lang="en-us">
                <a:latin typeface="Calibri" panose="020F0502020204030204" pitchFamily="34" charset="0"/>
                <a:ea typeface="Calibri" panose="020F0502020204030204" pitchFamily="34" charset="0"/>
                <a:cs typeface="Calibri" panose="020F0502020204030204" pitchFamily="34" charset="0"/>
                <a:sym typeface=""/>
              </a:rPr>
              <a:t>An average of 16 hours of rest at 60 dBA or less is required to recover from fatigue acquired over 8 hours of exposure at 90 dBA.</a:t>
            </a:r>
            <a:endParaRPr lang="en-us" sz="4000" dirty="0">
              <a:latin typeface="Calibri" panose="020F0502020204030204" pitchFamily="34" charset="0"/>
              <a:sym typeface=""/>
            </a:endParaRPr>
          </a:p>
          <a:p>
            <a:endParaRPr lang="en-us"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26</a:t>
            </a:fld>
            <a:endParaRPr lang="en-us">
              <a:latin typeface="Calibri" panose="020F0502020204030204" pitchFamily="34" charset="0"/>
              <a:sym typeface=""/>
            </a:endParaRPr>
          </a:p>
        </p:txBody>
      </p:sp>
      <p:pic>
        <p:nvPicPr>
          <p:cNvPr id="5" name="Image 4"/>
          <p:cNvPicPr>
            <a:picLocks noChangeAspect="1"/>
          </p:cNvPicPr>
          <p:nvPr/>
        </p:nvPicPr>
        <p:blipFill>
          <a:blip r:embed="rId2"/>
          <a:stretch>
            <a:fillRect/>
          </a:stretch>
        </p:blipFill>
        <p:spPr>
          <a:xfrm>
            <a:off x="9982200" y="365125"/>
            <a:ext cx="2143125" cy="2143125"/>
          </a:xfrm>
          <a:prstGeom prst="rect">
            <a:avLst/>
          </a:prstGeom>
        </p:spPr>
      </p:pic>
    </p:spTree>
    <p:extLst>
      <p:ext uri="{BB962C8B-B14F-4D97-AF65-F5344CB8AC3E}">
        <p14:creationId xmlns:p14="http://schemas.microsoft.com/office/powerpoint/2010/main" val="2164830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4130"/>
            <a:ext cx="10515600" cy="1008530"/>
          </a:xfrm>
        </p:spPr>
        <p:txBody>
          <a:bodyPr/>
          <a:lstStyle/>
          <a:p>
            <a:pPr algn="l" rtl="0"/>
            <a:r>
              <a:rPr b="1" i="0" u="none" baseline="0" lang="en-us">
                <a:latin typeface="Calibri" panose="020F0502020204030204" pitchFamily="34" charset="0"/>
                <a:cs typeface="+mn-cs"/>
                <a:sym typeface=""/>
              </a:rPr>
              <a:t>Ear protectors</a:t>
            </a:r>
          </a:p>
        </p:txBody>
      </p:sp>
      <p:sp>
        <p:nvSpPr>
          <p:cNvPr id="3" name="Espace réservé du contenu 2"/>
          <p:cNvSpPr>
            <a:spLocks noGrp="1"/>
          </p:cNvSpPr>
          <p:nvPr>
            <p:ph idx="1"/>
          </p:nvPr>
        </p:nvSpPr>
        <p:spPr>
          <a:xfrm>
            <a:off x="268941" y="1465729"/>
            <a:ext cx="11084859" cy="4711234"/>
          </a:xfrm>
        </p:spPr>
        <p:txBody>
          <a:bodyPr/>
          <a:lstStyle/>
          <a:p>
            <a:pPr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The unreliability of personal protective devices (ear defenders and earplugs) is proven</a:t>
            </a:r>
          </a:p>
          <a:p>
            <a:pPr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Often become the permanent solution</a:t>
            </a:r>
          </a:p>
          <a:p>
            <a:pPr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Do not comply with laws and regulations</a:t>
            </a:r>
          </a:p>
          <a:p>
            <a:pPr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Cause health problems</a:t>
            </a:r>
          </a:p>
          <a:p>
            <a:pPr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Create false sense of security</a:t>
            </a:r>
          </a:p>
          <a:p>
            <a:pPr algn="l" rtl="0"/>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Deafness guaranteed!!</a:t>
            </a:r>
          </a:p>
          <a:p>
            <a:endParaRPr lang="en-us" sz="3600" dirty="0">
              <a:latin typeface="Calibri" panose="020F0502020204030204" pitchFamily="34" charset="0"/>
              <a:sym typeface=""/>
            </a:endParaRPr>
          </a:p>
          <a:p>
            <a:pPr marL="0" indent="0" algn="l" rtl="0">
              <a:buNone/>
            </a:pPr>
            <a:endParaRPr lang="en-us" dirty="0">
              <a:latin typeface="Calibri" panose="020F0502020204030204" pitchFamily="34" charset="0"/>
              <a:sym typeface=""/>
            </a:endParaRPr>
          </a:p>
          <a:p>
            <a:endParaRPr lang="en-us"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27</a:t>
            </a:fld>
            <a:endParaRPr lang="en-us">
              <a:latin typeface="Calibri" panose="020F0502020204030204" pitchFamily="34" charset="0"/>
              <a:sym typeface=""/>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4289859726"/>
              </p:ext>
            </p:extLst>
          </p:nvPr>
        </p:nvGraphicFramePr>
        <p:xfrm>
          <a:off x="9359153" y="2487706"/>
          <a:ext cx="2726281" cy="3778951"/>
        </p:xfrm>
        <a:graphic>
          <a:graphicData uri="http://schemas.openxmlformats.org/presentationml/2006/ole">
            <mc:AlternateContent xmlns:mc="http://schemas.openxmlformats.org/markup-compatibility/2006">
              <mc:Choice xmlns:v="urn:schemas-microsoft-com:vml" Requires="v">
                <p:oleObj name="Acrobat Document" r:id="rId2" imgW="2225031" imgH="3429000" progId="AcroExch.Document.11">
                  <p:embed/>
                </p:oleObj>
              </mc:Choice>
              <mc:Fallback>
                <p:oleObj name="Acrobat Document" r:id="rId2" imgW="2225031" imgH="3429000" progId="AcroExch.Document.11">
                  <p:embed/>
                  <p:pic>
                    <p:nvPicPr>
                      <p:cNvPr id="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153" y="2487706"/>
                        <a:ext cx="2726281" cy="377895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07292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6153" y="31376"/>
            <a:ext cx="10757647" cy="1479177"/>
          </a:xfrm>
        </p:spPr>
        <p:txBody>
          <a:bodyPr>
            <a:normAutofit fontScale="90000"/>
          </a:bodyPr>
          <a:lstStyle/>
          <a:p>
            <a:pPr algn="l" rtl="0"/>
            <a:r>
              <a:rPr b="1" i="0" u="none" baseline="0" lang="en-us">
                <a:latin typeface="Calibri" panose="020F0502020204030204" pitchFamily="34" charset="0"/>
                <a:cs typeface="+mn-cs"/>
                <a:sym typeface=""/>
              </a:rPr>
              <a:t>In Quebec, the SST (OHS) regulations are finally amended and will be in force in June 2023</a:t>
            </a:r>
          </a:p>
        </p:txBody>
      </p:sp>
      <p:sp>
        <p:nvSpPr>
          <p:cNvPr id="3" name="Espace réservé du contenu 2"/>
          <p:cNvSpPr>
            <a:spLocks noGrp="1"/>
          </p:cNvSpPr>
          <p:nvPr>
            <p:ph idx="1"/>
          </p:nvPr>
        </p:nvSpPr>
        <p:spPr>
          <a:xfrm>
            <a:off x="281355" y="1766047"/>
            <a:ext cx="11677564" cy="4590303"/>
          </a:xfrm>
        </p:spPr>
        <p:txBody>
          <a:bodyPr>
            <a:normAutofit fontScale="92500" lnSpcReduction="20000"/>
          </a:bodyPr>
          <a:lstStyle/>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The result of tireless union work…</a:t>
            </a:r>
          </a:p>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Good news, including:</a:t>
            </a:r>
          </a:p>
          <a:p>
            <a:pPr lvl="1" algn="l" rtl="0"/>
            <a:r>
              <a:rPr sz="32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Daily exposure standard increases to </a:t>
            </a:r>
            <a:r>
              <a:rPr sz="32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85 DBA </a:t>
            </a:r>
            <a:r>
              <a:rPr sz="32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for 8 hours</a:t>
            </a:r>
          </a:p>
          <a:p>
            <a:pPr lvl="1" algn="l" rtl="0"/>
            <a:r>
              <a:rPr sz="32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Q3 applies instead of Q5 (we’ve finally arrived in the 23</a:t>
            </a:r>
            <a:r>
              <a:rPr sz="3200" kern="0" b="0" i="0" u="none" baseline="3000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rd</a:t>
            </a:r>
            <a:r>
              <a:rPr sz="32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 century!)</a:t>
            </a:r>
          </a:p>
          <a:p>
            <a:pPr lvl="1" algn="l" rtl="0"/>
            <a:r>
              <a:rPr sz="3200" b="0" i="0" u="none" baseline="0" lang="en-us">
                <a:latin typeface="Calibri" panose="020F0502020204030204" pitchFamily="34" charset="0"/>
                <a:ea typeface="Calibri" panose="020F0502020204030204" pitchFamily="34" charset="0"/>
                <a:cs typeface="Calibri" panose="020F0502020204030204" pitchFamily="34" charset="0"/>
                <a:sym typeface=""/>
              </a:rPr>
              <a:t>Employers must choose quieter machines when buying or replacing them </a:t>
            </a:r>
          </a:p>
          <a:p>
            <a:pPr lvl="1" algn="l" rtl="0"/>
            <a:r>
              <a:rPr sz="3200" b="0" i="0" u="none" baseline="0" lang="en-us">
                <a:latin typeface="Calibri" panose="020F0502020204030204" pitchFamily="34" charset="0"/>
                <a:ea typeface="Calibri" panose="020F0502020204030204" pitchFamily="34" charset="0"/>
                <a:cs typeface="Calibri" panose="020F0502020204030204" pitchFamily="34" charset="0"/>
                <a:sym typeface=""/>
              </a:rPr>
              <a:t>Employers must implement a corrective plan following a change that may not comply with the noise standard</a:t>
            </a:r>
          </a:p>
          <a:p>
            <a:pPr lvl="1" algn="l" rtl="0"/>
            <a:r>
              <a:rPr sz="3200" b="0" i="0" u="none" baseline="0" lang="en-us">
                <a:latin typeface="Calibri" panose="020F0502020204030204" pitchFamily="34" charset="0"/>
                <a:ea typeface="Calibri" panose="020F0502020204030204" pitchFamily="34" charset="0"/>
                <a:cs typeface="Calibri" panose="020F0502020204030204" pitchFamily="34" charset="0"/>
                <a:sym typeface=""/>
              </a:rPr>
              <a:t>Requirement to measure noise levels for "non-standard" noise</a:t>
            </a:r>
          </a:p>
          <a:p>
            <a:pPr lvl="1" algn="l" rtl="0"/>
            <a:endParaRPr lang="en-us"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28</a:t>
            </a:fld>
            <a:endParaRPr lang="en-us">
              <a:latin typeface="Calibri" panose="020F0502020204030204" pitchFamily="34" charset="0"/>
              <a:sym typeface=""/>
            </a:endParaRPr>
          </a:p>
        </p:txBody>
      </p:sp>
    </p:spTree>
    <p:extLst>
      <p:ext uri="{BB962C8B-B14F-4D97-AF65-F5344CB8AC3E}">
        <p14:creationId xmlns:p14="http://schemas.microsoft.com/office/powerpoint/2010/main" val="2647986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36526"/>
            <a:ext cx="10515600" cy="612939"/>
          </a:xfrm>
        </p:spPr>
        <p:txBody>
          <a:bodyPr>
            <a:normAutofit fontScale="90000"/>
          </a:bodyPr>
          <a:lstStyle/>
          <a:p>
            <a:pPr algn="l" rtl="0"/>
            <a:r>
              <a:rPr b="1" i="0" u="none" baseline="0" lang="en-us">
                <a:latin typeface="Calibri" panose="020F0502020204030204" pitchFamily="34" charset="0"/>
                <a:cs typeface="+mn-cs"/>
                <a:sym typeface=""/>
              </a:rPr>
              <a:t>Hearing and Hearing Loss Assessment </a:t>
            </a:r>
          </a:p>
        </p:txBody>
      </p:sp>
      <p:sp>
        <p:nvSpPr>
          <p:cNvPr id="3" name="Espace réservé du contenu 2"/>
          <p:cNvSpPr>
            <a:spLocks noGrp="1"/>
          </p:cNvSpPr>
          <p:nvPr>
            <p:ph idx="1"/>
          </p:nvPr>
        </p:nvSpPr>
        <p:spPr>
          <a:xfrm>
            <a:off x="228600" y="749465"/>
            <a:ext cx="11827411" cy="5606886"/>
          </a:xfrm>
        </p:spPr>
        <p:txBody>
          <a:bodyPr>
            <a:normAutofit/>
          </a:bodyPr>
          <a:lstStyle/>
          <a:p>
            <a:pPr algn="l"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Hearing tests</a:t>
            </a:r>
          </a:p>
          <a:p>
            <a:endParaRPr lang="en-us" sz="3600" b="1" dirty="0"/>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29</a:t>
            </a:fld>
            <a:endParaRPr lang="en-us">
              <a:latin typeface="Calibri" panose="020F0502020204030204" pitchFamily="34" charset="0"/>
              <a:sym typeface=""/>
            </a:endParaRPr>
          </a:p>
        </p:txBody>
      </p:sp>
      <p:pic>
        <p:nvPicPr>
          <p:cNvPr id="6" name="Image 5">
            <a:extLst>
              <a:ext uri="{FF2B5EF4-FFF2-40B4-BE49-F238E27FC236}">
                <a16:creationId xmlns:a16="http://schemas.microsoft.com/office/drawing/2014/main" id="{7156FAED-85EA-20AB-A360-C51060F1D3D1}"/>
              </a:ext>
            </a:extLst>
          </p:cNvPr>
          <p:cNvPicPr>
            <a:picLocks noChangeAspect="1"/>
          </p:cNvPicPr>
          <p:nvPr/>
        </p:nvPicPr>
        <p:blipFill>
          <a:blip r:embed="rId2"/>
          <a:stretch>
            <a:fillRect/>
          </a:stretch>
        </p:blipFill>
        <p:spPr>
          <a:xfrm>
            <a:off x="1535601" y="1671918"/>
            <a:ext cx="9181706" cy="4853245"/>
          </a:xfrm>
          <a:prstGeom prst="rect">
            <a:avLst/>
          </a:prstGeom>
        </p:spPr>
      </p:pic>
    </p:spTree>
    <p:extLst>
      <p:ext uri="{BB962C8B-B14F-4D97-AF65-F5344CB8AC3E}">
        <p14:creationId xmlns:p14="http://schemas.microsoft.com/office/powerpoint/2010/main" val="306471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38"/>
          <p:cNvSpPr>
            <a:spLocks noChangeArrowheads="1"/>
          </p:cNvSpPr>
          <p:nvPr/>
        </p:nvSpPr>
        <p:spPr bwMode="auto">
          <a:xfrm>
            <a:off x="2288554" y="-27384"/>
            <a:ext cx="7992294" cy="1431925"/>
          </a:xfrm>
          <a:prstGeom prst="rect">
            <a:avLst/>
          </a:prstGeom>
          <a:noFill/>
          <a:ln w="9525">
            <a:noFill/>
            <a:miter lim="800000"/>
            <a:headEnd/>
            <a:tailEnd/>
          </a:ln>
          <a:effectLst/>
        </p:spPr>
        <p:txBody>
          <a:bodyPr anchor="ctr"/>
          <a:lstStyle/>
          <a:p>
            <a:pPr algn="ctr" rtl="0"/>
            <a:r>
              <a:rPr sz="2800" b="1" i="0" u="none" baseline="0" lang="en-us">
                <a:solidFill>
                  <a:schemeClr val="tx2"/>
                </a:solidFill>
                <a:latin typeface="Calibri" panose="020F0502020204030204" pitchFamily="34" charset="0"/>
                <a:ea typeface="Calibri" panose="020F0502020204030204" pitchFamily="34" charset="0"/>
                <a:cs typeface="Calibri" panose="020F0502020204030204" pitchFamily="34" charset="0"/>
                <a:sym typeface=""/>
              </a:rPr>
              <a:t>The number of cases of occupational deafness recognized in Quebec by the CNESST (2007-2017=+205%)</a:t>
            </a:r>
          </a:p>
        </p:txBody>
      </p:sp>
      <p:sp>
        <p:nvSpPr>
          <p:cNvPr id="5" name="Text Box 139"/>
          <p:cNvSpPr txBox="1">
            <a:spLocks noChangeArrowheads="1"/>
          </p:cNvSpPr>
          <p:nvPr/>
        </p:nvSpPr>
        <p:spPr bwMode="auto">
          <a:xfrm>
            <a:off x="1336431" y="6175717"/>
            <a:ext cx="10585676" cy="677108"/>
          </a:xfrm>
          <a:prstGeom prst="rect">
            <a:avLst/>
          </a:prstGeom>
          <a:noFill/>
          <a:ln w="9525">
            <a:noFill/>
            <a:miter lim="800000"/>
            <a:headEnd/>
            <a:tailEnd/>
          </a:ln>
          <a:effectLst/>
        </p:spPr>
        <p:txBody>
          <a:bodyPr wrap="square">
            <a:spAutoFit/>
          </a:bodyPr>
          <a:lstStyle/>
          <a:p>
            <a:pPr algn="l" rtl="0"/>
            <a:r>
              <a:rPr sz="20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Average 1996-2006: </a:t>
            </a:r>
            <a:r>
              <a:rPr sz="20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2590 cases of occupational deafness / year</a:t>
            </a:r>
          </a:p>
          <a:p>
            <a:pPr algn="l" rtl="0"/>
            <a:r>
              <a:rPr b="1" i="0" u="none" baseline="0" lang="en-us">
                <a:latin typeface="Calibri" panose="020F0502020204030204" pitchFamily="34" charset="0"/>
                <a:ea typeface="Calibri" panose="020F0502020204030204" pitchFamily="34" charset="0"/>
                <a:cs typeface="Calibri" panose="020F0502020204030204" pitchFamily="34" charset="0"/>
                <a:sym typeface=""/>
              </a:rPr>
              <a:t>Source: </a:t>
            </a:r>
            <a:r>
              <a:rPr b="1" i="0" u="none" baseline="0" lang="en-us">
                <a:latin typeface="Calibri" panose="020F0502020204030204" pitchFamily="34" charset="0"/>
                <a:ea typeface="Calibri" panose="020F0502020204030204" pitchFamily="34" charset="0"/>
                <a:cs typeface="Calibri" panose="020F0502020204030204" pitchFamily="34" charset="0"/>
                <a:sym typeface=""/>
              </a:rPr>
              <a:t>DCGI-Rapport lésions acceptées au 31 juillet de l’année suivant l’année d’inscription [DCGI-Injury report accepted on July 31 of the year following the year of registration]</a:t>
            </a:r>
            <a:endParaRPr lang="en-us" sz="2000" b="1" dirty="0">
              <a:latin typeface="Calibri" panose="020F0502020204030204" pitchFamily="34" charset="0"/>
              <a:sym typeface=""/>
            </a:endParaRPr>
          </a:p>
        </p:txBody>
      </p:sp>
      <p:pic>
        <p:nvPicPr>
          <p:cNvPr id="3" name="Image 2">
            <a:extLst>
              <a:ext uri="{FF2B5EF4-FFF2-40B4-BE49-F238E27FC236}">
                <a16:creationId xmlns:a16="http://schemas.microsoft.com/office/drawing/2014/main" id="{288D2DA4-0D37-46CB-824A-04D7A5017A76}"/>
              </a:ext>
            </a:extLst>
          </p:cNvPr>
          <p:cNvPicPr>
            <a:picLocks noChangeAspect="1"/>
          </p:cNvPicPr>
          <p:nvPr/>
        </p:nvPicPr>
        <p:blipFill>
          <a:blip r:embed="rId2"/>
          <a:stretch>
            <a:fillRect/>
          </a:stretch>
        </p:blipFill>
        <p:spPr>
          <a:xfrm>
            <a:off x="154745" y="1294228"/>
            <a:ext cx="11901267" cy="4881489"/>
          </a:xfrm>
          <a:prstGeom prst="rect">
            <a:avLst/>
          </a:prstGeom>
        </p:spPr>
      </p:pic>
    </p:spTree>
    <p:extLst>
      <p:ext uri="{BB962C8B-B14F-4D97-AF65-F5344CB8AC3E}">
        <p14:creationId xmlns:p14="http://schemas.microsoft.com/office/powerpoint/2010/main" val="3462082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6" name="Image 5">
            <a:extLst>
              <a:ext uri="{FF2B5EF4-FFF2-40B4-BE49-F238E27FC236}">
                <a16:creationId xmlns:a16="http://schemas.microsoft.com/office/drawing/2014/main" id="{3832DF85-5AAF-F981-DCFD-2961AD344C88}"/>
              </a:ext>
            </a:extLst>
          </p:cNvPr>
          <p:cNvPicPr>
            <a:picLocks noChangeAspect="1"/>
          </p:cNvPicPr>
          <p:nvPr/>
        </p:nvPicPr>
        <p:blipFill>
          <a:blip r:embed="rId2"/>
          <a:stretch>
            <a:fillRect/>
          </a:stretch>
        </p:blipFill>
        <p:spPr>
          <a:xfrm>
            <a:off x="1573213" y="555625"/>
            <a:ext cx="3714750" cy="4629150"/>
          </a:xfrm>
          <a:prstGeom prst="rect">
            <a:avLst/>
          </a:prstGeom>
        </p:spPr>
      </p:pic>
      <p:pic>
        <p:nvPicPr>
          <p:cNvPr id="5" name="Espace réservé du contenu 4">
            <a:extLst>
              <a:ext uri="{FF2B5EF4-FFF2-40B4-BE49-F238E27FC236}">
                <a16:creationId xmlns:a16="http://schemas.microsoft.com/office/drawing/2014/main" id="{0106E4E8-B97E-E51C-9C73-AF46AB8EA2EB}"/>
              </a:ext>
            </a:extLst>
          </p:cNvPr>
          <p:cNvPicPr>
            <a:picLocks noGrp="1" noChangeAspect="1"/>
          </p:cNvPicPr>
          <p:nvPr>
            <p:ph idx="1"/>
          </p:nvPr>
        </p:nvPicPr>
        <p:blipFill>
          <a:blip r:embed="rId3"/>
          <a:stretch>
            <a:fillRect/>
          </a:stretch>
        </p:blipFill>
        <p:spPr>
          <a:xfrm>
            <a:off x="5349875" y="555625"/>
            <a:ext cx="5268913" cy="4629150"/>
          </a:xfrm>
          <a:prstGeom prst="rect">
            <a:avLst/>
          </a:prstGeom>
        </p:spPr>
      </p:pic>
      <p:sp>
        <p:nvSpPr>
          <p:cNvPr id="2" name="Titre 1">
            <a:extLst>
              <a:ext uri="{FF2B5EF4-FFF2-40B4-BE49-F238E27FC236}">
                <a16:creationId xmlns:a16="http://schemas.microsoft.com/office/drawing/2014/main" id="{F3BDDC3F-61E2-AC7D-1470-A874006D9833}"/>
              </a:ext>
            </a:extLst>
          </p:cNvPr>
          <p:cNvSpPr>
            <a:spLocks noGrp="1"/>
          </p:cNvSpPr>
          <p:nvPr>
            <p:ph type="title"/>
          </p:nvPr>
        </p:nvSpPr>
        <p:spPr>
          <a:xfrm>
            <a:off x="533400" y="5358141"/>
            <a:ext cx="11170024" cy="1298154"/>
          </a:xfrm>
        </p:spPr>
        <p:txBody>
          <a:bodyPr vert="horz" lIns="91440" tIns="45720" rIns="91440" bIns="45720" rtlCol="0" anchor="ctr">
            <a:normAutofit fontScale="90000"/>
          </a:bodyPr>
          <a:lstStyle/>
          <a:p>
            <a:pPr algn="ctr" rtl="0"/>
            <a:r>
              <a:rPr kern="0" b="1" i="0" u="none" baseline="0" lang="en-us">
                <a:solidFill>
                  <a:schemeClr val="tx1">
                    <a:lumMod val="100000"/>
                  </a:schemeClr>
                </a:solidFill>
                <a:latin typeface="Calibri Light" panose="020F0302020204030204" pitchFamily="34" charset="0"/>
                <a:cs typeface="+mn-cs"/>
                <a:sym typeface=""/>
              </a:rPr>
              <a:t>The hearing test, audiometry</a:t>
            </a:r>
            <a:br>
              <a:rPr lang="en-us" kern="0" dirty="0">
                <a:solidFill>
                  <a:schemeClr val="tx1">
                    <a:lumMod val="100000"/>
                  </a:schemeClr>
                </a:solidFill>
                <a:latin typeface="Calibri Light" panose="020F0302020204030204" pitchFamily="34" charset="0"/>
                <a:cs typeface="+mn-cs"/>
                <a:sym typeface=""/>
              </a:rPr>
            </a:br>
            <a:endParaRPr lang="en-us" kern="0" dirty="0">
              <a:solidFill>
                <a:schemeClr val="tx1">
                  <a:lumMod val="100000"/>
                </a:schemeClr>
              </a:solidFill>
              <a:latin typeface="Calibri Light" panose="020F0302020204030204" pitchFamily="34" charset="0"/>
              <a:cs typeface="+mn-cs"/>
              <a:sym typeface=""/>
            </a:endParaRPr>
          </a:p>
        </p:txBody>
      </p:sp>
      <p:sp>
        <p:nvSpPr>
          <p:cNvPr id="4" name="Espace réservé du numéro de diapositive 3">
            <a:extLst>
              <a:ext uri="{FF2B5EF4-FFF2-40B4-BE49-F238E27FC236}">
                <a16:creationId xmlns:a16="http://schemas.microsoft.com/office/drawing/2014/main" id="{F14235E0-4DE7-EBAA-9521-4F4DD242CF0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30</a:t>
            </a:fld>
            <a:endParaRPr lang="en-us">
              <a:latin typeface="Calibri" panose="020F0502020204030204" pitchFamily="34" charset="0"/>
              <a:sym typeface=""/>
            </a:endParaRPr>
          </a:p>
        </p:txBody>
      </p:sp>
    </p:spTree>
    <p:extLst>
      <p:ext uri="{BB962C8B-B14F-4D97-AF65-F5344CB8AC3E}">
        <p14:creationId xmlns:p14="http://schemas.microsoft.com/office/powerpoint/2010/main" val="885562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6" name="Picture 4" descr="audiology conduction aérienne"/>
          <p:cNvPicPr>
            <a:picLocks noChangeAspect="1" noChangeArrowheads="1"/>
          </p:cNvPicPr>
          <p:nvPr/>
        </p:nvPicPr>
        <p:blipFill>
          <a:blip r:embed="rId3" cstate="print"/>
          <a:srcRect/>
          <a:stretch>
            <a:fillRect/>
          </a:stretch>
        </p:blipFill>
        <p:spPr bwMode="auto">
          <a:xfrm>
            <a:off x="1919289" y="1052514"/>
            <a:ext cx="4257675" cy="3406775"/>
          </a:xfrm>
          <a:prstGeom prst="rect">
            <a:avLst/>
          </a:prstGeom>
          <a:noFill/>
        </p:spPr>
      </p:pic>
      <p:sp>
        <p:nvSpPr>
          <p:cNvPr id="458757" name="Rectangle 5"/>
          <p:cNvSpPr>
            <a:spLocks noChangeArrowheads="1"/>
          </p:cNvSpPr>
          <p:nvPr/>
        </p:nvSpPr>
        <p:spPr bwMode="auto">
          <a:xfrm>
            <a:off x="1703389" y="333375"/>
            <a:ext cx="4789487" cy="609600"/>
          </a:xfrm>
          <a:prstGeom prst="rect">
            <a:avLst/>
          </a:prstGeom>
          <a:noFill/>
          <a:ln w="9525">
            <a:noFill/>
            <a:miter lim="800000"/>
            <a:headEnd/>
            <a:tailEnd/>
          </a:ln>
          <a:effectLst/>
        </p:spPr>
        <p:txBody>
          <a:bodyPr lIns="92075" tIns="46038" rIns="92075" bIns="46038" anchor="b"/>
          <a:lstStyle/>
          <a:p>
            <a:pPr algn="ctr"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Air conduction audiometry</a:t>
            </a:r>
          </a:p>
        </p:txBody>
      </p:sp>
      <p:sp>
        <p:nvSpPr>
          <p:cNvPr id="458758" name="Text Box 6"/>
          <p:cNvSpPr txBox="1">
            <a:spLocks noChangeArrowheads="1"/>
          </p:cNvSpPr>
          <p:nvPr/>
        </p:nvSpPr>
        <p:spPr bwMode="auto">
          <a:xfrm>
            <a:off x="1774826" y="4581525"/>
            <a:ext cx="1008063" cy="274638"/>
          </a:xfrm>
          <a:prstGeom prst="rect">
            <a:avLst/>
          </a:prstGeom>
          <a:noFill/>
          <a:ln w="9525">
            <a:noFill/>
            <a:miter lim="800000"/>
            <a:headEnd/>
            <a:tailEnd/>
          </a:ln>
          <a:effectLst/>
        </p:spPr>
        <p:txBody>
          <a:bodyPr>
            <a:spAutoFit/>
          </a:bodyPr>
          <a:lstStyle/>
          <a:p>
            <a:pPr algn="ctr" eaLnBrk="0" hangingPunct="0" rtl="0"/>
            <a:r>
              <a:rPr sz="1200" b="0" i="0" u="none" baseline="0" lang="en-us">
                <a:latin typeface="Times New Roman" panose="02020603050405020304" pitchFamily="18" charset="0"/>
                <a:ea typeface="Times New Roman" panose="02020603050405020304" pitchFamily="18" charset="0"/>
                <a:cs typeface="Times New Roman" panose="02020603050405020304" pitchFamily="18" charset="0"/>
                <a:sym typeface=""/>
              </a:rPr>
              <a:t>(NIH, 2009)</a:t>
            </a:r>
          </a:p>
        </p:txBody>
      </p:sp>
      <p:pic>
        <p:nvPicPr>
          <p:cNvPr id="458759" name="Picture 7" descr="MastoidBone_small"/>
          <p:cNvPicPr>
            <a:picLocks noChangeAspect="1" noChangeArrowheads="1"/>
          </p:cNvPicPr>
          <p:nvPr/>
        </p:nvPicPr>
        <p:blipFill>
          <a:blip r:embed="rId4" cstate="print"/>
          <a:srcRect/>
          <a:stretch>
            <a:fillRect/>
          </a:stretch>
        </p:blipFill>
        <p:spPr bwMode="auto">
          <a:xfrm>
            <a:off x="6527801" y="3213100"/>
            <a:ext cx="3763963" cy="3011488"/>
          </a:xfrm>
          <a:prstGeom prst="rect">
            <a:avLst/>
          </a:prstGeom>
          <a:noFill/>
        </p:spPr>
      </p:pic>
      <p:sp>
        <p:nvSpPr>
          <p:cNvPr id="458760" name="Text Box 8"/>
          <p:cNvSpPr txBox="1">
            <a:spLocks noChangeArrowheads="1"/>
          </p:cNvSpPr>
          <p:nvPr/>
        </p:nvSpPr>
        <p:spPr bwMode="auto">
          <a:xfrm>
            <a:off x="6383339" y="6308725"/>
            <a:ext cx="1368425" cy="274638"/>
          </a:xfrm>
          <a:prstGeom prst="rect">
            <a:avLst/>
          </a:prstGeom>
          <a:noFill/>
          <a:ln w="9525">
            <a:noFill/>
            <a:miter lim="800000"/>
            <a:headEnd/>
            <a:tailEnd/>
          </a:ln>
          <a:effectLst/>
        </p:spPr>
        <p:txBody>
          <a:bodyPr>
            <a:spAutoFit/>
          </a:bodyPr>
          <a:lstStyle/>
          <a:p>
            <a:pPr algn="ctr" eaLnBrk="0" hangingPunct="0" rtl="0"/>
            <a:r>
              <a:rPr sz="1200" b="0" i="0" u="none" baseline="0" lang="en-us">
                <a:latin typeface="Times New Roman" panose="02020603050405020304" pitchFamily="18" charset="0"/>
                <a:ea typeface="Times New Roman" panose="02020603050405020304" pitchFamily="18" charset="0"/>
                <a:cs typeface="Times New Roman" panose="02020603050405020304" pitchFamily="18" charset="0"/>
                <a:sym typeface=""/>
              </a:rPr>
              <a:t>(HearCom, 2009)</a:t>
            </a:r>
          </a:p>
        </p:txBody>
      </p:sp>
      <p:sp>
        <p:nvSpPr>
          <p:cNvPr id="458761" name="Rectangle 9"/>
          <p:cNvSpPr>
            <a:spLocks noChangeArrowheads="1"/>
          </p:cNvSpPr>
          <p:nvPr/>
        </p:nvSpPr>
        <p:spPr bwMode="auto">
          <a:xfrm>
            <a:off x="6383338" y="2420938"/>
            <a:ext cx="4284662" cy="609600"/>
          </a:xfrm>
          <a:prstGeom prst="rect">
            <a:avLst/>
          </a:prstGeom>
          <a:noFill/>
          <a:ln w="9525">
            <a:noFill/>
            <a:miter lim="800000"/>
            <a:headEnd/>
            <a:tailEnd/>
          </a:ln>
          <a:effectLst/>
        </p:spPr>
        <p:txBody>
          <a:bodyPr lIns="92075" tIns="46038" rIns="92075" bIns="46038" anchor="b"/>
          <a:lstStyle/>
          <a:p>
            <a:pPr algn="ctr" rtl="0"/>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Bone conduction audiometry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udiogramme en français.jpg"/>
          <p:cNvPicPr>
            <a:picLocks noChangeAspect="1"/>
          </p:cNvPicPr>
          <p:nvPr/>
        </p:nvPicPr>
        <p:blipFill>
          <a:blip r:embed="rId2" cstate="print"/>
          <a:stretch>
            <a:fillRect/>
          </a:stretch>
        </p:blipFill>
        <p:spPr>
          <a:xfrm>
            <a:off x="2567609" y="853874"/>
            <a:ext cx="7498913" cy="5527455"/>
          </a:xfrm>
          <a:prstGeom prst="rect">
            <a:avLst/>
          </a:prstGeom>
        </p:spPr>
      </p:pic>
      <p:sp>
        <p:nvSpPr>
          <p:cNvPr id="5" name="Rectangle 6"/>
          <p:cNvSpPr>
            <a:spLocks noChangeArrowheads="1"/>
          </p:cNvSpPr>
          <p:nvPr/>
        </p:nvSpPr>
        <p:spPr bwMode="auto">
          <a:xfrm>
            <a:off x="1465729" y="94130"/>
            <a:ext cx="9489141" cy="681317"/>
          </a:xfrm>
          <a:prstGeom prst="rect">
            <a:avLst/>
          </a:prstGeom>
          <a:noFill/>
          <a:ln w="9525">
            <a:noFill/>
            <a:miter lim="800000"/>
            <a:headEnd/>
            <a:tailEnd/>
          </a:ln>
          <a:effectLst/>
        </p:spPr>
        <p:txBody>
          <a:bodyPr lIns="92075" tIns="46038" rIns="92075" bIns="46038" anchor="b"/>
          <a:lstStyle/>
          <a:p>
            <a:pPr algn="ct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The result of an audiometry test: the audiogram</a:t>
            </a:r>
          </a:p>
        </p:txBody>
      </p:sp>
      <p:sp>
        <p:nvSpPr>
          <p:cNvPr id="6" name="Text Box 7"/>
          <p:cNvSpPr txBox="1">
            <a:spLocks noChangeArrowheads="1"/>
          </p:cNvSpPr>
          <p:nvPr/>
        </p:nvSpPr>
        <p:spPr bwMode="auto">
          <a:xfrm>
            <a:off x="8544942" y="6381328"/>
            <a:ext cx="2087563" cy="274638"/>
          </a:xfrm>
          <a:prstGeom prst="rect">
            <a:avLst/>
          </a:prstGeom>
          <a:noFill/>
          <a:ln w="9525">
            <a:noFill/>
            <a:miter lim="800000"/>
            <a:headEnd/>
            <a:tailEnd/>
          </a:ln>
          <a:effectLst/>
        </p:spPr>
        <p:txBody>
          <a:bodyPr>
            <a:spAutoFit/>
          </a:bodyPr>
          <a:lstStyle/>
          <a:p>
            <a:pPr algn="ctr" eaLnBrk="0" hangingPunct="0" rtl="0"/>
            <a:r>
              <a:rPr sz="1200" b="0" i="0" u="none" baseline="0" lang="en-us">
                <a:latin typeface="Times New Roman" panose="02020603050405020304" pitchFamily="18" charset="0"/>
                <a:ea typeface="Times New Roman" panose="02020603050405020304" pitchFamily="18" charset="0"/>
                <a:cs typeface="Times New Roman" panose="02020603050405020304" pitchFamily="18" charset="0"/>
                <a:sym typeface=""/>
              </a:rPr>
              <a:t>(Med-El, 2010)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8" name="Rectangle 6"/>
          <p:cNvSpPr>
            <a:spLocks noChangeArrowheads="1"/>
          </p:cNvSpPr>
          <p:nvPr/>
        </p:nvSpPr>
        <p:spPr bwMode="auto">
          <a:xfrm>
            <a:off x="883210" y="444873"/>
            <a:ext cx="10246471" cy="609600"/>
          </a:xfrm>
          <a:prstGeom prst="rect">
            <a:avLst/>
          </a:prstGeom>
          <a:noFill/>
          <a:ln w="9525">
            <a:noFill/>
            <a:miter lim="800000"/>
            <a:headEnd/>
            <a:tailEnd/>
          </a:ln>
          <a:effectLst/>
        </p:spPr>
        <p:txBody>
          <a:bodyPr lIns="92075" tIns="46038" rIns="92075" bIns="46038" anchor="b"/>
          <a:lstStyle/>
          <a:p>
            <a:pPr algn="ct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A normal audiogram in the right ear </a:t>
            </a:r>
          </a:p>
          <a:p>
            <a:pPr algn="ct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by air conduction</a:t>
            </a:r>
          </a:p>
        </p:txBody>
      </p:sp>
      <p:grpSp>
        <p:nvGrpSpPr>
          <p:cNvPr id="2" name="Group 9"/>
          <p:cNvGrpSpPr>
            <a:grpSpLocks/>
          </p:cNvGrpSpPr>
          <p:nvPr/>
        </p:nvGrpSpPr>
        <p:grpSpPr bwMode="auto">
          <a:xfrm>
            <a:off x="2998695" y="1054474"/>
            <a:ext cx="6804212" cy="5614616"/>
            <a:chOff x="1292" y="754"/>
            <a:chExt cx="3447" cy="3447"/>
          </a:xfrm>
        </p:grpSpPr>
        <p:pic>
          <p:nvPicPr>
            <p:cNvPr id="443399" name="Picture 7" descr="audiogramme aérien de base"/>
            <p:cNvPicPr>
              <a:picLocks noChangeAspect="1" noChangeArrowheads="1"/>
            </p:cNvPicPr>
            <p:nvPr/>
          </p:nvPicPr>
          <p:blipFill>
            <a:blip r:embed="rId3" cstate="print"/>
            <a:srcRect/>
            <a:stretch>
              <a:fillRect/>
            </a:stretch>
          </p:blipFill>
          <p:spPr bwMode="auto">
            <a:xfrm>
              <a:off x="1292" y="754"/>
              <a:ext cx="3447" cy="3447"/>
            </a:xfrm>
            <a:prstGeom prst="rect">
              <a:avLst/>
            </a:prstGeom>
            <a:noFill/>
          </p:spPr>
        </p:pic>
        <p:sp>
          <p:nvSpPr>
            <p:cNvPr id="443400" name="Line 8"/>
            <p:cNvSpPr>
              <a:spLocks noChangeShapeType="1"/>
            </p:cNvSpPr>
            <p:nvPr/>
          </p:nvSpPr>
          <p:spPr bwMode="auto">
            <a:xfrm>
              <a:off x="1655" y="1888"/>
              <a:ext cx="2268" cy="0"/>
            </a:xfrm>
            <a:prstGeom prst="line">
              <a:avLst/>
            </a:prstGeom>
            <a:noFill/>
            <a:ln w="9525">
              <a:solidFill>
                <a:srgbClr val="FF0000"/>
              </a:solidFill>
              <a:round/>
              <a:headEnd/>
              <a:tailEnd/>
            </a:ln>
            <a:effectLst/>
          </p:spPr>
          <p:txBody>
            <a:bodyPr/>
            <a:lstStyle/>
            <a:p>
              <a:endParaRPr lang="en-us"/>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3"/>
          <p:cNvSpPr txBox="1">
            <a:spLocks noChangeArrowheads="1"/>
          </p:cNvSpPr>
          <p:nvPr/>
        </p:nvSpPr>
        <p:spPr bwMode="auto">
          <a:xfrm>
            <a:off x="972671" y="138954"/>
            <a:ext cx="9695329" cy="769441"/>
          </a:xfrm>
          <a:prstGeom prst="rect">
            <a:avLst/>
          </a:prstGeom>
          <a:noFill/>
          <a:ln w="9525">
            <a:noFill/>
            <a:miter lim="800000"/>
            <a:headEnd/>
            <a:tailEnd/>
          </a:ln>
        </p:spPr>
        <p:txBody>
          <a:bodyPr wrap="square">
            <a:spAutoFit/>
          </a:bodyPr>
          <a:lstStyle/>
          <a:p>
            <a:pPr algn="ctr" rtl="0"/>
            <a:r>
              <a:rPr sz="4400" b="1" i="0" u="none" baseline="0" lang="en-us">
                <a:latin typeface="Calibri Light" panose="020F0302020204030204" pitchFamily="34" charset="0"/>
                <a:ea typeface="+mj-ea"/>
                <a:sym typeface=""/>
              </a:rPr>
              <a:t>Degrees of hearing loss</a:t>
            </a:r>
          </a:p>
        </p:txBody>
      </p:sp>
      <p:pic>
        <p:nvPicPr>
          <p:cNvPr id="53251" name="Image 2" descr="mild.jpg"/>
          <p:cNvPicPr>
            <a:picLocks noChangeAspect="1"/>
          </p:cNvPicPr>
          <p:nvPr/>
        </p:nvPicPr>
        <p:blipFill>
          <a:blip r:embed="rId2" cstate="print"/>
          <a:srcRect/>
          <a:stretch>
            <a:fillRect/>
          </a:stretch>
        </p:blipFill>
        <p:spPr bwMode="auto">
          <a:xfrm>
            <a:off x="6024563" y="1160464"/>
            <a:ext cx="2792412" cy="2160587"/>
          </a:xfrm>
          <a:prstGeom prst="rect">
            <a:avLst/>
          </a:prstGeom>
          <a:noFill/>
          <a:ln w="9525">
            <a:noFill/>
            <a:miter lim="800000"/>
            <a:headEnd/>
            <a:tailEnd/>
          </a:ln>
        </p:spPr>
      </p:pic>
      <p:pic>
        <p:nvPicPr>
          <p:cNvPr id="53252" name="Image 4" descr="audiogram-moderate.jpg"/>
          <p:cNvPicPr>
            <a:picLocks noChangeAspect="1"/>
          </p:cNvPicPr>
          <p:nvPr/>
        </p:nvPicPr>
        <p:blipFill>
          <a:blip r:embed="rId3" cstate="print"/>
          <a:srcRect/>
          <a:stretch>
            <a:fillRect/>
          </a:stretch>
        </p:blipFill>
        <p:spPr bwMode="auto">
          <a:xfrm>
            <a:off x="1595439" y="3903663"/>
            <a:ext cx="2987675" cy="2311400"/>
          </a:xfrm>
          <a:prstGeom prst="rect">
            <a:avLst/>
          </a:prstGeom>
          <a:noFill/>
          <a:ln w="9525">
            <a:noFill/>
            <a:miter lim="800000"/>
            <a:headEnd/>
            <a:tailEnd/>
          </a:ln>
        </p:spPr>
      </p:pic>
      <p:pic>
        <p:nvPicPr>
          <p:cNvPr id="53253" name="Image 5" descr="audiogram-normal.jpg"/>
          <p:cNvPicPr>
            <a:picLocks noChangeAspect="1"/>
          </p:cNvPicPr>
          <p:nvPr/>
        </p:nvPicPr>
        <p:blipFill>
          <a:blip r:embed="rId4" cstate="print"/>
          <a:srcRect/>
          <a:stretch>
            <a:fillRect/>
          </a:stretch>
        </p:blipFill>
        <p:spPr bwMode="auto">
          <a:xfrm>
            <a:off x="2855913" y="1136650"/>
            <a:ext cx="2857500" cy="2209800"/>
          </a:xfrm>
          <a:prstGeom prst="rect">
            <a:avLst/>
          </a:prstGeom>
          <a:noFill/>
          <a:ln w="9525">
            <a:noFill/>
            <a:miter lim="800000"/>
            <a:headEnd/>
            <a:tailEnd/>
          </a:ln>
        </p:spPr>
      </p:pic>
      <p:pic>
        <p:nvPicPr>
          <p:cNvPr id="53254" name="Image 6" descr="audiogram-profound.jpg"/>
          <p:cNvPicPr>
            <a:picLocks noChangeAspect="1"/>
          </p:cNvPicPr>
          <p:nvPr/>
        </p:nvPicPr>
        <p:blipFill>
          <a:blip r:embed="rId5" cstate="print"/>
          <a:srcRect/>
          <a:stretch>
            <a:fillRect/>
          </a:stretch>
        </p:blipFill>
        <p:spPr bwMode="auto">
          <a:xfrm>
            <a:off x="7810500" y="3933825"/>
            <a:ext cx="2857500" cy="2209800"/>
          </a:xfrm>
          <a:prstGeom prst="rect">
            <a:avLst/>
          </a:prstGeom>
          <a:noFill/>
          <a:ln w="9525">
            <a:noFill/>
            <a:miter lim="800000"/>
            <a:headEnd/>
            <a:tailEnd/>
          </a:ln>
        </p:spPr>
      </p:pic>
      <p:pic>
        <p:nvPicPr>
          <p:cNvPr id="53255" name="Image 7" descr="audiogram-severe.jpg"/>
          <p:cNvPicPr>
            <a:picLocks noChangeAspect="1"/>
          </p:cNvPicPr>
          <p:nvPr/>
        </p:nvPicPr>
        <p:blipFill>
          <a:blip r:embed="rId6" cstate="print"/>
          <a:srcRect/>
          <a:stretch>
            <a:fillRect/>
          </a:stretch>
        </p:blipFill>
        <p:spPr bwMode="auto">
          <a:xfrm>
            <a:off x="4768850" y="3933825"/>
            <a:ext cx="2857500" cy="2209800"/>
          </a:xfrm>
          <a:prstGeom prst="rect">
            <a:avLst/>
          </a:prstGeom>
          <a:noFill/>
          <a:ln w="9525">
            <a:noFill/>
            <a:miter lim="800000"/>
            <a:headEnd/>
            <a:tailEnd/>
          </a:ln>
        </p:spPr>
      </p:pic>
      <p:sp>
        <p:nvSpPr>
          <p:cNvPr id="53256" name="Text Box 4"/>
          <p:cNvSpPr txBox="1">
            <a:spLocks noChangeArrowheads="1"/>
          </p:cNvSpPr>
          <p:nvPr/>
        </p:nvSpPr>
        <p:spPr bwMode="auto">
          <a:xfrm rot="-5400000">
            <a:off x="8471694" y="2566194"/>
            <a:ext cx="1143000" cy="277812"/>
          </a:xfrm>
          <a:prstGeom prst="rect">
            <a:avLst/>
          </a:prstGeom>
          <a:noFill/>
          <a:ln w="9525">
            <a:noFill/>
            <a:miter lim="800000"/>
            <a:headEnd/>
            <a:tailEnd/>
          </a:ln>
        </p:spPr>
        <p:txBody>
          <a:bodyPr wrap="none">
            <a:spAutoFit/>
          </a:bodyPr>
          <a:lstStyle/>
          <a:p>
            <a:pPr algn="l" rtl="0"/>
            <a:r>
              <a:rPr sz="1200" b="1" i="0" u="none" baseline="0" lang="en-us">
                <a:latin typeface="Calibri" panose="020F0502020204030204" pitchFamily="34" charset="0"/>
                <a:ea typeface="Calibri" panose="020F0502020204030204" pitchFamily="34" charset="0"/>
                <a:cs typeface="Calibri" panose="020F0502020204030204" pitchFamily="34" charset="0"/>
                <a:sym typeface=""/>
              </a:rPr>
              <a:t>(Pallant, 2001)</a:t>
            </a:r>
          </a:p>
        </p:txBody>
      </p:sp>
      <p:sp>
        <p:nvSpPr>
          <p:cNvPr id="53257" name="Text Box 4"/>
          <p:cNvSpPr txBox="1">
            <a:spLocks noChangeArrowheads="1"/>
          </p:cNvSpPr>
          <p:nvPr/>
        </p:nvSpPr>
        <p:spPr bwMode="auto">
          <a:xfrm>
            <a:off x="3287713" y="3392488"/>
            <a:ext cx="2404826" cy="400110"/>
          </a:xfrm>
          <a:prstGeom prst="rect">
            <a:avLst/>
          </a:prstGeom>
          <a:noFill/>
          <a:ln w="9525">
            <a:noFill/>
            <a:miter lim="800000"/>
            <a:headEnd/>
            <a:tailEnd/>
          </a:ln>
        </p:spPr>
        <p:txBody>
          <a:bodyPr wrap="none">
            <a:spAutoFit/>
          </a:bodyPr>
          <a:lstStyle/>
          <a:p>
            <a:pPr algn="l" rtl="0"/>
            <a:r>
              <a:rPr sz="2000" b="1" i="0" u="none" baseline="0" lang="en-us">
                <a:latin typeface="Tahoma" panose="020B0604030504040204" pitchFamily="34" charset="0"/>
                <a:ea typeface="Tahoma" panose="020B0604030504040204" pitchFamily="34" charset="0"/>
                <a:cs typeface="Tahoma" panose="020B0604030504040204" pitchFamily="34" charset="0"/>
                <a:sym typeface=""/>
              </a:rPr>
              <a:t>Normal hearing</a:t>
            </a:r>
          </a:p>
        </p:txBody>
      </p:sp>
      <p:sp>
        <p:nvSpPr>
          <p:cNvPr id="53258" name="Text Box 4"/>
          <p:cNvSpPr txBox="1">
            <a:spLocks noChangeArrowheads="1"/>
          </p:cNvSpPr>
          <p:nvPr/>
        </p:nvSpPr>
        <p:spPr bwMode="auto">
          <a:xfrm>
            <a:off x="6311900" y="3392488"/>
            <a:ext cx="2871788" cy="400050"/>
          </a:xfrm>
          <a:prstGeom prst="rect">
            <a:avLst/>
          </a:prstGeom>
          <a:noFill/>
          <a:ln w="9525">
            <a:noFill/>
            <a:miter lim="800000"/>
            <a:headEnd/>
            <a:tailEnd/>
          </a:ln>
        </p:spPr>
        <p:txBody>
          <a:bodyPr wrap="none">
            <a:spAutoFit/>
          </a:bodyPr>
          <a:lstStyle/>
          <a:p>
            <a:pPr algn="l" rtl="0"/>
            <a:r>
              <a:rPr sz="2000" b="1" i="0" u="none" baseline="0" lang="en-us">
                <a:latin typeface="Tahoma" panose="020B0604030504040204" pitchFamily="34" charset="0"/>
                <a:ea typeface="Tahoma" panose="020B0604030504040204" pitchFamily="34" charset="0"/>
                <a:cs typeface="Tahoma" panose="020B0604030504040204" pitchFamily="34" charset="0"/>
                <a:sym typeface=""/>
              </a:rPr>
              <a:t>Mild hearing loss</a:t>
            </a:r>
          </a:p>
        </p:txBody>
      </p:sp>
      <p:sp>
        <p:nvSpPr>
          <p:cNvPr id="53259" name="Text Box 4"/>
          <p:cNvSpPr txBox="1">
            <a:spLocks noChangeArrowheads="1"/>
          </p:cNvSpPr>
          <p:nvPr/>
        </p:nvSpPr>
        <p:spPr bwMode="auto">
          <a:xfrm>
            <a:off x="2063750" y="6165850"/>
            <a:ext cx="2082800" cy="400050"/>
          </a:xfrm>
          <a:prstGeom prst="rect">
            <a:avLst/>
          </a:prstGeom>
          <a:noFill/>
          <a:ln w="9525">
            <a:noFill/>
            <a:miter lim="800000"/>
            <a:headEnd/>
            <a:tailEnd/>
          </a:ln>
        </p:spPr>
        <p:txBody>
          <a:bodyPr wrap="none">
            <a:spAutoFit/>
          </a:bodyPr>
          <a:lstStyle/>
          <a:p>
            <a:pPr algn="l" rtl="0"/>
            <a:r>
              <a:rPr sz="2000" b="1" i="0" u="none" baseline="0" lang="en-us">
                <a:latin typeface="Tahoma" panose="020B0604030504040204" pitchFamily="34" charset="0"/>
                <a:ea typeface="Tahoma" panose="020B0604030504040204" pitchFamily="34" charset="0"/>
                <a:cs typeface="Tahoma" panose="020B0604030504040204" pitchFamily="34" charset="0"/>
                <a:sym typeface=""/>
              </a:rPr>
              <a:t>Moderate loss</a:t>
            </a:r>
          </a:p>
        </p:txBody>
      </p:sp>
      <p:sp>
        <p:nvSpPr>
          <p:cNvPr id="53260" name="Text Box 4"/>
          <p:cNvSpPr txBox="1">
            <a:spLocks noChangeArrowheads="1"/>
          </p:cNvSpPr>
          <p:nvPr/>
        </p:nvSpPr>
        <p:spPr bwMode="auto">
          <a:xfrm>
            <a:off x="5375275" y="6165850"/>
            <a:ext cx="1797050" cy="400050"/>
          </a:xfrm>
          <a:prstGeom prst="rect">
            <a:avLst/>
          </a:prstGeom>
          <a:noFill/>
          <a:ln w="9525">
            <a:noFill/>
            <a:miter lim="800000"/>
            <a:headEnd/>
            <a:tailEnd/>
          </a:ln>
        </p:spPr>
        <p:txBody>
          <a:bodyPr wrap="none">
            <a:spAutoFit/>
          </a:bodyPr>
          <a:lstStyle/>
          <a:p>
            <a:pPr algn="l" rtl="0"/>
            <a:r>
              <a:rPr sz="2000" b="1" i="0" u="none" baseline="0" lang="en-us">
                <a:latin typeface="Tahoma" panose="020B0604030504040204" pitchFamily="34" charset="0"/>
                <a:ea typeface="Tahoma" panose="020B0604030504040204" pitchFamily="34" charset="0"/>
                <a:cs typeface="Tahoma" panose="020B0604030504040204" pitchFamily="34" charset="0"/>
                <a:sym typeface=""/>
              </a:rPr>
              <a:t>Severe loss</a:t>
            </a:r>
          </a:p>
        </p:txBody>
      </p:sp>
      <p:sp>
        <p:nvSpPr>
          <p:cNvPr id="53261" name="Text Box 4"/>
          <p:cNvSpPr txBox="1">
            <a:spLocks noChangeArrowheads="1"/>
          </p:cNvSpPr>
          <p:nvPr/>
        </p:nvSpPr>
        <p:spPr bwMode="auto">
          <a:xfrm>
            <a:off x="8399464" y="6165850"/>
            <a:ext cx="2116137" cy="400050"/>
          </a:xfrm>
          <a:prstGeom prst="rect">
            <a:avLst/>
          </a:prstGeom>
          <a:noFill/>
          <a:ln w="9525">
            <a:noFill/>
            <a:miter lim="800000"/>
            <a:headEnd/>
            <a:tailEnd/>
          </a:ln>
        </p:spPr>
        <p:txBody>
          <a:bodyPr wrap="none">
            <a:spAutoFit/>
          </a:bodyPr>
          <a:lstStyle/>
          <a:p>
            <a:pPr algn="l" rtl="0"/>
            <a:r>
              <a:rPr sz="2000" b="1" i="0" u="none" baseline="0" lang="en-us">
                <a:latin typeface="Tahoma" panose="020B0604030504040204" pitchFamily="34" charset="0"/>
                <a:ea typeface="Tahoma" panose="020B0604030504040204" pitchFamily="34" charset="0"/>
                <a:cs typeface="Tahoma" panose="020B0604030504040204" pitchFamily="34" charset="0"/>
                <a:sym typeface=""/>
              </a:rPr>
              <a:t>Profound loss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2" name="Picture 4" descr="audiogramme"/>
          <p:cNvPicPr>
            <a:picLocks noChangeAspect="1" noChangeArrowheads="1"/>
          </p:cNvPicPr>
          <p:nvPr/>
        </p:nvPicPr>
        <p:blipFill>
          <a:blip r:embed="rId3" cstate="print"/>
          <a:srcRect/>
          <a:stretch>
            <a:fillRect/>
          </a:stretch>
        </p:blipFill>
        <p:spPr bwMode="auto">
          <a:xfrm>
            <a:off x="2784475" y="1158876"/>
            <a:ext cx="7056438" cy="5510213"/>
          </a:xfrm>
          <a:prstGeom prst="rect">
            <a:avLst/>
          </a:prstGeom>
          <a:noFill/>
        </p:spPr>
      </p:pic>
      <p:sp>
        <p:nvSpPr>
          <p:cNvPr id="447493" name="Rectangle 5"/>
          <p:cNvSpPr>
            <a:spLocks noChangeArrowheads="1"/>
          </p:cNvSpPr>
          <p:nvPr/>
        </p:nvSpPr>
        <p:spPr bwMode="auto">
          <a:xfrm>
            <a:off x="1577976" y="188913"/>
            <a:ext cx="9090025" cy="609600"/>
          </a:xfrm>
          <a:prstGeom prst="rect">
            <a:avLst/>
          </a:prstGeom>
          <a:noFill/>
          <a:ln w="9525">
            <a:noFill/>
            <a:miter lim="800000"/>
            <a:headEnd/>
            <a:tailEnd/>
          </a:ln>
          <a:effectLst/>
        </p:spPr>
        <p:txBody>
          <a:bodyPr lIns="92075" tIns="46038" rIns="92075" bIns="46038" anchor="b"/>
          <a:lstStyle/>
          <a:p>
            <a:pPr algn="ct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Audiogram and speech perception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40" name="Picture 4" descr="audiogramme perte auditive"/>
          <p:cNvPicPr>
            <a:picLocks noChangeAspect="1" noChangeArrowheads="1"/>
          </p:cNvPicPr>
          <p:nvPr/>
        </p:nvPicPr>
        <p:blipFill>
          <a:blip r:embed="rId3" cstate="print"/>
          <a:srcRect/>
          <a:stretch>
            <a:fillRect/>
          </a:stretch>
        </p:blipFill>
        <p:spPr bwMode="auto">
          <a:xfrm>
            <a:off x="1828800" y="698969"/>
            <a:ext cx="8323729" cy="5938369"/>
          </a:xfrm>
          <a:prstGeom prst="rect">
            <a:avLst/>
          </a:prstGeom>
          <a:noFill/>
        </p:spPr>
      </p:pic>
      <p:sp>
        <p:nvSpPr>
          <p:cNvPr id="449542" name="Rectangle 6"/>
          <p:cNvSpPr>
            <a:spLocks noChangeArrowheads="1"/>
          </p:cNvSpPr>
          <p:nvPr/>
        </p:nvSpPr>
        <p:spPr bwMode="auto">
          <a:xfrm>
            <a:off x="1506072" y="1"/>
            <a:ext cx="9161930" cy="555812"/>
          </a:xfrm>
          <a:prstGeom prst="rect">
            <a:avLst/>
          </a:prstGeom>
          <a:noFill/>
          <a:ln w="9525">
            <a:noFill/>
            <a:miter lim="800000"/>
            <a:headEnd/>
            <a:tailEnd/>
          </a:ln>
          <a:effectLst/>
        </p:spPr>
        <p:txBody>
          <a:bodyPr lIns="92075" tIns="46038" rIns="92075" bIns="46038" anchor="b"/>
          <a:lstStyle/>
          <a:p>
            <a:pPr algn="ctr" rtl="0"/>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Noise-related deafness and word perception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EBF3D3-C92C-11B0-E17D-141550507B66}"/>
              </a:ext>
            </a:extLst>
          </p:cNvPr>
          <p:cNvSpPr>
            <a:spLocks noGrp="1"/>
          </p:cNvSpPr>
          <p:nvPr>
            <p:ph type="title"/>
          </p:nvPr>
        </p:nvSpPr>
        <p:spPr>
          <a:xfrm>
            <a:off x="838200" y="434787"/>
            <a:ext cx="10618694" cy="766483"/>
          </a:xfrm>
        </p:spPr>
        <p:txBody>
          <a:bodyPr>
            <a:normAutofit fontScale="90000"/>
          </a:bodyPr>
          <a:lstStyle/>
          <a:p>
            <a:pPr algn="l" rtl="0"/>
            <a:r>
              <a:rPr b="1" i="0" u="none" baseline="0" lang="en-us">
                <a:latin typeface="Calibri" panose="020F0502020204030204" pitchFamily="34" charset="0"/>
                <a:cs typeface="+mn-cs"/>
                <a:sym typeface=""/>
              </a:rPr>
              <a:t>Calculating hearing loss and associated compensation in Quebec in 2023</a:t>
            </a:r>
            <a:endParaRPr lang="en-us" dirty="0">
              <a:latin typeface="Calibri" panose="020F0502020204030204" pitchFamily="34" charset="0"/>
              <a:cs typeface="+mn-cs"/>
              <a:sym typeface=""/>
            </a:endParaRPr>
          </a:p>
        </p:txBody>
      </p:sp>
      <p:sp>
        <p:nvSpPr>
          <p:cNvPr id="3" name="Espace réservé du contenu 2">
            <a:extLst>
              <a:ext uri="{FF2B5EF4-FFF2-40B4-BE49-F238E27FC236}">
                <a16:creationId xmlns:a16="http://schemas.microsoft.com/office/drawing/2014/main" id="{D98DD1C6-D056-0596-7A2D-D311C7B5F2AC}"/>
              </a:ext>
            </a:extLst>
          </p:cNvPr>
          <p:cNvSpPr>
            <a:spLocks noGrp="1"/>
          </p:cNvSpPr>
          <p:nvPr>
            <p:ph idx="1"/>
          </p:nvPr>
        </p:nvSpPr>
        <p:spPr>
          <a:xfrm>
            <a:off x="201705" y="1322294"/>
            <a:ext cx="11748247" cy="4854669"/>
          </a:xfrm>
        </p:spPr>
        <p:txBody>
          <a:bodyPr>
            <a:normAutofit/>
          </a:bodyPr>
          <a:lstStyle/>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1.	Average hearing thresholds are determined to be at frequencies 500, 1000, 2000 and 4000 for each ear.</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2. The threshold results are rounded according to the Regulation respecting the scale of bodily injury. The minimum average is 30 dB and the maximum average is 70 dB</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3.	The anatomical-physiological deficit (APD) is established for each ear: the least affected and the most affected. An APD is not assigned below 30 dB.</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4.	Add the APD of both ears and add a percentage of PLEL (pain and loss of enjoyment of life).</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5.	The maximum amount of compensation is determined by the age of the person and the amount owing is calculated based on their APD and PLEL.</a:t>
            </a:r>
            <a:endParaRPr lang="en-us" dirty="0">
              <a:latin typeface="Calibri" panose="020F0502020204030204" pitchFamily="34" charset="0"/>
              <a:sym typeface=""/>
            </a:endParaRPr>
          </a:p>
        </p:txBody>
      </p:sp>
      <p:sp>
        <p:nvSpPr>
          <p:cNvPr id="4" name="Espace réservé du numéro de diapositive 3">
            <a:extLst>
              <a:ext uri="{FF2B5EF4-FFF2-40B4-BE49-F238E27FC236}">
                <a16:creationId xmlns:a16="http://schemas.microsoft.com/office/drawing/2014/main" id="{24810424-BA61-9E8A-3D14-42BDEE603A91}"/>
              </a:ext>
            </a:extLst>
          </p:cNvPr>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37</a:t>
            </a:fld>
            <a:endParaRPr lang="en-us">
              <a:latin typeface="Calibri" panose="020F0502020204030204" pitchFamily="34" charset="0"/>
              <a:sym typeface=""/>
            </a:endParaRPr>
          </a:p>
        </p:txBody>
      </p:sp>
    </p:spTree>
    <p:extLst>
      <p:ext uri="{BB962C8B-B14F-4D97-AF65-F5344CB8AC3E}">
        <p14:creationId xmlns:p14="http://schemas.microsoft.com/office/powerpoint/2010/main" val="1777235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DC937AE4-B28A-5DCC-F2A9-63349A37E6D2}"/>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rtl="0"/>
            <a:r>
              <a:rPr sz="3200" kern="1200" b="1" i="0" u="none" baseline="0" lang="en-us">
                <a:solidFill>
                  <a:schemeClr val="bg1"/>
                </a:solidFill>
                <a:latin typeface="Calibri Light" panose="020F0302020204030204" pitchFamily="34" charset="0"/>
                <a:cs typeface="+mn-cs"/>
                <a:sym typeface=""/>
              </a:rPr>
              <a:t>Example A: audiograms of Lisa, age 44, worked for 16 years in a noisy environment </a:t>
            </a:r>
            <a:endParaRPr lang="en-us" sz="3200" kern="1200" dirty="0">
              <a:solidFill>
                <a:schemeClr val="bg1"/>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46B682FD-2A2D-AE72-3998-2D6D40D20D44}"/>
              </a:ext>
            </a:extLst>
          </p:cNvPr>
          <p:cNvPicPr>
            <a:picLocks noGrp="1" noChangeAspect="1"/>
          </p:cNvPicPr>
          <p:nvPr>
            <p:ph idx="1"/>
          </p:nvPr>
        </p:nvPicPr>
        <p:blipFill>
          <a:blip r:embed="rId2"/>
          <a:stretch>
            <a:fillRect/>
          </a:stretch>
        </p:blipFill>
        <p:spPr>
          <a:xfrm>
            <a:off x="954216" y="1675227"/>
            <a:ext cx="10283568" cy="4394199"/>
          </a:xfrm>
          <a:prstGeom prst="rect">
            <a:avLst/>
          </a:prstGeom>
        </p:spPr>
      </p:pic>
      <p:sp>
        <p:nvSpPr>
          <p:cNvPr id="4" name="Espace réservé du numéro de diapositive 3">
            <a:extLst>
              <a:ext uri="{FF2B5EF4-FFF2-40B4-BE49-F238E27FC236}">
                <a16:creationId xmlns:a16="http://schemas.microsoft.com/office/drawing/2014/main" id="{53C459B2-417C-196A-F268-69BFBA67881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38</a:t>
            </a:fld>
            <a:endParaRPr lang="en-us">
              <a:latin typeface="Calibri" panose="020F0502020204030204" pitchFamily="34" charset="0"/>
              <a:sym typeface=""/>
            </a:endParaRPr>
          </a:p>
        </p:txBody>
      </p:sp>
    </p:spTree>
    <p:extLst>
      <p:ext uri="{BB962C8B-B14F-4D97-AF65-F5344CB8AC3E}">
        <p14:creationId xmlns:p14="http://schemas.microsoft.com/office/powerpoint/2010/main" val="3886256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4BFEC1F7-D6BB-02F7-A8C9-371ADA58E330}"/>
              </a:ext>
            </a:extLst>
          </p:cNvPr>
          <p:cNvSpPr>
            <a:spLocks noGrp="1"/>
          </p:cNvSpPr>
          <p:nvPr>
            <p:ph type="title"/>
          </p:nvPr>
        </p:nvSpPr>
        <p:spPr>
          <a:xfrm>
            <a:off x="259976" y="291354"/>
            <a:ext cx="3627258" cy="3388658"/>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Lisa </a:t>
            </a:r>
            <a:br>
              <a:rPr lang="en-us">
                <a:solidFill>
                  <a:srgbClr val="FFFFFF"/>
                </a:solidFill>
                <a:latin typeface="Calibri" panose="020F0502020204030204" pitchFamily="34" charset="0"/>
                <a:cs typeface="+mn-cs"/>
                <a:sym typeface=""/>
              </a:rPr>
            </a:br>
            <a:r>
              <a:rPr b="1" i="0" u="none" baseline="0" lang="en-us">
                <a:solidFill>
                  <a:srgbClr val="FFFFFF"/>
                </a:solidFill>
                <a:latin typeface="Calibri" panose="020F0502020204030204" pitchFamily="34" charset="0"/>
                <a:cs typeface="+mn-cs"/>
                <a:sym typeface=""/>
              </a:rPr>
              <a:t>(Steps 1 and 2)</a:t>
            </a:r>
            <a:endParaRPr lang="en-us" dirty="0">
              <a:solidFill>
                <a:srgbClr val="FFFFFF"/>
              </a:solidFill>
              <a:latin typeface="Calibri" panose="020F0502020204030204" pitchFamily="34" charset="0"/>
              <a:cs typeface="+mn-cs"/>
              <a:sym typeface=""/>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3" name="Espace réservé du contenu 2">
            <a:extLst>
              <a:ext uri="{FF2B5EF4-FFF2-40B4-BE49-F238E27FC236}">
                <a16:creationId xmlns:a16="http://schemas.microsoft.com/office/drawing/2014/main" id="{AE79BD89-F62F-2D21-500B-B5A6ECDF91E8}"/>
              </a:ext>
            </a:extLst>
          </p:cNvPr>
          <p:cNvSpPr>
            <a:spLocks noGrp="1"/>
          </p:cNvSpPr>
          <p:nvPr>
            <p:ph idx="1"/>
          </p:nvPr>
        </p:nvSpPr>
        <p:spPr>
          <a:xfrm>
            <a:off x="4213412" y="721658"/>
            <a:ext cx="7848599" cy="5755341"/>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1- Hearing thresholds: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5 + 5 + 45 + 75 = 130 </a:t>
            </a:r>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divided by 4 = 32.5 (left ear) </a:t>
            </a:r>
          </a:p>
          <a:p>
            <a:pPr marL="0" indent="0" algn="l" rtl="0">
              <a:buNone/>
            </a:pPr>
            <a:endParaRPr lang="en-us" sz="3600" b="1" dirty="0">
              <a:latin typeface="Calibri" panose="020F0502020204030204" pitchFamily="34" charset="0"/>
              <a:sym typeface=""/>
            </a:endParaRP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2- Hearing thresholds: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10 + 15 + 20 + 75 = 120 </a:t>
            </a:r>
            <a:r>
              <a:rPr sz="3600" b="0" i="0" u="none" baseline="0" lang="en-us">
                <a:latin typeface="Calibri" panose="020F0502020204030204" pitchFamily="34" charset="0"/>
                <a:ea typeface="Calibri" panose="020F0502020204030204" pitchFamily="34" charset="0"/>
                <a:cs typeface="Calibri" panose="020F0502020204030204" pitchFamily="34" charset="0"/>
                <a:sym typeface=""/>
              </a:rPr>
              <a:t>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divided by 4 = 30 (right ear)</a:t>
            </a:r>
          </a:p>
          <a:p>
            <a:pPr marL="0" indent="0" algn="l" rtl="0">
              <a:buNone/>
            </a:pPr>
            <a:endParaRPr lang="en-us" dirty="0">
              <a:latin typeface="Calibri" panose="020F0502020204030204" pitchFamily="34" charset="0"/>
              <a:sym typeface=""/>
            </a:endParaRPr>
          </a:p>
          <a:p>
            <a:pPr marL="0" indent="0" algn="l" rtl="0">
              <a:buNone/>
            </a:pPr>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p>
        </p:txBody>
      </p:sp>
      <p:sp>
        <p:nvSpPr>
          <p:cNvPr id="4" name="Espace réservé du numéro de diapositive 3">
            <a:extLst>
              <a:ext uri="{FF2B5EF4-FFF2-40B4-BE49-F238E27FC236}">
                <a16:creationId xmlns:a16="http://schemas.microsoft.com/office/drawing/2014/main" id="{A138C0AE-8FFE-26CA-5C0E-FA49DB3F7C1F}"/>
              </a:ext>
            </a:extLst>
          </p:cNvPr>
          <p:cNvSpPr>
            <a:spLocks noGrp="1"/>
          </p:cNvSpPr>
          <p:nvPr>
            <p:ph type="sldNum" sz="quarter" idx="12"/>
          </p:nvPr>
        </p:nvSpPr>
        <p:spPr>
          <a:xfrm>
            <a:off x="9541564" y="6356350"/>
            <a:ext cx="1812235"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39</a:t>
            </a:fld>
            <a:endParaRPr lang="en-us">
              <a:latin typeface="Calibri" panose="020F0502020204030204" pitchFamily="34" charset="0"/>
              <a:sym typeface=""/>
            </a:endParaRPr>
          </a:p>
        </p:txBody>
      </p:sp>
    </p:spTree>
    <p:extLst>
      <p:ext uri="{BB962C8B-B14F-4D97-AF65-F5344CB8AC3E}">
        <p14:creationId xmlns:p14="http://schemas.microsoft.com/office/powerpoint/2010/main" val="2236988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rtl="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138"/>
          <p:cNvSpPr>
            <a:spLocks noChangeArrowheads="1"/>
          </p:cNvSpPr>
          <p:nvPr/>
        </p:nvSpPr>
        <p:spPr bwMode="auto">
          <a:xfrm>
            <a:off x="281355" y="640080"/>
            <a:ext cx="3573194" cy="5613236"/>
          </a:xfrm>
          <a:prstGeom prst="rect">
            <a:avLst/>
          </a:prstGeom>
        </p:spPr>
        <p:txBody>
          <a:bodyPr vert="horz" lIns="91440" tIns="45720" rIns="91440" bIns="45720" rtlCol="0" anchor="ctr">
            <a:normAutofit/>
          </a:bodyPr>
          <a:lstStyle/>
          <a:p>
            <a:pPr algn="l" rtl="0">
              <a:lnSpc>
                <a:spcPct val="90000"/>
              </a:lnSpc>
              <a:spcBef>
                <a:spcPct val="0"/>
              </a:spcBef>
              <a:spcAft>
                <a:spcPts val="600"/>
              </a:spcAft>
            </a:pPr>
            <a:endParaRPr lang="en-us" sz="4400" kern="1200" dirty="0">
              <a:solidFill>
                <a:srgbClr val="FFFFFF"/>
              </a:solidFill>
              <a:latin typeface="Calibri Light" panose="020F0302020204030204" pitchFamily="34" charset="0"/>
              <a:ea typeface="+mj-ea"/>
              <a:sym typeface=""/>
            </a:endParaRPr>
          </a:p>
          <a:p>
            <a:pPr algn="l" rtl="0">
              <a:lnSpc>
                <a:spcPct val="90000"/>
              </a:lnSpc>
              <a:spcBef>
                <a:spcPct val="0"/>
              </a:spcBef>
              <a:spcAft>
                <a:spcPts val="600"/>
              </a:spcAft>
            </a:pPr>
            <a:r>
              <a:rPr sz="4400" kern="1200" b="1" i="0" u="none" baseline="0" lang="en-us">
                <a:solidFill>
                  <a:srgbClr val="FFFFFF"/>
                </a:solidFill>
                <a:latin typeface="Calibri Light" panose="020F0302020204030204" pitchFamily="34" charset="0"/>
                <a:ea typeface="+mj-ea"/>
                <a:sym typeface=""/>
              </a:rPr>
              <a:t>Changes in costs of occupational deafness (2007-2017)</a:t>
            </a:r>
          </a:p>
        </p:txBody>
      </p:sp>
      <p:sp>
        <p:nvSpPr>
          <p:cNvPr id="7" name="Rectangle 6">
            <a:extLst>
              <a:ext uri="{FF2B5EF4-FFF2-40B4-BE49-F238E27FC236}">
                <a16:creationId xmlns:a16="http://schemas.microsoft.com/office/drawing/2014/main" id="{021BDAC5-3387-486E-AC24-8C0AE6078717}"/>
              </a:ext>
            </a:extLst>
          </p:cNvPr>
          <p:cNvSpPr/>
          <p:nvPr/>
        </p:nvSpPr>
        <p:spPr>
          <a:xfrm>
            <a:off x="3739894" y="-2"/>
            <a:ext cx="8452106" cy="2546254"/>
          </a:xfrm>
          <a:prstGeom prst="rect">
            <a:avLst/>
          </a:prstGeom>
        </p:spPr>
        <p:txBody>
          <a:bodyPr vert="horz" lIns="91440" tIns="45720" rIns="91440" bIns="45720" rtlCol="0" anchor="ctr">
            <a:normAutofit/>
          </a:bodyPr>
          <a:lstStyle/>
          <a:p>
            <a:pPr indent="-228600" algn="l" rtl="0">
              <a:lnSpc>
                <a:spcPct val="90000"/>
              </a:lnSpc>
              <a:spcAft>
                <a:spcPts val="600"/>
              </a:spcAft>
              <a:buFont typeface="Arial" panose="020B0604020202020204" pitchFamily="34" charset="0"/>
              <a:buChar char="•"/>
            </a:pPr>
            <a:r>
              <a:rPr sz="28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Average annual growth rate: </a:t>
            </a:r>
            <a:r>
              <a:rPr sz="28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14.1%</a:t>
            </a:r>
          </a:p>
          <a:p>
            <a:pPr indent="-228600" algn="l" rtl="0">
              <a:lnSpc>
                <a:spcPct val="90000"/>
              </a:lnSpc>
              <a:spcAft>
                <a:spcPts val="600"/>
              </a:spcAft>
              <a:buFont typeface="Arial" panose="020B0604020202020204" pitchFamily="34" charset="0"/>
              <a:buChar char="•"/>
            </a:pPr>
            <a:r>
              <a:rPr sz="28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Major sources of disbursement: hearing aids </a:t>
            </a:r>
          </a:p>
          <a:p>
            <a:pPr marR="48550" indent="-228600" algn="l" rtl="0">
              <a:lnSpc>
                <a:spcPct val="90000"/>
              </a:lnSpc>
              <a:spcAft>
                <a:spcPts val="600"/>
              </a:spcAft>
              <a:buFont typeface="Arial" panose="020B0604020202020204" pitchFamily="34" charset="0"/>
              <a:buChar char="•"/>
            </a:pPr>
            <a:r>
              <a:rPr sz="2800" b="1" i="0" u="none" baseline="0" lang="en-us">
                <a:latin typeface="Calibri" panose="020F0502020204030204" pitchFamily="34" charset="0"/>
                <a:ea typeface="Calibri" panose="020F0502020204030204" pitchFamily="34" charset="0"/>
                <a:cs typeface="Calibri" panose="020F0502020204030204" pitchFamily="34" charset="0"/>
                <a:sym typeface=""/>
              </a:rPr>
              <a:t>($74.3M 46% of disbursements) and APIPP ($75.9M 47.1%)</a:t>
            </a:r>
            <a:endParaRPr lang="en-us" sz="2800" dirty="0">
              <a:latin typeface="Calibri" panose="020F0502020204030204" pitchFamily="34" charset="0"/>
              <a:sym typeface=""/>
            </a:endParaRPr>
          </a:p>
        </p:txBody>
      </p:sp>
      <p:pic>
        <p:nvPicPr>
          <p:cNvPr id="2" name="Image 1">
            <a:extLst>
              <a:ext uri="{FF2B5EF4-FFF2-40B4-BE49-F238E27FC236}">
                <a16:creationId xmlns:a16="http://schemas.microsoft.com/office/drawing/2014/main" id="{18BCB93D-72A5-4A72-AFAB-0ACB59AC17E4}"/>
              </a:ext>
            </a:extLst>
          </p:cNvPr>
          <p:cNvPicPr>
            <a:picLocks noChangeAspect="1"/>
          </p:cNvPicPr>
          <p:nvPr/>
        </p:nvPicPr>
        <p:blipFill>
          <a:blip r:embed="rId2"/>
          <a:stretch>
            <a:fillRect/>
          </a:stretch>
        </p:blipFill>
        <p:spPr>
          <a:xfrm>
            <a:off x="4248443" y="2180492"/>
            <a:ext cx="7662202" cy="3924886"/>
          </a:xfrm>
          <a:prstGeom prst="rect">
            <a:avLst/>
          </a:prstGeom>
        </p:spPr>
      </p:pic>
    </p:spTree>
    <p:extLst>
      <p:ext uri="{BB962C8B-B14F-4D97-AF65-F5344CB8AC3E}">
        <p14:creationId xmlns:p14="http://schemas.microsoft.com/office/powerpoint/2010/main" val="3118585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030C4-969E-20E3-CFAA-02E3EFAC5AF5}"/>
              </a:ext>
            </a:extLst>
          </p:cNvPr>
          <p:cNvSpPr>
            <a:spLocks noGrp="1"/>
          </p:cNvSpPr>
          <p:nvPr>
            <p:ph type="title"/>
          </p:nvPr>
        </p:nvSpPr>
        <p:spPr>
          <a:xfrm>
            <a:off x="416859" y="1770529"/>
            <a:ext cx="3899647" cy="4146177"/>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Autofit/>
          </a:bodyPr>
          <a:lstStyle/>
          <a:p>
            <a:pPr algn="ctr" rtl="0"/>
            <a:r>
              <a:rPr sz="4000" kern="0" b="1" i="0" u="none" baseline="0" lang="en-us">
                <a:solidFill>
                  <a:schemeClr val="bg1">
                    <a:lumMod val="100000"/>
                  </a:schemeClr>
                </a:solidFill>
                <a:latin typeface="Calibri Light" panose="020F0302020204030204" pitchFamily="34" charset="0"/>
                <a:cs typeface="+mn-cs"/>
                <a:sym typeface=""/>
              </a:rPr>
              <a:t>Scale of Bodily Injuries Regulation</a:t>
            </a:r>
            <a:endParaRPr lang="en-us" sz="4000" kern="0" dirty="0">
              <a:solidFill>
                <a:schemeClr val="bg1">
                  <a:lumMod val="100000"/>
                </a:schemeClr>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A9B4B1F0-95C9-2421-3788-22E4D74199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423" y="-85165"/>
            <a:ext cx="7234517" cy="7714130"/>
          </a:xfrm>
          <a:prstGeom prst="rect">
            <a:avLst/>
          </a:prstGeom>
        </p:spPr>
      </p:pic>
      <p:sp>
        <p:nvSpPr>
          <p:cNvPr id="4" name="Espace réservé du numéro de diapositive 3">
            <a:extLst>
              <a:ext uri="{FF2B5EF4-FFF2-40B4-BE49-F238E27FC236}">
                <a16:creationId xmlns:a16="http://schemas.microsoft.com/office/drawing/2014/main" id="{63C5FB9B-55EC-40D0-3563-025E544D5DBD}"/>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40</a:t>
            </a:fld>
            <a:endParaRPr lang="en-us">
              <a:latin typeface="Calibri" panose="020F0502020204030204" pitchFamily="34" charset="0"/>
              <a:sym typeface=""/>
            </a:endParaRPr>
          </a:p>
        </p:txBody>
      </p:sp>
    </p:spTree>
    <p:extLst>
      <p:ext uri="{BB962C8B-B14F-4D97-AF65-F5344CB8AC3E}">
        <p14:creationId xmlns:p14="http://schemas.microsoft.com/office/powerpoint/2010/main" val="2415940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2CE52-1FA9-32EF-0302-C1C25BE661A1}"/>
              </a:ext>
            </a:extLst>
          </p:cNvPr>
          <p:cNvSpPr>
            <a:spLocks noGrp="1"/>
          </p:cNvSpPr>
          <p:nvPr>
            <p:ph type="title"/>
          </p:nvPr>
        </p:nvSpPr>
        <p:spPr>
          <a:xfrm>
            <a:off x="457201" y="1667436"/>
            <a:ext cx="3993776" cy="391757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Autofit/>
          </a:bodyPr>
          <a:lstStyle/>
          <a:p>
            <a:pPr algn="ctr" rtl="0"/>
            <a:r>
              <a:rPr sz="4000" kern="1200" b="1" i="0" u="none" baseline="0" lang="en-us">
                <a:solidFill>
                  <a:schemeClr val="bg1"/>
                </a:solidFill>
                <a:latin typeface="Calibri Light" panose="020F0302020204030204" pitchFamily="34" charset="0"/>
                <a:cs typeface="+mn-cs"/>
                <a:sym typeface=""/>
              </a:rPr>
              <a:t>Annotated Regulations on Personal Injury Scale</a:t>
            </a:r>
            <a:endParaRPr lang="en-us" sz="4000" kern="1200" dirty="0">
              <a:solidFill>
                <a:schemeClr val="bg1"/>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4A9E31A3-AA76-7CA0-3D7A-7C53D563D061}"/>
              </a:ext>
            </a:extLst>
          </p:cNvPr>
          <p:cNvPicPr>
            <a:picLocks noGrp="1" noChangeAspect="1"/>
          </p:cNvPicPr>
          <p:nvPr>
            <p:ph idx="1"/>
          </p:nvPr>
        </p:nvPicPr>
        <p:blipFill>
          <a:blip r:embed="rId2"/>
          <a:stretch>
            <a:fillRect/>
          </a:stretch>
        </p:blipFill>
        <p:spPr>
          <a:xfrm>
            <a:off x="5096436" y="-80682"/>
            <a:ext cx="6858000" cy="7324164"/>
          </a:xfrm>
          <a:prstGeom prst="rect">
            <a:avLst/>
          </a:prstGeom>
        </p:spPr>
      </p:pic>
      <p:sp>
        <p:nvSpPr>
          <p:cNvPr id="4" name="Espace réservé du numéro de diapositive 3">
            <a:extLst>
              <a:ext uri="{FF2B5EF4-FFF2-40B4-BE49-F238E27FC236}">
                <a16:creationId xmlns:a16="http://schemas.microsoft.com/office/drawing/2014/main" id="{BD7EB1EC-CE66-75F4-3CB5-4B48E98BA2EC}"/>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41</a:t>
            </a:fld>
            <a:endParaRPr lang="en-us">
              <a:latin typeface="Calibri" panose="020F0502020204030204" pitchFamily="34" charset="0"/>
              <a:sym typeface=""/>
            </a:endParaRPr>
          </a:p>
        </p:txBody>
      </p:sp>
    </p:spTree>
    <p:extLst>
      <p:ext uri="{BB962C8B-B14F-4D97-AF65-F5344CB8AC3E}">
        <p14:creationId xmlns:p14="http://schemas.microsoft.com/office/powerpoint/2010/main" val="2723257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4BFEC1F7-D6BB-02F7-A8C9-371ADA58E330}"/>
              </a:ext>
            </a:extLst>
          </p:cNvPr>
          <p:cNvSpPr>
            <a:spLocks noGrp="1"/>
          </p:cNvSpPr>
          <p:nvPr>
            <p:ph type="title"/>
          </p:nvPr>
        </p:nvSpPr>
        <p:spPr>
          <a:xfrm>
            <a:off x="215153" y="1153573"/>
            <a:ext cx="3672081" cy="2557816"/>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Lisa (Step 3)</a:t>
            </a:r>
            <a:endParaRPr lang="en-us" dirty="0">
              <a:solidFill>
                <a:srgbClr val="FFFFFF"/>
              </a:solidFill>
              <a:latin typeface="Calibri" panose="020F0502020204030204" pitchFamily="34" charset="0"/>
              <a:cs typeface="+mn-cs"/>
              <a:sym typeface=""/>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3" name="Espace réservé du contenu 2">
            <a:extLst>
              <a:ext uri="{FF2B5EF4-FFF2-40B4-BE49-F238E27FC236}">
                <a16:creationId xmlns:a16="http://schemas.microsoft.com/office/drawing/2014/main" id="{AE79BD89-F62F-2D21-500B-B5A6ECDF91E8}"/>
              </a:ext>
            </a:extLst>
          </p:cNvPr>
          <p:cNvSpPr>
            <a:spLocks noGrp="1"/>
          </p:cNvSpPr>
          <p:nvPr>
            <p:ph idx="1"/>
          </p:nvPr>
        </p:nvSpPr>
        <p:spPr>
          <a:xfrm>
            <a:off x="4447308" y="591344"/>
            <a:ext cx="7220257" cy="5585619"/>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Percentage of APD: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30 = 2.5 % (least affected ear) </a:t>
            </a: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Percentage of APD: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32.5 rounded to 35 = 1% (most affected ear)</a:t>
            </a: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Total APD of 3.5%</a:t>
            </a:r>
          </a:p>
          <a:p>
            <a:pPr marL="0" indent="0" algn="l" rtl="0">
              <a:buNone/>
            </a:pPr>
            <a:endParaRPr lang="en-us" dirty="0">
              <a:latin typeface="Calibri" panose="020F0502020204030204" pitchFamily="34" charset="0"/>
              <a:sym typeface=""/>
            </a:endParaRPr>
          </a:p>
          <a:p>
            <a:pPr marL="0" indent="0" algn="l" rtl="0">
              <a:buNone/>
            </a:pPr>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p>
        </p:txBody>
      </p:sp>
      <p:sp>
        <p:nvSpPr>
          <p:cNvPr id="4" name="Espace réservé du numéro de diapositive 3">
            <a:extLst>
              <a:ext uri="{FF2B5EF4-FFF2-40B4-BE49-F238E27FC236}">
                <a16:creationId xmlns:a16="http://schemas.microsoft.com/office/drawing/2014/main" id="{A138C0AE-8FFE-26CA-5C0E-FA49DB3F7C1F}"/>
              </a:ext>
            </a:extLst>
          </p:cNvPr>
          <p:cNvSpPr>
            <a:spLocks noGrp="1"/>
          </p:cNvSpPr>
          <p:nvPr>
            <p:ph type="sldNum" sz="quarter" idx="12"/>
          </p:nvPr>
        </p:nvSpPr>
        <p:spPr>
          <a:xfrm>
            <a:off x="9541564" y="6356350"/>
            <a:ext cx="1812235"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42</a:t>
            </a:fld>
            <a:endParaRPr lang="en-us">
              <a:latin typeface="Calibri" panose="020F0502020204030204" pitchFamily="34" charset="0"/>
              <a:sym typeface=""/>
            </a:endParaRPr>
          </a:p>
        </p:txBody>
      </p:sp>
    </p:spTree>
    <p:extLst>
      <p:ext uri="{BB962C8B-B14F-4D97-AF65-F5344CB8AC3E}">
        <p14:creationId xmlns:p14="http://schemas.microsoft.com/office/powerpoint/2010/main" val="723789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BA8709A4-E74B-3EC3-9DE2-A0DE919120CD}"/>
              </a:ext>
            </a:extLst>
          </p:cNvPr>
          <p:cNvSpPr>
            <a:spLocks noGrp="1"/>
          </p:cNvSpPr>
          <p:nvPr>
            <p:ph type="title"/>
          </p:nvPr>
        </p:nvSpPr>
        <p:spPr>
          <a:xfrm>
            <a:off x="605118" y="1645024"/>
            <a:ext cx="3204882" cy="2869499"/>
          </a:xfrm>
          <a:noFill/>
        </p:spPr>
        <p:txBody>
          <a:bodyPr vert="horz" lIns="91440" tIns="45720" rIns="91440" bIns="45720" rtlCol="0" anchor="ctr">
            <a:normAutofit/>
          </a:bodyPr>
          <a:lstStyle/>
          <a:p>
            <a:pPr algn="ctr" rtl="0"/>
            <a:r>
              <a:rPr sz="4000" kern="1200" b="1" i="0" u="none" baseline="0" lang="en-us">
                <a:solidFill>
                  <a:srgbClr val="FFFFFF"/>
                </a:solidFill>
                <a:latin typeface="Calibri Light" panose="020F0302020204030204" pitchFamily="34" charset="0"/>
                <a:cs typeface="+mn-cs"/>
                <a:sym typeface=""/>
              </a:rPr>
              <a:t>Annotated Regulations on Personal Injury Scale</a:t>
            </a:r>
            <a:endParaRPr lang="en-us" sz="4000" kern="1200" dirty="0">
              <a:solidFill>
                <a:srgbClr val="FFFFFF"/>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80014FCF-0E7A-70B3-3E87-4CC7688B3B98}"/>
              </a:ext>
            </a:extLst>
          </p:cNvPr>
          <p:cNvPicPr>
            <a:picLocks noGrp="1" noChangeAspect="1"/>
          </p:cNvPicPr>
          <p:nvPr>
            <p:ph idx="1"/>
          </p:nvPr>
        </p:nvPicPr>
        <p:blipFill>
          <a:blip r:embed="rId2"/>
          <a:stretch>
            <a:fillRect/>
          </a:stretch>
        </p:blipFill>
        <p:spPr>
          <a:xfrm>
            <a:off x="4616824" y="-443753"/>
            <a:ext cx="7467600" cy="7472081"/>
          </a:xfrm>
          <a:prstGeom prst="rect">
            <a:avLst/>
          </a:prstGeom>
        </p:spPr>
      </p:pic>
      <p:sp>
        <p:nvSpPr>
          <p:cNvPr id="4" name="Espace réservé du numéro de diapositive 3">
            <a:extLst>
              <a:ext uri="{FF2B5EF4-FFF2-40B4-BE49-F238E27FC236}">
                <a16:creationId xmlns:a16="http://schemas.microsoft.com/office/drawing/2014/main" id="{85C7F751-F955-9072-5536-7D4217DC6571}"/>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solidFill>
                  <a:schemeClr val="tx1">
                    <a:alpha val="80000"/>
                  </a:schemeClr>
                </a:solidFill>
                <a:latin typeface="Calibri" panose="020F0502020204030204" pitchFamily="34" charset="0"/>
                <a:sym typeface=""/>
              </a:rPr>
              <a:pPr>
                <a:spcAft>
                  <a:spcPts val="600"/>
                </a:spcAft>
              </a:pPr>
              <a:t>43</a:t>
            </a:fld>
            <a:endParaRPr lang="en-us">
              <a:solidFill>
                <a:schemeClr val="tx1">
                  <a:alpha val="80000"/>
                </a:schemeClr>
              </a:solidFill>
              <a:latin typeface="Calibri" panose="020F0502020204030204" pitchFamily="34" charset="0"/>
              <a:sym typeface=""/>
            </a:endParaRPr>
          </a:p>
        </p:txBody>
      </p:sp>
    </p:spTree>
    <p:extLst>
      <p:ext uri="{BB962C8B-B14F-4D97-AF65-F5344CB8AC3E}">
        <p14:creationId xmlns:p14="http://schemas.microsoft.com/office/powerpoint/2010/main" val="1409046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4BFEC1F7-D6BB-02F7-A8C9-371ADA58E330}"/>
              </a:ext>
            </a:extLst>
          </p:cNvPr>
          <p:cNvSpPr>
            <a:spLocks noGrp="1"/>
          </p:cNvSpPr>
          <p:nvPr>
            <p:ph type="title"/>
          </p:nvPr>
        </p:nvSpPr>
        <p:spPr>
          <a:xfrm>
            <a:off x="434788" y="1153573"/>
            <a:ext cx="3452446" cy="2602640"/>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Lisa (Step 4)</a:t>
            </a:r>
            <a:endParaRPr lang="en-us" dirty="0">
              <a:solidFill>
                <a:srgbClr val="FFFFFF"/>
              </a:solidFill>
              <a:latin typeface="Calibri" panose="020F0502020204030204" pitchFamily="34" charset="0"/>
              <a:cs typeface="+mn-cs"/>
              <a:sym typeface=""/>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3" name="Espace réservé du contenu 2">
            <a:extLst>
              <a:ext uri="{FF2B5EF4-FFF2-40B4-BE49-F238E27FC236}">
                <a16:creationId xmlns:a16="http://schemas.microsoft.com/office/drawing/2014/main" id="{AE79BD89-F62F-2D21-500B-B5A6ECDF91E8}"/>
              </a:ext>
            </a:extLst>
          </p:cNvPr>
          <p:cNvSpPr>
            <a:spLocks noGrp="1"/>
          </p:cNvSpPr>
          <p:nvPr>
            <p:ph idx="1"/>
          </p:nvPr>
        </p:nvSpPr>
        <p:spPr>
          <a:xfrm>
            <a:off x="4167271" y="591344"/>
            <a:ext cx="7944047" cy="5585619"/>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Total: </a:t>
            </a: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2.5% + 1 % = 3.5% + 0.3%= 3.8%</a:t>
            </a:r>
          </a:p>
          <a:p>
            <a:pPr marL="0" indent="0" algn="l" rtl="0">
              <a:buNone/>
            </a:pPr>
            <a:endParaRPr lang="en-us" dirty="0">
              <a:latin typeface="Calibri" panose="020F0502020204030204" pitchFamily="34" charset="0"/>
              <a:sym typeface=""/>
            </a:endParaRPr>
          </a:p>
          <a:p>
            <a:pPr marL="0" indent="0" algn="l" rtl="0">
              <a:buNone/>
            </a:pPr>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p>
        </p:txBody>
      </p:sp>
      <p:sp>
        <p:nvSpPr>
          <p:cNvPr id="4" name="Espace réservé du numéro de diapositive 3">
            <a:extLst>
              <a:ext uri="{FF2B5EF4-FFF2-40B4-BE49-F238E27FC236}">
                <a16:creationId xmlns:a16="http://schemas.microsoft.com/office/drawing/2014/main" id="{A138C0AE-8FFE-26CA-5C0E-FA49DB3F7C1F}"/>
              </a:ext>
            </a:extLst>
          </p:cNvPr>
          <p:cNvSpPr>
            <a:spLocks noGrp="1"/>
          </p:cNvSpPr>
          <p:nvPr>
            <p:ph type="sldNum" sz="quarter" idx="12"/>
          </p:nvPr>
        </p:nvSpPr>
        <p:spPr>
          <a:xfrm>
            <a:off x="9541564" y="6356350"/>
            <a:ext cx="1812235"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44</a:t>
            </a:fld>
            <a:endParaRPr lang="en-us">
              <a:latin typeface="Calibri" panose="020F0502020204030204" pitchFamily="34" charset="0"/>
              <a:sym typeface=""/>
            </a:endParaRPr>
          </a:p>
        </p:txBody>
      </p:sp>
    </p:spTree>
    <p:extLst>
      <p:ext uri="{BB962C8B-B14F-4D97-AF65-F5344CB8AC3E}">
        <p14:creationId xmlns:p14="http://schemas.microsoft.com/office/powerpoint/2010/main" val="1730168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20813D57-CF22-CDE0-3AC4-C70E26569F9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rtl="0"/>
            <a:r>
              <a:rPr sz="3600" kern="1200" b="1" i="0" u="none" baseline="0" lang="en-us">
                <a:solidFill>
                  <a:srgbClr val="FFFFFF"/>
                </a:solidFill>
                <a:latin typeface="Calibri Light" panose="020F0302020204030204" pitchFamily="34" charset="0"/>
                <a:cs typeface="+mn-cs"/>
                <a:sym typeface=""/>
              </a:rPr>
              <a:t>Personal injury compensation</a:t>
            </a:r>
            <a:endParaRPr lang="en-us" sz="3600" kern="1200" dirty="0">
              <a:solidFill>
                <a:srgbClr val="FFFFFF"/>
              </a:solidFill>
              <a:latin typeface="Calibri Light" panose="020F0302020204030204" pitchFamily="34" charset="0"/>
              <a:cs typeface="+mn-cs"/>
              <a:sym typeface=""/>
            </a:endParaRPr>
          </a:p>
        </p:txBody>
      </p:sp>
      <p:sp>
        <p:nvSpPr>
          <p:cNvPr id="4" name="Espace réservé du numéro de diapositive 3">
            <a:extLst>
              <a:ext uri="{FF2B5EF4-FFF2-40B4-BE49-F238E27FC236}">
                <a16:creationId xmlns:a16="http://schemas.microsoft.com/office/drawing/2014/main" id="{6C198D25-F52F-8945-8163-D15ECDA320A6}"/>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solidFill>
                  <a:schemeClr val="tx1">
                    <a:alpha val="80000"/>
                  </a:schemeClr>
                </a:solidFill>
                <a:latin typeface="Calibri" panose="020F0502020204030204" pitchFamily="34" charset="0"/>
                <a:sym typeface=""/>
              </a:rPr>
              <a:pPr>
                <a:spcAft>
                  <a:spcPts val="600"/>
                </a:spcAft>
              </a:pPr>
              <a:t>45</a:t>
            </a:fld>
            <a:endParaRPr lang="en-us">
              <a:solidFill>
                <a:schemeClr val="tx1">
                  <a:alpha val="80000"/>
                </a:schemeClr>
              </a:solidFill>
              <a:latin typeface="Calibri" panose="020F0502020204030204" pitchFamily="34" charset="0"/>
              <a:sym typeface=""/>
            </a:endParaRPr>
          </a:p>
        </p:txBody>
      </p:sp>
      <p:sp>
        <p:nvSpPr>
          <p:cNvPr id="6" name="Rectangle 1">
            <a:extLst>
              <a:ext uri="{FF2B5EF4-FFF2-40B4-BE49-F238E27FC236}">
                <a16:creationId xmlns:a16="http://schemas.microsoft.com/office/drawing/2014/main" id="{D2B029C7-1761-3D59-73BA-9205DF35C0A5}"/>
              </a:ext>
            </a:extLst>
          </p:cNvPr>
          <p:cNvSpPr>
            <a:spLocks noChangeArrowheads="1"/>
          </p:cNvSpPr>
          <p:nvPr/>
        </p:nvSpPr>
        <p:spPr bwMode="auto">
          <a:xfrm>
            <a:off x="-1" y="0"/>
            <a:ext cx="129384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Espace réservé du contenu 4">
            <a:extLst>
              <a:ext uri="{FF2B5EF4-FFF2-40B4-BE49-F238E27FC236}">
                <a16:creationId xmlns:a16="http://schemas.microsoft.com/office/drawing/2014/main" id="{B988D623-46C0-3EB2-2D83-3A415C62F2A3}"/>
              </a:ext>
            </a:extLst>
          </p:cNvPr>
          <p:cNvGraphicFramePr>
            <a:graphicFrameLocks noGrp="1"/>
          </p:cNvGraphicFramePr>
          <p:nvPr>
            <p:ph idx="1"/>
            <p:extLst>
              <p:ext uri="{D42A27DB-BD31-4B8C-83A1-F6EECF244321}">
                <p14:modId xmlns:p14="http://schemas.microsoft.com/office/powerpoint/2010/main" val="3578773865"/>
              </p:ext>
            </p:extLst>
          </p:nvPr>
        </p:nvGraphicFramePr>
        <p:xfrm>
          <a:off x="4392706" y="136525"/>
          <a:ext cx="7575176" cy="5923998"/>
        </p:xfrm>
        <a:graphic>
          <a:graphicData uri="http://schemas.openxmlformats.org/drawingml/2006/table">
            <a:tbl>
              <a:tblPr firstRow="1" firstCol="1" bandRow="1">
                <a:tableStyleId>{5C22544A-7EE6-4342-B048-85BDC9FD1C3A}</a:tableStyleId>
              </a:tblPr>
              <a:tblGrid>
                <a:gridCol w="1618065">
                  <a:extLst>
                    <a:ext uri="{9D8B030D-6E8A-4147-A177-3AD203B41FA5}">
                      <a16:colId xmlns:a16="http://schemas.microsoft.com/office/drawing/2014/main" val="1094036365"/>
                    </a:ext>
                  </a:extLst>
                </a:gridCol>
                <a:gridCol w="1364572">
                  <a:extLst>
                    <a:ext uri="{9D8B030D-6E8A-4147-A177-3AD203B41FA5}">
                      <a16:colId xmlns:a16="http://schemas.microsoft.com/office/drawing/2014/main" val="3971431317"/>
                    </a:ext>
                  </a:extLst>
                </a:gridCol>
                <a:gridCol w="531049">
                  <a:extLst>
                    <a:ext uri="{9D8B030D-6E8A-4147-A177-3AD203B41FA5}">
                      <a16:colId xmlns:a16="http://schemas.microsoft.com/office/drawing/2014/main" val="785998577"/>
                    </a:ext>
                  </a:extLst>
                </a:gridCol>
                <a:gridCol w="1364572">
                  <a:extLst>
                    <a:ext uri="{9D8B030D-6E8A-4147-A177-3AD203B41FA5}">
                      <a16:colId xmlns:a16="http://schemas.microsoft.com/office/drawing/2014/main" val="4048234759"/>
                    </a:ext>
                  </a:extLst>
                </a:gridCol>
                <a:gridCol w="1446204">
                  <a:extLst>
                    <a:ext uri="{9D8B030D-6E8A-4147-A177-3AD203B41FA5}">
                      <a16:colId xmlns:a16="http://schemas.microsoft.com/office/drawing/2014/main" val="2004351116"/>
                    </a:ext>
                  </a:extLst>
                </a:gridCol>
                <a:gridCol w="1250714">
                  <a:extLst>
                    <a:ext uri="{9D8B030D-6E8A-4147-A177-3AD203B41FA5}">
                      <a16:colId xmlns:a16="http://schemas.microsoft.com/office/drawing/2014/main" val="2235240008"/>
                    </a:ext>
                  </a:extLst>
                </a:gridCol>
              </a:tblGrid>
              <a:tr h="329111">
                <a:tc gridSpan="6">
                  <a:txBody>
                    <a:bodyPr/>
                    <a:lstStyle/>
                    <a:p>
                      <a:pPr algn="l" rtl="0">
                        <a:lnSpc>
                          <a:spcPct val="107000"/>
                        </a:lnSpc>
                        <a:spcAft>
                          <a:spcPts val="800"/>
                        </a:spcAft>
                      </a:pPr>
                      <a:r>
                        <a:rPr sz="1500" b="1" i="0" u="none" baseline="0" lang="en-us">
                          <a:effectLst/>
                        </a:rPr>
                        <a:t>2023 compensation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8607937"/>
                  </a:ext>
                </a:extLst>
              </a:tr>
              <a:tr h="329111">
                <a:tc>
                  <a:txBody>
                    <a:bodyPr/>
                    <a:lstStyle/>
                    <a:p>
                      <a:pPr algn="ctr" rtl="0">
                        <a:lnSpc>
                          <a:spcPct val="107000"/>
                        </a:lnSpc>
                        <a:spcAft>
                          <a:spcPts val="800"/>
                        </a:spcAft>
                      </a:pPr>
                      <a:r>
                        <a:rPr sz="1500" b="1" i="0" u="none" baseline="0" lang="en-us">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Amount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Amount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Amount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879722734"/>
                  </a:ext>
                </a:extLst>
              </a:tr>
              <a:tr h="329111">
                <a:tc>
                  <a:txBody>
                    <a:bodyPr/>
                    <a:lstStyle/>
                    <a:p>
                      <a:pPr algn="l" rtl="0">
                        <a:lnSpc>
                          <a:spcPct val="107000"/>
                        </a:lnSpc>
                        <a:spcAft>
                          <a:spcPts val="800"/>
                        </a:spcAft>
                      </a:pPr>
                      <a:r>
                        <a:rPr sz="1500" b="1" i="0" u="none" baseline="0" lang="en-us">
                          <a:effectLst/>
                        </a:rPr>
                        <a:t>18 and under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$124,497.00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$103,307.00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$82,118.00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917362902"/>
                  </a:ext>
                </a:extLst>
              </a:tr>
              <a:tr h="329111">
                <a:tc>
                  <a:txBody>
                    <a:bodyPr/>
                    <a:lstStyle/>
                    <a:p>
                      <a:pPr algn="l" rtl="0">
                        <a:lnSpc>
                          <a:spcPct val="107000"/>
                        </a:lnSpc>
                        <a:spcAft>
                          <a:spcPts val="800"/>
                        </a:spcAft>
                      </a:pPr>
                      <a:r>
                        <a:rPr sz="1500" b="1" i="0" u="none" baseline="0" lang="en-us">
                          <a:effectLst/>
                        </a:rPr>
                        <a:t>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$123,175.00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$101,979.00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$80,795.00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318908868"/>
                  </a:ext>
                </a:extLst>
              </a:tr>
              <a:tr h="329111">
                <a:tc>
                  <a:txBody>
                    <a:bodyPr/>
                    <a:lstStyle/>
                    <a:p>
                      <a:pPr algn="l" rtl="0">
                        <a:lnSpc>
                          <a:spcPct val="107000"/>
                        </a:lnSpc>
                        <a:spcAft>
                          <a:spcPts val="800"/>
                        </a:spcAft>
                      </a:pPr>
                      <a:r>
                        <a:rPr sz="1500" b="1" i="0" u="none" baseline="0" lang="en-us">
                          <a:effectLst/>
                        </a:rPr>
                        <a:t>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$121,850.00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$100,660.00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$79,465.00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874504103"/>
                  </a:ext>
                </a:extLst>
              </a:tr>
              <a:tr h="329111">
                <a:tc>
                  <a:txBody>
                    <a:bodyPr/>
                    <a:lstStyle/>
                    <a:p>
                      <a:pPr algn="l" rtl="0">
                        <a:lnSpc>
                          <a:spcPct val="107000"/>
                        </a:lnSpc>
                        <a:spcAft>
                          <a:spcPts val="800"/>
                        </a:spcAft>
                      </a:pPr>
                      <a:r>
                        <a:rPr sz="1500" b="1" i="0" u="none" baseline="0" lang="en-us">
                          <a:effectLst/>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$120,525.00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$99,334.00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$78,140.00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727655895"/>
                  </a:ext>
                </a:extLst>
              </a:tr>
              <a:tr h="329111">
                <a:tc>
                  <a:txBody>
                    <a:bodyPr/>
                    <a:lstStyle/>
                    <a:p>
                      <a:pPr algn="l" rtl="0">
                        <a:lnSpc>
                          <a:spcPct val="107000"/>
                        </a:lnSpc>
                        <a:spcAft>
                          <a:spcPts val="800"/>
                        </a:spcAft>
                      </a:pPr>
                      <a:r>
                        <a:rPr sz="1500" b="1" i="0" u="none" baseline="0" lang="en-us">
                          <a:effectLst/>
                        </a:rPr>
                        <a:t>22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$119,198.00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$98,014.00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$76,815.00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663823732"/>
                  </a:ext>
                </a:extLst>
              </a:tr>
              <a:tr h="329111">
                <a:tc>
                  <a:txBody>
                    <a:bodyPr/>
                    <a:lstStyle/>
                    <a:p>
                      <a:pPr algn="l" rtl="0">
                        <a:lnSpc>
                          <a:spcPct val="107000"/>
                        </a:lnSpc>
                        <a:spcAft>
                          <a:spcPts val="800"/>
                        </a:spcAft>
                      </a:pPr>
                      <a:r>
                        <a:rPr sz="1500" b="1" i="0" u="none" baseline="0" lang="en-us">
                          <a:effectLst/>
                        </a:rPr>
                        <a:t>23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$117,878.00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$96,686.00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$75,494.00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083977583"/>
                  </a:ext>
                </a:extLst>
              </a:tr>
              <a:tr h="329111">
                <a:tc>
                  <a:txBody>
                    <a:bodyPr/>
                    <a:lstStyle/>
                    <a:p>
                      <a:pPr algn="l" rtl="0">
                        <a:lnSpc>
                          <a:spcPct val="107000"/>
                        </a:lnSpc>
                        <a:spcAft>
                          <a:spcPts val="800"/>
                        </a:spcAft>
                      </a:pPr>
                      <a:r>
                        <a:rPr sz="1500" b="1" i="0" u="none" baseline="0" lang="en-us">
                          <a:effectLst/>
                        </a:rPr>
                        <a:t>24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$116,554.00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$95,366.00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$74,167.00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427745518"/>
                  </a:ext>
                </a:extLst>
              </a:tr>
              <a:tr h="329111">
                <a:tc>
                  <a:txBody>
                    <a:bodyPr/>
                    <a:lstStyle/>
                    <a:p>
                      <a:pPr algn="l" rtl="0">
                        <a:lnSpc>
                          <a:spcPct val="107000"/>
                        </a:lnSpc>
                        <a:spcAft>
                          <a:spcPts val="800"/>
                        </a:spcAft>
                      </a:pPr>
                      <a:r>
                        <a:rPr sz="1500" b="1" i="0" u="none" baseline="0" lang="en-us">
                          <a:effectLst/>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$115,230.00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$94,035.00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$72,845.00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695654066"/>
                  </a:ext>
                </a:extLst>
              </a:tr>
              <a:tr h="329111">
                <a:tc>
                  <a:txBody>
                    <a:bodyPr/>
                    <a:lstStyle/>
                    <a:p>
                      <a:pPr algn="l" rtl="0">
                        <a:lnSpc>
                          <a:spcPct val="107000"/>
                        </a:lnSpc>
                        <a:spcAft>
                          <a:spcPts val="800"/>
                        </a:spcAft>
                      </a:pPr>
                      <a:r>
                        <a:rPr sz="1500" b="1" i="0" u="none" baseline="0" lang="en-us">
                          <a:effectLst/>
                        </a:rPr>
                        <a:t>26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$113,907.00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$92,713.00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$71,518.00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289808349"/>
                  </a:ext>
                </a:extLst>
              </a:tr>
              <a:tr h="329111">
                <a:tc>
                  <a:txBody>
                    <a:bodyPr/>
                    <a:lstStyle/>
                    <a:p>
                      <a:pPr algn="l" rtl="0">
                        <a:lnSpc>
                          <a:spcPct val="107000"/>
                        </a:lnSpc>
                        <a:spcAft>
                          <a:spcPts val="800"/>
                        </a:spcAft>
                      </a:pPr>
                      <a:r>
                        <a:rPr sz="1500" b="1" i="0" u="none" baseline="0" lang="en-us">
                          <a:effectLst/>
                        </a:rPr>
                        <a:t>27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$112,582.00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$91,390.00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$70,196.00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674489699"/>
                  </a:ext>
                </a:extLst>
              </a:tr>
              <a:tr h="329111">
                <a:tc>
                  <a:txBody>
                    <a:bodyPr/>
                    <a:lstStyle/>
                    <a:p>
                      <a:pPr algn="l" rtl="0">
                        <a:lnSpc>
                          <a:spcPct val="107000"/>
                        </a:lnSpc>
                        <a:spcAft>
                          <a:spcPts val="800"/>
                        </a:spcAft>
                      </a:pPr>
                      <a:r>
                        <a:rPr sz="1500" b="1" i="0" u="none" baseline="0" lang="en-us">
                          <a:effectLst/>
                        </a:rPr>
                        <a:t>28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$111,257.00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$90,065.00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$68,872.00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4188132109"/>
                  </a:ext>
                </a:extLst>
              </a:tr>
              <a:tr h="329111">
                <a:tc>
                  <a:txBody>
                    <a:bodyPr/>
                    <a:lstStyle/>
                    <a:p>
                      <a:pPr algn="l" rtl="0">
                        <a:lnSpc>
                          <a:spcPct val="107000"/>
                        </a:lnSpc>
                        <a:spcAft>
                          <a:spcPts val="800"/>
                        </a:spcAft>
                      </a:pPr>
                      <a:r>
                        <a:rPr sz="1500" b="1" i="0" u="none" baseline="0" lang="en-us">
                          <a:effectLst/>
                        </a:rPr>
                        <a:t>29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$109,932.00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$88,738.00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$67,542.00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757180716"/>
                  </a:ext>
                </a:extLst>
              </a:tr>
              <a:tr h="329111">
                <a:tc>
                  <a:txBody>
                    <a:bodyPr/>
                    <a:lstStyle/>
                    <a:p>
                      <a:pPr algn="l" rtl="0">
                        <a:lnSpc>
                          <a:spcPct val="107000"/>
                        </a:lnSpc>
                        <a:spcAft>
                          <a:spcPts val="800"/>
                        </a:spcAft>
                      </a:pPr>
                      <a:r>
                        <a:rPr sz="1500" b="1" i="0" u="none" baseline="0" lang="en-us">
                          <a:effectLst/>
                        </a:rPr>
                        <a:t>30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$108,606.00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$87,411.00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$66,222.00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35102986"/>
                  </a:ext>
                </a:extLst>
              </a:tr>
              <a:tr h="329111">
                <a:tc>
                  <a:txBody>
                    <a:bodyPr/>
                    <a:lstStyle/>
                    <a:p>
                      <a:pPr algn="l" rtl="0">
                        <a:lnSpc>
                          <a:spcPct val="107000"/>
                        </a:lnSpc>
                        <a:spcAft>
                          <a:spcPts val="800"/>
                        </a:spcAft>
                      </a:pPr>
                      <a:r>
                        <a:rPr sz="1500" b="1" i="0" u="none" baseline="0" lang="en-us">
                          <a:effectLst/>
                        </a:rPr>
                        <a:t>31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$107,279.00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$86,534.00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$64,897.00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27848525"/>
                  </a:ext>
                </a:extLst>
              </a:tr>
              <a:tr h="329111">
                <a:tc>
                  <a:txBody>
                    <a:bodyPr/>
                    <a:lstStyle/>
                    <a:p>
                      <a:pPr algn="l" rtl="0">
                        <a:lnSpc>
                          <a:spcPct val="107000"/>
                        </a:lnSpc>
                        <a:spcAft>
                          <a:spcPts val="800"/>
                        </a:spcAft>
                      </a:pPr>
                      <a:r>
                        <a:rPr sz="1500" b="1" i="0" u="none" baseline="0" lang="en-us">
                          <a:effectLst/>
                        </a:rPr>
                        <a:t>32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$105,956.00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$84,772.00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$63,572.00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735229825"/>
                  </a:ext>
                </a:extLst>
              </a:tr>
              <a:tr h="329111">
                <a:tc>
                  <a:txBody>
                    <a:bodyPr/>
                    <a:lstStyle/>
                    <a:p>
                      <a:pPr algn="l" rtl="0">
                        <a:lnSpc>
                          <a:spcPct val="107000"/>
                        </a:lnSpc>
                        <a:spcAft>
                          <a:spcPts val="800"/>
                        </a:spcAft>
                      </a:pPr>
                      <a:r>
                        <a:rPr sz="1500" b="1" i="0" u="none" baseline="0" lang="en-us">
                          <a:effectLst/>
                        </a:rPr>
                        <a:t>33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$104,633.00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$83,445.00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65 and over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$62,252.00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772122648"/>
                  </a:ext>
                </a:extLst>
              </a:tr>
            </a:tbl>
          </a:graphicData>
        </a:graphic>
      </p:graphicFrame>
    </p:spTree>
    <p:extLst>
      <p:ext uri="{BB962C8B-B14F-4D97-AF65-F5344CB8AC3E}">
        <p14:creationId xmlns:p14="http://schemas.microsoft.com/office/powerpoint/2010/main" val="3856903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4BFEC1F7-D6BB-02F7-A8C9-371ADA58E330}"/>
              </a:ext>
            </a:extLst>
          </p:cNvPr>
          <p:cNvSpPr>
            <a:spLocks noGrp="1"/>
          </p:cNvSpPr>
          <p:nvPr>
            <p:ph type="title"/>
          </p:nvPr>
        </p:nvSpPr>
        <p:spPr>
          <a:xfrm>
            <a:off x="279918" y="867747"/>
            <a:ext cx="3607316" cy="2990462"/>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Lisa (Step 5)</a:t>
            </a:r>
            <a:endParaRPr lang="en-us" dirty="0">
              <a:solidFill>
                <a:srgbClr val="FFFFFF"/>
              </a:solidFill>
              <a:latin typeface="Calibri" panose="020F0502020204030204" pitchFamily="34" charset="0"/>
              <a:cs typeface="+mn-cs"/>
              <a:sym typeface=""/>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dirty="0"/>
          </a:p>
        </p:txBody>
      </p:sp>
      <p:sp>
        <p:nvSpPr>
          <p:cNvPr id="3" name="Espace réservé du contenu 2">
            <a:extLst>
              <a:ext uri="{FF2B5EF4-FFF2-40B4-BE49-F238E27FC236}">
                <a16:creationId xmlns:a16="http://schemas.microsoft.com/office/drawing/2014/main" id="{AE79BD89-F62F-2D21-500B-B5A6ECDF91E8}"/>
              </a:ext>
            </a:extLst>
          </p:cNvPr>
          <p:cNvSpPr>
            <a:spLocks noGrp="1"/>
          </p:cNvSpPr>
          <p:nvPr>
            <p:ph idx="1"/>
          </p:nvPr>
        </p:nvSpPr>
        <p:spPr>
          <a:xfrm>
            <a:off x="4447308" y="591344"/>
            <a:ext cx="7519202" cy="5585619"/>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$90,065.00 (Lisa is 44 years old) X 3.8 % = $3422.47</a:t>
            </a:r>
          </a:p>
          <a:p>
            <a:pPr marL="0" indent="0" algn="l" rtl="0">
              <a:buNone/>
            </a:pPr>
            <a:endParaRPr lang="en-us" dirty="0">
              <a:latin typeface="Calibri" panose="020F0502020204030204" pitchFamily="34" charset="0"/>
              <a:sym typeface=""/>
            </a:endParaRPr>
          </a:p>
          <a:p>
            <a:pPr marL="0" indent="0" algn="l" rtl="0">
              <a:buNone/>
            </a:pPr>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latin typeface="Calibri" panose="020F0502020204030204" pitchFamily="34" charset="0"/>
              <a:sym typeface=""/>
            </a:endParaRPr>
          </a:p>
          <a:p>
            <a:endParaRPr lang="en-us" dirty="0"/>
          </a:p>
        </p:txBody>
      </p:sp>
      <p:sp>
        <p:nvSpPr>
          <p:cNvPr id="4" name="Espace réservé du numéro de diapositive 3">
            <a:extLst>
              <a:ext uri="{FF2B5EF4-FFF2-40B4-BE49-F238E27FC236}">
                <a16:creationId xmlns:a16="http://schemas.microsoft.com/office/drawing/2014/main" id="{A138C0AE-8FFE-26CA-5C0E-FA49DB3F7C1F}"/>
              </a:ext>
            </a:extLst>
          </p:cNvPr>
          <p:cNvSpPr>
            <a:spLocks noGrp="1"/>
          </p:cNvSpPr>
          <p:nvPr>
            <p:ph type="sldNum" sz="quarter" idx="12"/>
          </p:nvPr>
        </p:nvSpPr>
        <p:spPr>
          <a:xfrm>
            <a:off x="9541564" y="6356350"/>
            <a:ext cx="1812235"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46</a:t>
            </a:fld>
            <a:endParaRPr lang="en-us">
              <a:latin typeface="Calibri" panose="020F0502020204030204" pitchFamily="34" charset="0"/>
              <a:sym typeface=""/>
            </a:endParaRPr>
          </a:p>
        </p:txBody>
      </p:sp>
    </p:spTree>
    <p:extLst>
      <p:ext uri="{BB962C8B-B14F-4D97-AF65-F5344CB8AC3E}">
        <p14:creationId xmlns:p14="http://schemas.microsoft.com/office/powerpoint/2010/main" val="1054396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73C0BAAE-9FCB-0A73-E024-C18146EA0A15}"/>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rtl="0"/>
            <a:r>
              <a:rPr sz="3200" kern="1200" b="1" i="0" u="none" baseline="0" lang="en-us">
                <a:solidFill>
                  <a:schemeClr val="bg1"/>
                </a:solidFill>
                <a:latin typeface="Calibri Light" panose="020F0302020204030204" pitchFamily="34" charset="0"/>
                <a:cs typeface="+mn-cs"/>
                <a:sym typeface=""/>
              </a:rPr>
              <a:t>Example B: audiograms of John, age 50, worked for 29 years in a noisy environment</a:t>
            </a:r>
            <a:endParaRPr lang="en-us" sz="3200" kern="1200" dirty="0">
              <a:solidFill>
                <a:schemeClr val="bg1"/>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A350E30E-C4D7-F298-1039-167BC7612FF1}"/>
              </a:ext>
            </a:extLst>
          </p:cNvPr>
          <p:cNvPicPr>
            <a:picLocks noGrp="1" noChangeAspect="1"/>
          </p:cNvPicPr>
          <p:nvPr>
            <p:ph idx="1"/>
          </p:nvPr>
        </p:nvPicPr>
        <p:blipFill>
          <a:blip r:embed="rId2"/>
          <a:stretch>
            <a:fillRect/>
          </a:stretch>
        </p:blipFill>
        <p:spPr>
          <a:xfrm>
            <a:off x="967537" y="1675227"/>
            <a:ext cx="10256925" cy="4394199"/>
          </a:xfrm>
          <a:prstGeom prst="rect">
            <a:avLst/>
          </a:prstGeom>
        </p:spPr>
      </p:pic>
      <p:sp>
        <p:nvSpPr>
          <p:cNvPr id="4" name="Espace réservé du numéro de diapositive 3">
            <a:extLst>
              <a:ext uri="{FF2B5EF4-FFF2-40B4-BE49-F238E27FC236}">
                <a16:creationId xmlns:a16="http://schemas.microsoft.com/office/drawing/2014/main" id="{D9900790-92C3-389C-F2B4-9C5FA558C28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47</a:t>
            </a:fld>
            <a:endParaRPr lang="en-us">
              <a:latin typeface="Calibri" panose="020F0502020204030204" pitchFamily="34" charset="0"/>
              <a:sym typeface=""/>
            </a:endParaRPr>
          </a:p>
        </p:txBody>
      </p:sp>
    </p:spTree>
    <p:extLst>
      <p:ext uri="{BB962C8B-B14F-4D97-AF65-F5344CB8AC3E}">
        <p14:creationId xmlns:p14="http://schemas.microsoft.com/office/powerpoint/2010/main" val="2354459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785F1B7A-8E97-2314-01AA-EE0C18CFD1CB}"/>
              </a:ext>
            </a:extLst>
          </p:cNvPr>
          <p:cNvSpPr>
            <a:spLocks noGrp="1"/>
          </p:cNvSpPr>
          <p:nvPr>
            <p:ph type="title"/>
          </p:nvPr>
        </p:nvSpPr>
        <p:spPr>
          <a:xfrm>
            <a:off x="1082352" y="885651"/>
            <a:ext cx="3498980" cy="3252476"/>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John </a:t>
            </a:r>
            <a:br>
              <a:rPr lang="en-us" dirty="0">
                <a:solidFill>
                  <a:srgbClr val="FFFFFF"/>
                </a:solidFill>
                <a:latin typeface="Calibri" panose="020F0502020204030204" pitchFamily="34" charset="0"/>
                <a:cs typeface="+mn-cs"/>
                <a:sym typeface=""/>
              </a:rPr>
            </a:br>
            <a:r>
              <a:rPr b="1" i="0" u="none" baseline="0" lang="en-us">
                <a:solidFill>
                  <a:srgbClr val="FFFFFF"/>
                </a:solidFill>
                <a:latin typeface="Calibri" panose="020F0502020204030204" pitchFamily="34" charset="0"/>
                <a:cs typeface="+mn-cs"/>
                <a:sym typeface=""/>
              </a:rPr>
              <a:t>(Steps 1 and 2)</a:t>
            </a:r>
            <a:br>
              <a:rPr lang="en-us" dirty="0">
                <a:solidFill>
                  <a:srgbClr val="FFFFFF"/>
                </a:solidFill>
                <a:latin typeface="Calibri" panose="020F0502020204030204" pitchFamily="34" charset="0"/>
                <a:cs typeface="+mn-cs"/>
                <a:sym typeface=""/>
              </a:rPr>
            </a:br>
            <a:endParaRPr lang="en-us" dirty="0">
              <a:solidFill>
                <a:srgbClr val="FFFFFF"/>
              </a:solidFill>
              <a:latin typeface="Calibri" panose="020F0502020204030204" pitchFamily="34" charset="0"/>
              <a:cs typeface="+mn-cs"/>
              <a:sym typeface=""/>
            </a:endParaRPr>
          </a:p>
        </p:txBody>
      </p:sp>
      <p:sp>
        <p:nvSpPr>
          <p:cNvPr id="3" name="Espace réservé du contenu 2">
            <a:extLst>
              <a:ext uri="{FF2B5EF4-FFF2-40B4-BE49-F238E27FC236}">
                <a16:creationId xmlns:a16="http://schemas.microsoft.com/office/drawing/2014/main" id="{E2FD010E-F4DE-B581-1D04-8EFDB8E3AE04}"/>
              </a:ext>
            </a:extLst>
          </p:cNvPr>
          <p:cNvSpPr>
            <a:spLocks noGrp="1"/>
          </p:cNvSpPr>
          <p:nvPr>
            <p:ph idx="1"/>
          </p:nvPr>
        </p:nvSpPr>
        <p:spPr>
          <a:xfrm>
            <a:off x="4978708" y="885651"/>
            <a:ext cx="6525220" cy="4616849"/>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1-15 + 15 + 15 + 55 = 100 divided by 4 = 25 (left ear) </a:t>
            </a:r>
          </a:p>
          <a:p>
            <a:pPr marL="0" indent="0" algn="l" rtl="0">
              <a:buNone/>
            </a:pPr>
            <a:endParaRPr lang="en-us" sz="3600" b="1" dirty="0">
              <a:latin typeface="Calibri" panose="020F0502020204030204" pitchFamily="34" charset="0"/>
              <a:sym typeface=""/>
            </a:endParaRP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2-20 + 20 + 25 + 70 = 135 divided by 4 = 33.75 (right ear)</a:t>
            </a:r>
          </a:p>
          <a:p>
            <a:pPr marL="0" indent="0" algn="l" rtl="0">
              <a:buNone/>
            </a:pPr>
            <a:r>
              <a:rPr sz="2400" b="0" i="0" u="none" baseline="0" lang="en-us">
                <a:latin typeface="Calibri" panose="020F0502020204030204" pitchFamily="34" charset="0"/>
                <a:ea typeface="Calibri" panose="020F0502020204030204" pitchFamily="34" charset="0"/>
                <a:cs typeface="Calibri" panose="020F0502020204030204" pitchFamily="34" charset="0"/>
                <a:sym typeface=""/>
              </a:rPr>
              <a:t>	</a:t>
            </a:r>
          </a:p>
          <a:p>
            <a:endParaRPr lang="en-us" sz="2400" dirty="0"/>
          </a:p>
        </p:txBody>
      </p:sp>
      <p:sp>
        <p:nvSpPr>
          <p:cNvPr id="4" name="Espace réservé du numéro de diapositive 3">
            <a:extLst>
              <a:ext uri="{FF2B5EF4-FFF2-40B4-BE49-F238E27FC236}">
                <a16:creationId xmlns:a16="http://schemas.microsoft.com/office/drawing/2014/main" id="{89446AC8-7C8B-8DE1-BEB5-39E243DDDCB1}"/>
              </a:ext>
            </a:extLst>
          </p:cNvPr>
          <p:cNvSpPr>
            <a:spLocks noGrp="1"/>
          </p:cNvSpPr>
          <p:nvPr>
            <p:ph type="sldNum" sz="quarter" idx="12"/>
          </p:nvPr>
        </p:nvSpPr>
        <p:spPr>
          <a:xfrm>
            <a:off x="10707624" y="6382512"/>
            <a:ext cx="685800" cy="320040"/>
          </a:xfrm>
        </p:spPr>
        <p:txBody>
          <a:bodyPr>
            <a:normAutofit/>
          </a:bodyPr>
          <a:lstStyle/>
          <a:p>
            <a:pPr algn="r" rtl="0">
              <a:spcAft>
                <a:spcPts val="600"/>
              </a:spcAft>
            </a:pPr>
            <a:r>
              <a:rPr b="0" i="0" u="none" baseline="0" lang="en-us"/>
              <a:t/>
            </a:r>
            <a:fld id="{3101B508-B952-414E-AEB1-D48B5C65E2A2}" type="slidenum">
              <a:rPr sz="1000">
                <a:latin typeface="Calibri" panose="020F0502020204030204" pitchFamily="34" charset="0"/>
                <a:sym typeface=""/>
              </a:rPr>
              <a:pPr>
                <a:spcAft>
                  <a:spcPts val="600"/>
                </a:spcAft>
              </a:pPr>
              <a:t>48</a:t>
            </a:fld>
            <a:endParaRPr lang="en-us" sz="1000">
              <a:latin typeface="Calibri" panose="020F0502020204030204" pitchFamily="34" charset="0"/>
              <a:sym typeface=""/>
            </a:endParaRPr>
          </a:p>
        </p:txBody>
      </p:sp>
    </p:spTree>
    <p:extLst>
      <p:ext uri="{BB962C8B-B14F-4D97-AF65-F5344CB8AC3E}">
        <p14:creationId xmlns:p14="http://schemas.microsoft.com/office/powerpoint/2010/main" val="3820566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030C4-969E-20E3-CFAA-02E3EFAC5AF5}"/>
              </a:ext>
            </a:extLst>
          </p:cNvPr>
          <p:cNvSpPr>
            <a:spLocks noGrp="1"/>
          </p:cNvSpPr>
          <p:nvPr>
            <p:ph type="title"/>
          </p:nvPr>
        </p:nvSpPr>
        <p:spPr>
          <a:xfrm>
            <a:off x="416859" y="1770529"/>
            <a:ext cx="3899647" cy="4146177"/>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Autofit/>
          </a:bodyPr>
          <a:lstStyle/>
          <a:p>
            <a:pPr algn="ctr" rtl="0"/>
            <a:r>
              <a:rPr sz="4000" kern="0" b="1" i="0" u="none" baseline="0" lang="en-us">
                <a:solidFill>
                  <a:schemeClr val="bg1">
                    <a:lumMod val="100000"/>
                  </a:schemeClr>
                </a:solidFill>
                <a:latin typeface="Calibri Light" panose="020F0302020204030204" pitchFamily="34" charset="0"/>
                <a:cs typeface="+mn-cs"/>
                <a:sym typeface=""/>
              </a:rPr>
              <a:t>Scale of Bodily Injuries Regulation</a:t>
            </a:r>
            <a:endParaRPr lang="en-us" sz="4000" kern="0" dirty="0">
              <a:solidFill>
                <a:schemeClr val="bg1">
                  <a:lumMod val="100000"/>
                </a:schemeClr>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A9B4B1F0-95C9-2421-3788-22E4D74199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423" y="-85165"/>
            <a:ext cx="7234517" cy="7714130"/>
          </a:xfrm>
          <a:prstGeom prst="rect">
            <a:avLst/>
          </a:prstGeom>
        </p:spPr>
      </p:pic>
      <p:sp>
        <p:nvSpPr>
          <p:cNvPr id="4" name="Espace réservé du numéro de diapositive 3">
            <a:extLst>
              <a:ext uri="{FF2B5EF4-FFF2-40B4-BE49-F238E27FC236}">
                <a16:creationId xmlns:a16="http://schemas.microsoft.com/office/drawing/2014/main" id="{63C5FB9B-55EC-40D0-3563-025E544D5DBD}"/>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49</a:t>
            </a:fld>
            <a:endParaRPr lang="en-us">
              <a:latin typeface="Calibri" panose="020F0502020204030204" pitchFamily="34" charset="0"/>
              <a:sym typeface=""/>
            </a:endParaRPr>
          </a:p>
        </p:txBody>
      </p:sp>
    </p:spTree>
    <p:extLst>
      <p:ext uri="{BB962C8B-B14F-4D97-AF65-F5344CB8AC3E}">
        <p14:creationId xmlns:p14="http://schemas.microsoft.com/office/powerpoint/2010/main" val="1215740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9CA39BA-F292-4C3F-A6D2-B6E7D8046D00}"/>
              </a:ext>
            </a:extLst>
          </p:cNvPr>
          <p:cNvPicPr>
            <a:picLocks noChangeAspect="1"/>
          </p:cNvPicPr>
          <p:nvPr/>
        </p:nvPicPr>
        <p:blipFill>
          <a:blip r:embed="rId2"/>
          <a:stretch>
            <a:fillRect/>
          </a:stretch>
        </p:blipFill>
        <p:spPr>
          <a:xfrm>
            <a:off x="178192" y="956602"/>
            <a:ext cx="7773490" cy="5078437"/>
          </a:xfrm>
          <a:prstGeom prst="rect">
            <a:avLst/>
          </a:prstGeom>
        </p:spPr>
      </p:pic>
      <p:sp>
        <p:nvSpPr>
          <p:cNvPr id="10" name="Rectangle 9">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rtl="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138"/>
          <p:cNvSpPr>
            <a:spLocks noChangeArrowheads="1"/>
          </p:cNvSpPr>
          <p:nvPr/>
        </p:nvSpPr>
        <p:spPr bwMode="auto">
          <a:xfrm>
            <a:off x="8129873" y="126609"/>
            <a:ext cx="3883936" cy="2419643"/>
          </a:xfrm>
          <a:prstGeom prst="rect">
            <a:avLst/>
          </a:prstGeom>
        </p:spPr>
        <p:txBody>
          <a:bodyPr vert="horz" lIns="91440" tIns="45720" rIns="91440" bIns="45720" rtlCol="0" anchor="b">
            <a:normAutofit lnSpcReduction="10000"/>
          </a:bodyPr>
          <a:lstStyle/>
          <a:p>
            <a:endParaRPr lang="en-us" dirty="0">
              <a:latin typeface="Calibri" panose="020F0502020204030204" pitchFamily="34" charset="0"/>
              <a:sym typeface=""/>
            </a:endParaRPr>
          </a:p>
          <a:p>
            <a:pPr algn="l" rtl="0"/>
            <a:r>
              <a:rPr sz="3600" b="1" i="0" u="none" baseline="0" lang="en-us">
                <a:solidFill>
                  <a:schemeClr val="bg1"/>
                </a:solidFill>
                <a:latin typeface="Calibri" panose="020F0502020204030204" pitchFamily="34" charset="0"/>
                <a:ea typeface="Calibri" panose="020F0502020204030204" pitchFamily="34" charset="0"/>
                <a:cs typeface="Calibri" panose="020F0502020204030204" pitchFamily="34" charset="0"/>
                <a:sym typeface=""/>
              </a:rPr>
              <a:t>Distribution of accepted cases: infra- vs. supra-threshold</a:t>
            </a:r>
            <a:endParaRPr lang="en-us" sz="3600" b="1" kern="1200" dirty="0">
              <a:solidFill>
                <a:schemeClr val="bg1"/>
              </a:solidFill>
              <a:latin typeface="Calibri" panose="020F0502020204030204" pitchFamily="34" charset="0"/>
              <a:sym typeface=""/>
            </a:endParaRPr>
          </a:p>
        </p:txBody>
      </p:sp>
      <p:sp>
        <p:nvSpPr>
          <p:cNvPr id="5" name="Text Box 139"/>
          <p:cNvSpPr txBox="1">
            <a:spLocks noChangeArrowheads="1"/>
          </p:cNvSpPr>
          <p:nvPr/>
        </p:nvSpPr>
        <p:spPr bwMode="auto">
          <a:xfrm>
            <a:off x="8129873" y="3024554"/>
            <a:ext cx="3883936" cy="3165327"/>
          </a:xfrm>
          <a:prstGeom prst="rect">
            <a:avLst/>
          </a:prstGeom>
        </p:spPr>
        <p:txBody>
          <a:bodyPr vert="horz" lIns="91440" tIns="45720" rIns="91440" bIns="45720" rtlCol="0">
            <a:normAutofit/>
          </a:bodyPr>
          <a:lstStyle/>
          <a:p>
            <a:pPr algn="l" rtl="0"/>
            <a:r>
              <a:rPr sz="2400" b="1" i="0" u="sng" baseline="0" lang="en-us">
                <a:solidFill>
                  <a:schemeClr val="bg1"/>
                </a:solidFill>
                <a:latin typeface="Calibri" panose="020F0502020204030204" pitchFamily="34" charset="0"/>
                <a:ea typeface="Calibri" panose="020F0502020204030204" pitchFamily="34" charset="0"/>
                <a:cs typeface="Calibri" panose="020F0502020204030204" pitchFamily="34" charset="0"/>
                <a:sym typeface=""/>
              </a:rPr>
              <a:t>% cases </a:t>
            </a:r>
          </a:p>
          <a:p>
            <a:endParaRPr lang="en-us" sz="2400" u="sng" dirty="0">
              <a:solidFill>
                <a:schemeClr val="bg1"/>
              </a:solidFill>
              <a:latin typeface="Calibri" panose="020F0502020204030204" pitchFamily="34" charset="0"/>
              <a:sym typeface=""/>
            </a:endParaRPr>
          </a:p>
          <a:p>
            <a:pPr algn="l" rtl="0"/>
            <a:r>
              <a:rPr sz="2400" b="1" i="0" u="none" baseline="0" lang="en-us">
                <a:solidFill>
                  <a:schemeClr val="bg1"/>
                </a:solidFill>
                <a:latin typeface="Calibri" panose="020F0502020204030204" pitchFamily="34" charset="0"/>
                <a:ea typeface="Calibri" panose="020F0502020204030204" pitchFamily="34" charset="0"/>
                <a:cs typeface="Calibri" panose="020F0502020204030204" pitchFamily="34" charset="0"/>
                <a:sym typeface=""/>
              </a:rPr>
              <a:t>Infra-threshold (without APIPP): </a:t>
            </a:r>
            <a:r>
              <a:rPr sz="2400" b="1" i="0" u="none" baseline="0" lang="en-us">
                <a:solidFill>
                  <a:schemeClr val="bg1"/>
                </a:solidFill>
                <a:latin typeface="Calibri" panose="020F0502020204030204" pitchFamily="34" charset="0"/>
                <a:ea typeface="Calibri" panose="020F0502020204030204" pitchFamily="34" charset="0"/>
                <a:cs typeface="Calibri" panose="020F0502020204030204" pitchFamily="34" charset="0"/>
                <a:sym typeface=""/>
              </a:rPr>
              <a:t>2007 = 19.6 %; 2017 = 29.7 % </a:t>
            </a:r>
          </a:p>
          <a:p>
            <a:endParaRPr lang="en-us" sz="2400" dirty="0">
              <a:solidFill>
                <a:schemeClr val="bg1"/>
              </a:solidFill>
              <a:latin typeface="Calibri" panose="020F0502020204030204" pitchFamily="34" charset="0"/>
              <a:sym typeface=""/>
            </a:endParaRPr>
          </a:p>
          <a:p>
            <a:pPr algn="l" rtl="0"/>
            <a:r>
              <a:rPr sz="2400" kern="0" b="1" i="0" u="none" baseline="0" lang="en-us">
                <a:solidFill>
                  <a:schemeClr val="bg1">
                    <a:lumMod val="100000"/>
                  </a:schemeClr>
                </a:solidFill>
                <a:latin typeface="Calibri" panose="020F0502020204030204" pitchFamily="34" charset="0"/>
                <a:ea typeface="Calibri" panose="020F0502020204030204" pitchFamily="34" charset="0"/>
                <a:cs typeface="Calibri" panose="020F0502020204030204" pitchFamily="34" charset="0"/>
                <a:sym typeface=""/>
              </a:rPr>
              <a:t>Supra-threshold (with permanent damage): </a:t>
            </a:r>
            <a:r>
              <a:rPr sz="2400" kern="0" b="1" i="0" u="none" baseline="0" lang="en-us">
                <a:solidFill>
                  <a:schemeClr val="bg1">
                    <a:lumMod val="100000"/>
                  </a:schemeClr>
                </a:solidFill>
                <a:latin typeface="Calibri" panose="020F0502020204030204" pitchFamily="34" charset="0"/>
                <a:ea typeface="Calibri" panose="020F0502020204030204" pitchFamily="34" charset="0"/>
                <a:cs typeface="Calibri" panose="020F0502020204030204" pitchFamily="34" charset="0"/>
                <a:sym typeface=""/>
              </a:rPr>
              <a:t>2007 = 80.4 % 2017 = 70.3 %</a:t>
            </a:r>
          </a:p>
          <a:p>
            <a:pPr indent="-228600" algn="l" rtl="0">
              <a:lnSpc>
                <a:spcPct val="90000"/>
              </a:lnSpc>
              <a:spcAft>
                <a:spcPts val="600"/>
              </a:spcAft>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25830662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92CE52-1FA9-32EF-0302-C1C25BE661A1}"/>
              </a:ext>
            </a:extLst>
          </p:cNvPr>
          <p:cNvSpPr>
            <a:spLocks noGrp="1"/>
          </p:cNvSpPr>
          <p:nvPr>
            <p:ph type="title"/>
          </p:nvPr>
        </p:nvSpPr>
        <p:spPr>
          <a:xfrm>
            <a:off x="457201" y="1667436"/>
            <a:ext cx="3993776" cy="391757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Autofit/>
          </a:bodyPr>
          <a:lstStyle/>
          <a:p>
            <a:pPr algn="ctr" rtl="0"/>
            <a:r>
              <a:rPr sz="4000" kern="1200" b="1" i="0" u="none" baseline="0" lang="en-us">
                <a:solidFill>
                  <a:schemeClr val="bg1"/>
                </a:solidFill>
                <a:latin typeface="Calibri Light" panose="020F0302020204030204" pitchFamily="34" charset="0"/>
                <a:cs typeface="+mn-cs"/>
                <a:sym typeface=""/>
              </a:rPr>
              <a:t>Scale of Bodily Injuries Regulation</a:t>
            </a:r>
            <a:endParaRPr lang="en-us" sz="4000" kern="1200" dirty="0">
              <a:solidFill>
                <a:schemeClr val="bg1"/>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4A9E31A3-AA76-7CA0-3D7A-7C53D563D061}"/>
              </a:ext>
            </a:extLst>
          </p:cNvPr>
          <p:cNvPicPr>
            <a:picLocks noGrp="1" noChangeAspect="1"/>
          </p:cNvPicPr>
          <p:nvPr>
            <p:ph idx="1"/>
          </p:nvPr>
        </p:nvPicPr>
        <p:blipFill>
          <a:blip r:embed="rId2"/>
          <a:stretch>
            <a:fillRect/>
          </a:stretch>
        </p:blipFill>
        <p:spPr>
          <a:xfrm>
            <a:off x="5096436" y="-80682"/>
            <a:ext cx="6858000" cy="7324164"/>
          </a:xfrm>
          <a:prstGeom prst="rect">
            <a:avLst/>
          </a:prstGeom>
        </p:spPr>
      </p:pic>
      <p:sp>
        <p:nvSpPr>
          <p:cNvPr id="4" name="Espace réservé du numéro de diapositive 3">
            <a:extLst>
              <a:ext uri="{FF2B5EF4-FFF2-40B4-BE49-F238E27FC236}">
                <a16:creationId xmlns:a16="http://schemas.microsoft.com/office/drawing/2014/main" id="{BD7EB1EC-CE66-75F4-3CB5-4B48E98BA2EC}"/>
              </a:ext>
            </a:extLst>
          </p:cNvPr>
          <p:cNvSpPr>
            <a:spLocks noGrp="1"/>
          </p:cNvSpPr>
          <p:nvPr>
            <p:ph type="sldNum" sz="quarter" idx="12"/>
          </p:nvPr>
        </p:nvSpPr>
        <p:spPr>
          <a:xfrm>
            <a:off x="9679020" y="6356350"/>
            <a:ext cx="167477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50</a:t>
            </a:fld>
            <a:endParaRPr lang="en-us">
              <a:latin typeface="Calibri" panose="020F0502020204030204" pitchFamily="34" charset="0"/>
              <a:sym typeface=""/>
            </a:endParaRPr>
          </a:p>
        </p:txBody>
      </p:sp>
    </p:spTree>
    <p:extLst>
      <p:ext uri="{BB962C8B-B14F-4D97-AF65-F5344CB8AC3E}">
        <p14:creationId xmlns:p14="http://schemas.microsoft.com/office/powerpoint/2010/main" val="31595306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785F1B7A-8E97-2314-01AA-EE0C18CFD1CB}"/>
              </a:ext>
            </a:extLst>
          </p:cNvPr>
          <p:cNvSpPr>
            <a:spLocks noGrp="1"/>
          </p:cNvSpPr>
          <p:nvPr>
            <p:ph type="title"/>
          </p:nvPr>
        </p:nvSpPr>
        <p:spPr>
          <a:xfrm>
            <a:off x="1098468" y="885652"/>
            <a:ext cx="3229803" cy="3075194"/>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John </a:t>
            </a:r>
            <a:br>
              <a:rPr lang="en-us" dirty="0">
                <a:solidFill>
                  <a:srgbClr val="FFFFFF"/>
                </a:solidFill>
                <a:latin typeface="Calibri" panose="020F0502020204030204" pitchFamily="34" charset="0"/>
                <a:cs typeface="+mn-cs"/>
                <a:sym typeface=""/>
              </a:rPr>
            </a:br>
            <a:r>
              <a:rPr b="1" i="0" u="none" baseline="0" lang="en-us">
                <a:solidFill>
                  <a:srgbClr val="FFFFFF"/>
                </a:solidFill>
                <a:latin typeface="Calibri" panose="020F0502020204030204" pitchFamily="34" charset="0"/>
                <a:cs typeface="+mn-cs"/>
                <a:sym typeface=""/>
              </a:rPr>
              <a:t>(Step 3)</a:t>
            </a:r>
            <a:br>
              <a:rPr lang="en-us" dirty="0">
                <a:solidFill>
                  <a:srgbClr val="FFFFFF"/>
                </a:solidFill>
                <a:latin typeface="Calibri" panose="020F0502020204030204" pitchFamily="34" charset="0"/>
                <a:cs typeface="+mn-cs"/>
                <a:sym typeface=""/>
              </a:rPr>
            </a:br>
            <a:endParaRPr lang="en-us" dirty="0">
              <a:solidFill>
                <a:srgbClr val="FFFFFF"/>
              </a:solidFill>
              <a:latin typeface="Calibri" panose="020F0502020204030204" pitchFamily="34" charset="0"/>
              <a:cs typeface="+mn-cs"/>
              <a:sym typeface=""/>
            </a:endParaRPr>
          </a:p>
        </p:txBody>
      </p:sp>
      <p:sp>
        <p:nvSpPr>
          <p:cNvPr id="3" name="Espace réservé du contenu 2">
            <a:extLst>
              <a:ext uri="{FF2B5EF4-FFF2-40B4-BE49-F238E27FC236}">
                <a16:creationId xmlns:a16="http://schemas.microsoft.com/office/drawing/2014/main" id="{E2FD010E-F4DE-B581-1D04-8EFDB8E3AE04}"/>
              </a:ext>
            </a:extLst>
          </p:cNvPr>
          <p:cNvSpPr>
            <a:spLocks noGrp="1"/>
          </p:cNvSpPr>
          <p:nvPr>
            <p:ph idx="1"/>
          </p:nvPr>
        </p:nvSpPr>
        <p:spPr>
          <a:xfrm>
            <a:off x="4978708" y="885651"/>
            <a:ext cx="6525220" cy="4616849"/>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25 = 0% (least affected ear) </a:t>
            </a: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33.75 rounded to 35 = 1% (most affected ear)</a:t>
            </a: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Total ADP of 1 %</a:t>
            </a:r>
          </a:p>
          <a:p>
            <a:pPr marL="0" indent="0" algn="l" rtl="0">
              <a:buNone/>
            </a:pPr>
            <a:endParaRPr lang="en-us" sz="2400" dirty="0">
              <a:latin typeface="Calibri" panose="020F0502020204030204" pitchFamily="34" charset="0"/>
              <a:sym typeface=""/>
            </a:endParaRPr>
          </a:p>
          <a:p>
            <a:pPr marL="0" indent="0" algn="l" rtl="0">
              <a:buNone/>
            </a:pPr>
            <a:r>
              <a:rPr sz="2400" b="0" i="0" u="none" baseline="0" lang="en-us">
                <a:latin typeface="Calibri" panose="020F0502020204030204" pitchFamily="34" charset="0"/>
                <a:ea typeface="Calibri" panose="020F0502020204030204" pitchFamily="34" charset="0"/>
                <a:cs typeface="Calibri" panose="020F0502020204030204" pitchFamily="34" charset="0"/>
                <a:sym typeface=""/>
              </a:rPr>
              <a:t>	</a:t>
            </a:r>
          </a:p>
          <a:p>
            <a:endParaRPr lang="en-us" sz="2400" dirty="0"/>
          </a:p>
        </p:txBody>
      </p:sp>
      <p:sp>
        <p:nvSpPr>
          <p:cNvPr id="4" name="Espace réservé du numéro de diapositive 3">
            <a:extLst>
              <a:ext uri="{FF2B5EF4-FFF2-40B4-BE49-F238E27FC236}">
                <a16:creationId xmlns:a16="http://schemas.microsoft.com/office/drawing/2014/main" id="{89446AC8-7C8B-8DE1-BEB5-39E243DDDCB1}"/>
              </a:ext>
            </a:extLst>
          </p:cNvPr>
          <p:cNvSpPr>
            <a:spLocks noGrp="1"/>
          </p:cNvSpPr>
          <p:nvPr>
            <p:ph type="sldNum" sz="quarter" idx="12"/>
          </p:nvPr>
        </p:nvSpPr>
        <p:spPr>
          <a:xfrm>
            <a:off x="10707624" y="6382512"/>
            <a:ext cx="685800" cy="320040"/>
          </a:xfrm>
        </p:spPr>
        <p:txBody>
          <a:bodyPr>
            <a:normAutofit/>
          </a:bodyPr>
          <a:lstStyle/>
          <a:p>
            <a:pPr algn="r" rtl="0">
              <a:spcAft>
                <a:spcPts val="600"/>
              </a:spcAft>
            </a:pPr>
            <a:r>
              <a:rPr b="0" i="0" u="none" baseline="0" lang="en-us"/>
              <a:t/>
            </a:r>
            <a:fld id="{3101B508-B952-414E-AEB1-D48B5C65E2A2}" type="slidenum">
              <a:rPr sz="1000">
                <a:latin typeface="Calibri" panose="020F0502020204030204" pitchFamily="34" charset="0"/>
                <a:sym typeface=""/>
              </a:rPr>
              <a:pPr>
                <a:spcAft>
                  <a:spcPts val="600"/>
                </a:spcAft>
              </a:pPr>
              <a:t>51</a:t>
            </a:fld>
            <a:endParaRPr lang="en-us" sz="1000">
              <a:latin typeface="Calibri" panose="020F0502020204030204" pitchFamily="34" charset="0"/>
              <a:sym typeface=""/>
            </a:endParaRPr>
          </a:p>
        </p:txBody>
      </p:sp>
    </p:spTree>
    <p:extLst>
      <p:ext uri="{BB962C8B-B14F-4D97-AF65-F5344CB8AC3E}">
        <p14:creationId xmlns:p14="http://schemas.microsoft.com/office/powerpoint/2010/main" val="973378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BA8709A4-E74B-3EC3-9DE2-A0DE919120CD}"/>
              </a:ext>
            </a:extLst>
          </p:cNvPr>
          <p:cNvSpPr>
            <a:spLocks noGrp="1"/>
          </p:cNvSpPr>
          <p:nvPr>
            <p:ph type="title"/>
          </p:nvPr>
        </p:nvSpPr>
        <p:spPr>
          <a:xfrm>
            <a:off x="605118" y="1645024"/>
            <a:ext cx="3204882" cy="2869499"/>
          </a:xfrm>
          <a:noFill/>
        </p:spPr>
        <p:txBody>
          <a:bodyPr vert="horz" lIns="91440" tIns="45720" rIns="91440" bIns="45720" rtlCol="0" anchor="ctr">
            <a:normAutofit/>
          </a:bodyPr>
          <a:lstStyle/>
          <a:p>
            <a:pPr algn="ctr" rtl="0"/>
            <a:r>
              <a:rPr sz="4000" kern="1200" b="1" i="0" u="none" baseline="0" lang="en-us">
                <a:solidFill>
                  <a:srgbClr val="FFFFFF"/>
                </a:solidFill>
                <a:latin typeface="Calibri Light" panose="020F0302020204030204" pitchFamily="34" charset="0"/>
                <a:cs typeface="+mn-cs"/>
                <a:sym typeface=""/>
              </a:rPr>
              <a:t>Scale of Bodily Injuries Regulation</a:t>
            </a:r>
            <a:endParaRPr lang="en-us" sz="4000" kern="1200" dirty="0">
              <a:solidFill>
                <a:srgbClr val="FFFFFF"/>
              </a:solidFill>
              <a:latin typeface="Calibri Light" panose="020F0302020204030204" pitchFamily="34" charset="0"/>
              <a:cs typeface="+mn-cs"/>
              <a:sym typeface=""/>
            </a:endParaRPr>
          </a:p>
        </p:txBody>
      </p:sp>
      <p:pic>
        <p:nvPicPr>
          <p:cNvPr id="5" name="Espace réservé du contenu 4">
            <a:extLst>
              <a:ext uri="{FF2B5EF4-FFF2-40B4-BE49-F238E27FC236}">
                <a16:creationId xmlns:a16="http://schemas.microsoft.com/office/drawing/2014/main" id="{80014FCF-0E7A-70B3-3E87-4CC7688B3B98}"/>
              </a:ext>
            </a:extLst>
          </p:cNvPr>
          <p:cNvPicPr>
            <a:picLocks noGrp="1" noChangeAspect="1"/>
          </p:cNvPicPr>
          <p:nvPr>
            <p:ph idx="1"/>
          </p:nvPr>
        </p:nvPicPr>
        <p:blipFill>
          <a:blip r:embed="rId2"/>
          <a:stretch>
            <a:fillRect/>
          </a:stretch>
        </p:blipFill>
        <p:spPr>
          <a:xfrm>
            <a:off x="4616824" y="-443753"/>
            <a:ext cx="7467600" cy="7472081"/>
          </a:xfrm>
          <a:prstGeom prst="rect">
            <a:avLst/>
          </a:prstGeom>
        </p:spPr>
      </p:pic>
      <p:sp>
        <p:nvSpPr>
          <p:cNvPr id="4" name="Espace réservé du numéro de diapositive 3">
            <a:extLst>
              <a:ext uri="{FF2B5EF4-FFF2-40B4-BE49-F238E27FC236}">
                <a16:creationId xmlns:a16="http://schemas.microsoft.com/office/drawing/2014/main" id="{85C7F751-F955-9072-5536-7D4217DC6571}"/>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solidFill>
                  <a:schemeClr val="tx1">
                    <a:alpha val="80000"/>
                  </a:schemeClr>
                </a:solidFill>
                <a:latin typeface="Calibri" panose="020F0502020204030204" pitchFamily="34" charset="0"/>
                <a:sym typeface=""/>
              </a:rPr>
              <a:pPr>
                <a:spcAft>
                  <a:spcPts val="600"/>
                </a:spcAft>
              </a:pPr>
              <a:t>52</a:t>
            </a:fld>
            <a:endParaRPr lang="en-us">
              <a:solidFill>
                <a:schemeClr val="tx1">
                  <a:alpha val="80000"/>
                </a:schemeClr>
              </a:solidFill>
              <a:latin typeface="Calibri" panose="020F0502020204030204" pitchFamily="34" charset="0"/>
              <a:sym typeface=""/>
            </a:endParaRPr>
          </a:p>
        </p:txBody>
      </p:sp>
    </p:spTree>
    <p:extLst>
      <p:ext uri="{BB962C8B-B14F-4D97-AF65-F5344CB8AC3E}">
        <p14:creationId xmlns:p14="http://schemas.microsoft.com/office/powerpoint/2010/main" val="1599727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785F1B7A-8E97-2314-01AA-EE0C18CFD1CB}"/>
              </a:ext>
            </a:extLst>
          </p:cNvPr>
          <p:cNvSpPr>
            <a:spLocks noGrp="1"/>
          </p:cNvSpPr>
          <p:nvPr>
            <p:ph type="title"/>
          </p:nvPr>
        </p:nvSpPr>
        <p:spPr>
          <a:xfrm>
            <a:off x="1098468" y="885652"/>
            <a:ext cx="3229803" cy="2795276"/>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John </a:t>
            </a:r>
            <a:br>
              <a:rPr lang="en-us" dirty="0">
                <a:solidFill>
                  <a:srgbClr val="FFFFFF"/>
                </a:solidFill>
                <a:latin typeface="Calibri" panose="020F0502020204030204" pitchFamily="34" charset="0"/>
                <a:cs typeface="+mn-cs"/>
                <a:sym typeface=""/>
              </a:rPr>
            </a:br>
            <a:r>
              <a:rPr b="1" i="0" u="none" baseline="0" lang="en-us">
                <a:solidFill>
                  <a:srgbClr val="FFFFFF"/>
                </a:solidFill>
                <a:latin typeface="Calibri" panose="020F0502020204030204" pitchFamily="34" charset="0"/>
                <a:cs typeface="+mn-cs"/>
                <a:sym typeface=""/>
              </a:rPr>
              <a:t>(Step 4)</a:t>
            </a:r>
            <a:br>
              <a:rPr lang="en-us" dirty="0">
                <a:solidFill>
                  <a:srgbClr val="FFFFFF"/>
                </a:solidFill>
                <a:latin typeface="Calibri" panose="020F0502020204030204" pitchFamily="34" charset="0"/>
                <a:cs typeface="+mn-cs"/>
                <a:sym typeface=""/>
              </a:rPr>
            </a:br>
            <a:endParaRPr lang="en-us" dirty="0">
              <a:solidFill>
                <a:srgbClr val="FFFFFF"/>
              </a:solidFill>
              <a:latin typeface="Calibri" panose="020F0502020204030204" pitchFamily="34" charset="0"/>
              <a:cs typeface="+mn-cs"/>
              <a:sym typeface=""/>
            </a:endParaRPr>
          </a:p>
        </p:txBody>
      </p:sp>
      <p:sp>
        <p:nvSpPr>
          <p:cNvPr id="3" name="Espace réservé du contenu 2">
            <a:extLst>
              <a:ext uri="{FF2B5EF4-FFF2-40B4-BE49-F238E27FC236}">
                <a16:creationId xmlns:a16="http://schemas.microsoft.com/office/drawing/2014/main" id="{E2FD010E-F4DE-B581-1D04-8EFDB8E3AE04}"/>
              </a:ext>
            </a:extLst>
          </p:cNvPr>
          <p:cNvSpPr>
            <a:spLocks noGrp="1"/>
          </p:cNvSpPr>
          <p:nvPr>
            <p:ph idx="1"/>
          </p:nvPr>
        </p:nvSpPr>
        <p:spPr>
          <a:xfrm>
            <a:off x="4978708" y="885651"/>
            <a:ext cx="6525220" cy="4616849"/>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0% + 1 % = 1% + 0.1%= 1.1%</a:t>
            </a:r>
          </a:p>
          <a:p>
            <a:pPr marL="0" indent="0" algn="l" rtl="0">
              <a:buNone/>
            </a:pPr>
            <a:r>
              <a:rPr sz="2400" b="0" i="0" u="none" baseline="0" lang="en-us">
                <a:latin typeface="Calibri" panose="020F0502020204030204" pitchFamily="34" charset="0"/>
                <a:ea typeface="Calibri" panose="020F0502020204030204" pitchFamily="34" charset="0"/>
                <a:cs typeface="Calibri" panose="020F0502020204030204" pitchFamily="34" charset="0"/>
                <a:sym typeface=""/>
              </a:rPr>
              <a:t>	</a:t>
            </a:r>
          </a:p>
          <a:p>
            <a:endParaRPr lang="en-us" sz="2400" dirty="0"/>
          </a:p>
        </p:txBody>
      </p:sp>
      <p:sp>
        <p:nvSpPr>
          <p:cNvPr id="4" name="Espace réservé du numéro de diapositive 3">
            <a:extLst>
              <a:ext uri="{FF2B5EF4-FFF2-40B4-BE49-F238E27FC236}">
                <a16:creationId xmlns:a16="http://schemas.microsoft.com/office/drawing/2014/main" id="{89446AC8-7C8B-8DE1-BEB5-39E243DDDCB1}"/>
              </a:ext>
            </a:extLst>
          </p:cNvPr>
          <p:cNvSpPr>
            <a:spLocks noGrp="1"/>
          </p:cNvSpPr>
          <p:nvPr>
            <p:ph type="sldNum" sz="quarter" idx="12"/>
          </p:nvPr>
        </p:nvSpPr>
        <p:spPr>
          <a:xfrm>
            <a:off x="10707624" y="6382512"/>
            <a:ext cx="685800" cy="320040"/>
          </a:xfrm>
        </p:spPr>
        <p:txBody>
          <a:bodyPr>
            <a:normAutofit/>
          </a:bodyPr>
          <a:lstStyle/>
          <a:p>
            <a:pPr algn="r" rtl="0">
              <a:spcAft>
                <a:spcPts val="600"/>
              </a:spcAft>
            </a:pPr>
            <a:r>
              <a:rPr b="0" i="0" u="none" baseline="0" lang="en-us"/>
              <a:t/>
            </a:r>
            <a:fld id="{3101B508-B952-414E-AEB1-D48B5C65E2A2}" type="slidenum">
              <a:rPr sz="1000">
                <a:latin typeface="Calibri" panose="020F0502020204030204" pitchFamily="34" charset="0"/>
                <a:sym typeface=""/>
              </a:rPr>
              <a:pPr>
                <a:spcAft>
                  <a:spcPts val="600"/>
                </a:spcAft>
              </a:pPr>
              <a:t>53</a:t>
            </a:fld>
            <a:endParaRPr lang="en-us" sz="1000">
              <a:latin typeface="Calibri" panose="020F0502020204030204" pitchFamily="34" charset="0"/>
              <a:sym typeface=""/>
            </a:endParaRPr>
          </a:p>
        </p:txBody>
      </p:sp>
    </p:spTree>
    <p:extLst>
      <p:ext uri="{BB962C8B-B14F-4D97-AF65-F5344CB8AC3E}">
        <p14:creationId xmlns:p14="http://schemas.microsoft.com/office/powerpoint/2010/main" val="387806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20813D57-CF22-CDE0-3AC4-C70E26569F9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rtl="0"/>
            <a:r>
              <a:rPr sz="3600" kern="1200" b="1" i="0" u="none" baseline="0" lang="en-us">
                <a:solidFill>
                  <a:srgbClr val="FFFFFF"/>
                </a:solidFill>
                <a:latin typeface="Calibri Light" panose="020F0302020204030204" pitchFamily="34" charset="0"/>
                <a:cs typeface="+mn-cs"/>
                <a:sym typeface=""/>
              </a:rPr>
              <a:t>Personal injury compensation</a:t>
            </a:r>
            <a:endParaRPr lang="en-us" sz="3600" kern="1200" dirty="0">
              <a:solidFill>
                <a:srgbClr val="FFFFFF"/>
              </a:solidFill>
              <a:latin typeface="Calibri Light" panose="020F0302020204030204" pitchFamily="34" charset="0"/>
              <a:cs typeface="+mn-cs"/>
              <a:sym typeface=""/>
            </a:endParaRPr>
          </a:p>
        </p:txBody>
      </p:sp>
      <p:sp>
        <p:nvSpPr>
          <p:cNvPr id="4" name="Espace réservé du numéro de diapositive 3">
            <a:extLst>
              <a:ext uri="{FF2B5EF4-FFF2-40B4-BE49-F238E27FC236}">
                <a16:creationId xmlns:a16="http://schemas.microsoft.com/office/drawing/2014/main" id="{6C198D25-F52F-8945-8163-D15ECDA320A6}"/>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lgn="r" rtl="0">
              <a:spcAft>
                <a:spcPts val="600"/>
              </a:spcAft>
            </a:pPr>
            <a:r>
              <a:rPr b="0" i="0" u="none" baseline="0" lang="en-us"/>
              <a:t/>
            </a:r>
            <a:fld id="{3101B508-B952-414E-AEB1-D48B5C65E2A2}" type="slidenum">
              <a:rPr>
                <a:solidFill>
                  <a:schemeClr val="tx1">
                    <a:alpha val="80000"/>
                  </a:schemeClr>
                </a:solidFill>
                <a:latin typeface="Calibri" panose="020F0502020204030204" pitchFamily="34" charset="0"/>
                <a:sym typeface=""/>
              </a:rPr>
              <a:pPr>
                <a:spcAft>
                  <a:spcPts val="600"/>
                </a:spcAft>
              </a:pPr>
              <a:t>54</a:t>
            </a:fld>
            <a:endParaRPr lang="en-us">
              <a:solidFill>
                <a:schemeClr val="tx1">
                  <a:alpha val="80000"/>
                </a:schemeClr>
              </a:solidFill>
              <a:latin typeface="Calibri" panose="020F0502020204030204" pitchFamily="34" charset="0"/>
              <a:sym typeface=""/>
            </a:endParaRPr>
          </a:p>
        </p:txBody>
      </p:sp>
      <p:sp>
        <p:nvSpPr>
          <p:cNvPr id="6" name="Rectangle 1">
            <a:extLst>
              <a:ext uri="{FF2B5EF4-FFF2-40B4-BE49-F238E27FC236}">
                <a16:creationId xmlns:a16="http://schemas.microsoft.com/office/drawing/2014/main" id="{D2B029C7-1761-3D59-73BA-9205DF35C0A5}"/>
              </a:ext>
            </a:extLst>
          </p:cNvPr>
          <p:cNvSpPr>
            <a:spLocks noChangeArrowheads="1"/>
          </p:cNvSpPr>
          <p:nvPr/>
        </p:nvSpPr>
        <p:spPr bwMode="auto">
          <a:xfrm>
            <a:off x="-1" y="0"/>
            <a:ext cx="1293842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Espace réservé du contenu 4">
            <a:extLst>
              <a:ext uri="{FF2B5EF4-FFF2-40B4-BE49-F238E27FC236}">
                <a16:creationId xmlns:a16="http://schemas.microsoft.com/office/drawing/2014/main" id="{B988D623-46C0-3EB2-2D83-3A415C62F2A3}"/>
              </a:ext>
            </a:extLst>
          </p:cNvPr>
          <p:cNvGraphicFramePr>
            <a:graphicFrameLocks noGrp="1"/>
          </p:cNvGraphicFramePr>
          <p:nvPr>
            <p:ph idx="1"/>
          </p:nvPr>
        </p:nvGraphicFramePr>
        <p:xfrm>
          <a:off x="4392706" y="136525"/>
          <a:ext cx="7575176" cy="5923998"/>
        </p:xfrm>
        <a:graphic>
          <a:graphicData uri="http://schemas.openxmlformats.org/drawingml/2006/table">
            <a:tbl>
              <a:tblPr firstRow="1" firstCol="1" bandRow="1">
                <a:tableStyleId>{5C22544A-7EE6-4342-B048-85BDC9FD1C3A}</a:tableStyleId>
              </a:tblPr>
              <a:tblGrid>
                <a:gridCol w="1618065">
                  <a:extLst>
                    <a:ext uri="{9D8B030D-6E8A-4147-A177-3AD203B41FA5}">
                      <a16:colId xmlns:a16="http://schemas.microsoft.com/office/drawing/2014/main" val="1094036365"/>
                    </a:ext>
                  </a:extLst>
                </a:gridCol>
                <a:gridCol w="1364572">
                  <a:extLst>
                    <a:ext uri="{9D8B030D-6E8A-4147-A177-3AD203B41FA5}">
                      <a16:colId xmlns:a16="http://schemas.microsoft.com/office/drawing/2014/main" val="3971431317"/>
                    </a:ext>
                  </a:extLst>
                </a:gridCol>
                <a:gridCol w="531049">
                  <a:extLst>
                    <a:ext uri="{9D8B030D-6E8A-4147-A177-3AD203B41FA5}">
                      <a16:colId xmlns:a16="http://schemas.microsoft.com/office/drawing/2014/main" val="785998577"/>
                    </a:ext>
                  </a:extLst>
                </a:gridCol>
                <a:gridCol w="1364572">
                  <a:extLst>
                    <a:ext uri="{9D8B030D-6E8A-4147-A177-3AD203B41FA5}">
                      <a16:colId xmlns:a16="http://schemas.microsoft.com/office/drawing/2014/main" val="4048234759"/>
                    </a:ext>
                  </a:extLst>
                </a:gridCol>
                <a:gridCol w="1446204">
                  <a:extLst>
                    <a:ext uri="{9D8B030D-6E8A-4147-A177-3AD203B41FA5}">
                      <a16:colId xmlns:a16="http://schemas.microsoft.com/office/drawing/2014/main" val="2004351116"/>
                    </a:ext>
                  </a:extLst>
                </a:gridCol>
                <a:gridCol w="1250714">
                  <a:extLst>
                    <a:ext uri="{9D8B030D-6E8A-4147-A177-3AD203B41FA5}">
                      <a16:colId xmlns:a16="http://schemas.microsoft.com/office/drawing/2014/main" val="2235240008"/>
                    </a:ext>
                  </a:extLst>
                </a:gridCol>
              </a:tblGrid>
              <a:tr h="329111">
                <a:tc gridSpan="6">
                  <a:txBody>
                    <a:bodyPr/>
                    <a:lstStyle/>
                    <a:p>
                      <a:pPr algn="l" rtl="0">
                        <a:lnSpc>
                          <a:spcPct val="107000"/>
                        </a:lnSpc>
                        <a:spcAft>
                          <a:spcPts val="800"/>
                        </a:spcAft>
                      </a:pPr>
                      <a:r>
                        <a:rPr sz="1500" b="1" i="0" u="none" baseline="0" lang="en-us">
                          <a:effectLst/>
                        </a:rPr>
                        <a:t>2023 compensation</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8607937"/>
                  </a:ext>
                </a:extLst>
              </a:tr>
              <a:tr h="329111">
                <a:tc>
                  <a:txBody>
                    <a:bodyPr/>
                    <a:lstStyle/>
                    <a:p>
                      <a:pPr algn="ctr" rtl="0">
                        <a:lnSpc>
                          <a:spcPct val="107000"/>
                        </a:lnSpc>
                        <a:spcAft>
                          <a:spcPts val="800"/>
                        </a:spcAft>
                      </a:pPr>
                      <a:r>
                        <a:rPr sz="1500" b="1" i="0" u="none" baseline="0" lang="en-us">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Amount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Amount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Age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ctr" rtl="0">
                        <a:lnSpc>
                          <a:spcPct val="107000"/>
                        </a:lnSpc>
                        <a:spcAft>
                          <a:spcPts val="800"/>
                        </a:spcAft>
                      </a:pPr>
                      <a:r>
                        <a:rPr sz="1500" b="0" i="0" u="none" baseline="0" lang="en-us">
                          <a:effectLst/>
                        </a:rPr>
                        <a:t>Amount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879722734"/>
                  </a:ext>
                </a:extLst>
              </a:tr>
              <a:tr h="329111">
                <a:tc>
                  <a:txBody>
                    <a:bodyPr/>
                    <a:lstStyle/>
                    <a:p>
                      <a:pPr algn="l" rtl="0">
                        <a:lnSpc>
                          <a:spcPct val="107000"/>
                        </a:lnSpc>
                        <a:spcAft>
                          <a:spcPts val="800"/>
                        </a:spcAft>
                      </a:pPr>
                      <a:r>
                        <a:rPr sz="1500" b="1" i="0" u="none" baseline="0" lang="en-us">
                          <a:effectLst/>
                        </a:rPr>
                        <a:t>18 and under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$124,497.00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$103,307.00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$82,118.00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917362902"/>
                  </a:ext>
                </a:extLst>
              </a:tr>
              <a:tr h="329111">
                <a:tc>
                  <a:txBody>
                    <a:bodyPr/>
                    <a:lstStyle/>
                    <a:p>
                      <a:pPr algn="l" rtl="0">
                        <a:lnSpc>
                          <a:spcPct val="107000"/>
                        </a:lnSpc>
                        <a:spcAft>
                          <a:spcPts val="800"/>
                        </a:spcAft>
                      </a:pPr>
                      <a:r>
                        <a:rPr sz="1500" b="1" i="0" u="none" baseline="0" lang="en-us">
                          <a:effectLst/>
                        </a:rPr>
                        <a:t>19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$123,175.00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$101,979.00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$80,795.00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318908868"/>
                  </a:ext>
                </a:extLst>
              </a:tr>
              <a:tr h="329111">
                <a:tc>
                  <a:txBody>
                    <a:bodyPr/>
                    <a:lstStyle/>
                    <a:p>
                      <a:pPr algn="l" rtl="0">
                        <a:lnSpc>
                          <a:spcPct val="107000"/>
                        </a:lnSpc>
                        <a:spcAft>
                          <a:spcPts val="800"/>
                        </a:spcAft>
                      </a:pPr>
                      <a:r>
                        <a:rPr sz="1500" b="1" i="0" u="none" baseline="0" lang="en-us">
                          <a:effectLst/>
                        </a:rPr>
                        <a:t>20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$121,850.00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$100,660.00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$79,465.00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874504103"/>
                  </a:ext>
                </a:extLst>
              </a:tr>
              <a:tr h="329111">
                <a:tc>
                  <a:txBody>
                    <a:bodyPr/>
                    <a:lstStyle/>
                    <a:p>
                      <a:pPr algn="l" rtl="0">
                        <a:lnSpc>
                          <a:spcPct val="107000"/>
                        </a:lnSpc>
                        <a:spcAft>
                          <a:spcPts val="800"/>
                        </a:spcAft>
                      </a:pPr>
                      <a:r>
                        <a:rPr sz="1500" b="1" i="0" u="none" baseline="0" lang="en-us">
                          <a:effectLst/>
                        </a:rPr>
                        <a:t>21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$120,525.00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$99,334.00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$78,140.00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727655895"/>
                  </a:ext>
                </a:extLst>
              </a:tr>
              <a:tr h="329111">
                <a:tc>
                  <a:txBody>
                    <a:bodyPr/>
                    <a:lstStyle/>
                    <a:p>
                      <a:pPr algn="l" rtl="0">
                        <a:lnSpc>
                          <a:spcPct val="107000"/>
                        </a:lnSpc>
                        <a:spcAft>
                          <a:spcPts val="800"/>
                        </a:spcAft>
                      </a:pPr>
                      <a:r>
                        <a:rPr sz="1500" b="1" i="0" u="none" baseline="0" lang="en-us">
                          <a:effectLst/>
                        </a:rPr>
                        <a:t>22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$119,198.00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$98,014.00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$76,815.00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663823732"/>
                  </a:ext>
                </a:extLst>
              </a:tr>
              <a:tr h="329111">
                <a:tc>
                  <a:txBody>
                    <a:bodyPr/>
                    <a:lstStyle/>
                    <a:p>
                      <a:pPr algn="l" rtl="0">
                        <a:lnSpc>
                          <a:spcPct val="107000"/>
                        </a:lnSpc>
                        <a:spcAft>
                          <a:spcPts val="800"/>
                        </a:spcAft>
                      </a:pPr>
                      <a:r>
                        <a:rPr sz="1500" b="1" i="0" u="none" baseline="0" lang="en-us">
                          <a:effectLst/>
                        </a:rPr>
                        <a:t>23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$117,878.00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39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$96,686.00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$75,494.00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083977583"/>
                  </a:ext>
                </a:extLst>
              </a:tr>
              <a:tr h="329111">
                <a:tc>
                  <a:txBody>
                    <a:bodyPr/>
                    <a:lstStyle/>
                    <a:p>
                      <a:pPr algn="l" rtl="0">
                        <a:lnSpc>
                          <a:spcPct val="107000"/>
                        </a:lnSpc>
                        <a:spcAft>
                          <a:spcPts val="800"/>
                        </a:spcAft>
                      </a:pPr>
                      <a:r>
                        <a:rPr sz="1500" b="1" i="0" u="none" baseline="0" lang="en-us">
                          <a:effectLst/>
                        </a:rPr>
                        <a:t>24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$116,554.00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$95,366.00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$74,167.00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427745518"/>
                  </a:ext>
                </a:extLst>
              </a:tr>
              <a:tr h="329111">
                <a:tc>
                  <a:txBody>
                    <a:bodyPr/>
                    <a:lstStyle/>
                    <a:p>
                      <a:pPr algn="l" rtl="0">
                        <a:lnSpc>
                          <a:spcPct val="107000"/>
                        </a:lnSpc>
                        <a:spcAft>
                          <a:spcPts val="800"/>
                        </a:spcAft>
                      </a:pPr>
                      <a:r>
                        <a:rPr sz="1500" b="1" i="0" u="none" baseline="0" lang="en-us">
                          <a:effectLst/>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$115,230.00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$94,035.00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$72,845.00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695654066"/>
                  </a:ext>
                </a:extLst>
              </a:tr>
              <a:tr h="329111">
                <a:tc>
                  <a:txBody>
                    <a:bodyPr/>
                    <a:lstStyle/>
                    <a:p>
                      <a:pPr algn="l" rtl="0">
                        <a:lnSpc>
                          <a:spcPct val="107000"/>
                        </a:lnSpc>
                        <a:spcAft>
                          <a:spcPts val="800"/>
                        </a:spcAft>
                      </a:pPr>
                      <a:r>
                        <a:rPr sz="1500" b="1" i="0" u="none" baseline="0" lang="en-us">
                          <a:effectLst/>
                        </a:rPr>
                        <a:t>26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$113,907.00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$92,713.00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$71,518.00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289808349"/>
                  </a:ext>
                </a:extLst>
              </a:tr>
              <a:tr h="329111">
                <a:tc>
                  <a:txBody>
                    <a:bodyPr/>
                    <a:lstStyle/>
                    <a:p>
                      <a:pPr algn="l" rtl="0">
                        <a:lnSpc>
                          <a:spcPct val="107000"/>
                        </a:lnSpc>
                        <a:spcAft>
                          <a:spcPts val="800"/>
                        </a:spcAft>
                      </a:pPr>
                      <a:r>
                        <a:rPr sz="1500" b="1" i="0" u="none" baseline="0" lang="en-us">
                          <a:effectLst/>
                        </a:rPr>
                        <a:t>27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$112,582.00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$91,390.00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59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$70,196.00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674489699"/>
                  </a:ext>
                </a:extLst>
              </a:tr>
              <a:tr h="329111">
                <a:tc>
                  <a:txBody>
                    <a:bodyPr/>
                    <a:lstStyle/>
                    <a:p>
                      <a:pPr algn="l" rtl="0">
                        <a:lnSpc>
                          <a:spcPct val="107000"/>
                        </a:lnSpc>
                        <a:spcAft>
                          <a:spcPts val="800"/>
                        </a:spcAft>
                      </a:pPr>
                      <a:r>
                        <a:rPr sz="1500" b="1" i="0" u="none" baseline="0" lang="en-us">
                          <a:effectLst/>
                        </a:rPr>
                        <a:t>28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$111,257.00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$90,065.00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$68,872.00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4188132109"/>
                  </a:ext>
                </a:extLst>
              </a:tr>
              <a:tr h="329111">
                <a:tc>
                  <a:txBody>
                    <a:bodyPr/>
                    <a:lstStyle/>
                    <a:p>
                      <a:pPr algn="l" rtl="0">
                        <a:lnSpc>
                          <a:spcPct val="107000"/>
                        </a:lnSpc>
                        <a:spcAft>
                          <a:spcPts val="800"/>
                        </a:spcAft>
                      </a:pPr>
                      <a:r>
                        <a:rPr sz="1500" b="1" i="0" u="none" baseline="0" lang="en-us">
                          <a:effectLst/>
                        </a:rPr>
                        <a:t>29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$109,932.00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$88,738.00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$67,542.00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1757180716"/>
                  </a:ext>
                </a:extLst>
              </a:tr>
              <a:tr h="329111">
                <a:tc>
                  <a:txBody>
                    <a:bodyPr/>
                    <a:lstStyle/>
                    <a:p>
                      <a:pPr algn="l" rtl="0">
                        <a:lnSpc>
                          <a:spcPct val="107000"/>
                        </a:lnSpc>
                        <a:spcAft>
                          <a:spcPts val="800"/>
                        </a:spcAft>
                      </a:pPr>
                      <a:r>
                        <a:rPr sz="1500" b="1" i="0" u="none" baseline="0" lang="en-us">
                          <a:effectLst/>
                        </a:rPr>
                        <a:t>30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$108,606.00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$87,411.00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$66,222.00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35102986"/>
                  </a:ext>
                </a:extLst>
              </a:tr>
              <a:tr h="329111">
                <a:tc>
                  <a:txBody>
                    <a:bodyPr/>
                    <a:lstStyle/>
                    <a:p>
                      <a:pPr algn="l" rtl="0">
                        <a:lnSpc>
                          <a:spcPct val="107000"/>
                        </a:lnSpc>
                        <a:spcAft>
                          <a:spcPts val="800"/>
                        </a:spcAft>
                      </a:pPr>
                      <a:r>
                        <a:rPr sz="1500" b="1" i="0" u="none" baseline="0" lang="en-us">
                          <a:effectLst/>
                        </a:rPr>
                        <a:t>31</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$107,279.00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47</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$86,534.00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$64,897.00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27848525"/>
                  </a:ext>
                </a:extLst>
              </a:tr>
              <a:tr h="329111">
                <a:tc>
                  <a:txBody>
                    <a:bodyPr/>
                    <a:lstStyle/>
                    <a:p>
                      <a:pPr algn="l" rtl="0">
                        <a:lnSpc>
                          <a:spcPct val="107000"/>
                        </a:lnSpc>
                        <a:spcAft>
                          <a:spcPts val="800"/>
                        </a:spcAft>
                      </a:pPr>
                      <a:r>
                        <a:rPr sz="1500" b="1" i="0" u="none" baseline="0" lang="en-us">
                          <a:effectLst/>
                        </a:rPr>
                        <a:t>32</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$105,956.00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48</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$84,772.00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64</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$63,572.00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2735229825"/>
                  </a:ext>
                </a:extLst>
              </a:tr>
              <a:tr h="329111">
                <a:tc>
                  <a:txBody>
                    <a:bodyPr/>
                    <a:lstStyle/>
                    <a:p>
                      <a:pPr algn="l" rtl="0">
                        <a:lnSpc>
                          <a:spcPct val="107000"/>
                        </a:lnSpc>
                        <a:spcAft>
                          <a:spcPts val="800"/>
                        </a:spcAft>
                      </a:pPr>
                      <a:r>
                        <a:rPr sz="1500" b="1" i="0" u="none" baseline="0" lang="en-us">
                          <a:effectLst/>
                        </a:rPr>
                        <a:t>33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$104,633.00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49</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$83,445.00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65 and over</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tc>
                  <a:txBody>
                    <a:bodyPr/>
                    <a:lstStyle/>
                    <a:p>
                      <a:pPr algn="l" rtl="0">
                        <a:lnSpc>
                          <a:spcPct val="107000"/>
                        </a:lnSpc>
                        <a:spcAft>
                          <a:spcPts val="800"/>
                        </a:spcAft>
                      </a:pPr>
                      <a:r>
                        <a:rPr sz="1500" b="0" i="0" u="none" baseline="0" lang="en-us">
                          <a:effectLst/>
                        </a:rPr>
                        <a:t>$62,252.00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11538" marR="11538" marT="11538" marB="11538" anchor="ctr"/>
                </a:tc>
                <a:extLst>
                  <a:ext uri="{0D108BD9-81ED-4DB2-BD59-A6C34878D82A}">
                    <a16:rowId xmlns:a16="http://schemas.microsoft.com/office/drawing/2014/main" val="3772122648"/>
                  </a:ext>
                </a:extLst>
              </a:tr>
            </a:tbl>
          </a:graphicData>
        </a:graphic>
      </p:graphicFrame>
    </p:spTree>
    <p:extLst>
      <p:ext uri="{BB962C8B-B14F-4D97-AF65-F5344CB8AC3E}">
        <p14:creationId xmlns:p14="http://schemas.microsoft.com/office/powerpoint/2010/main" val="2591350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nvGrpSpPr>
          <p:cNvPr id="11" name="Group 1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785F1B7A-8E97-2314-01AA-EE0C18CFD1CB}"/>
              </a:ext>
            </a:extLst>
          </p:cNvPr>
          <p:cNvSpPr>
            <a:spLocks noGrp="1"/>
          </p:cNvSpPr>
          <p:nvPr>
            <p:ph type="title"/>
          </p:nvPr>
        </p:nvSpPr>
        <p:spPr>
          <a:xfrm>
            <a:off x="1098468" y="885651"/>
            <a:ext cx="3229803" cy="3364443"/>
          </a:xfrm>
        </p:spPr>
        <p:txBody>
          <a:bodyPr>
            <a:normAutofit/>
          </a:bodyPr>
          <a:lstStyle/>
          <a:p>
            <a:pPr algn="l" rtl="0"/>
            <a:r>
              <a:rPr b="1" i="0" u="none" baseline="0" lang="en-us">
                <a:solidFill>
                  <a:srgbClr val="FFFFFF"/>
                </a:solidFill>
                <a:latin typeface="Calibri" panose="020F0502020204030204" pitchFamily="34" charset="0"/>
                <a:cs typeface="+mn-cs"/>
                <a:sym typeface=""/>
              </a:rPr>
              <a:t>Example of John </a:t>
            </a:r>
            <a:br>
              <a:rPr lang="en-us" dirty="0">
                <a:solidFill>
                  <a:srgbClr val="FFFFFF"/>
                </a:solidFill>
                <a:latin typeface="Calibri" panose="020F0502020204030204" pitchFamily="34" charset="0"/>
                <a:cs typeface="+mn-cs"/>
                <a:sym typeface=""/>
              </a:rPr>
            </a:br>
            <a:r>
              <a:rPr b="1" i="0" u="none" baseline="0" lang="en-us">
                <a:solidFill>
                  <a:srgbClr val="FFFFFF"/>
                </a:solidFill>
                <a:latin typeface="Calibri" panose="020F0502020204030204" pitchFamily="34" charset="0"/>
                <a:cs typeface="+mn-cs"/>
                <a:sym typeface=""/>
              </a:rPr>
              <a:t>(Step 5)</a:t>
            </a:r>
            <a:br>
              <a:rPr lang="en-us" dirty="0">
                <a:solidFill>
                  <a:srgbClr val="FFFFFF"/>
                </a:solidFill>
                <a:latin typeface="Calibri" panose="020F0502020204030204" pitchFamily="34" charset="0"/>
                <a:cs typeface="+mn-cs"/>
                <a:sym typeface=""/>
              </a:rPr>
            </a:br>
            <a:endParaRPr lang="en-us" dirty="0">
              <a:solidFill>
                <a:srgbClr val="FFFFFF"/>
              </a:solidFill>
              <a:latin typeface="Calibri" panose="020F0502020204030204" pitchFamily="34" charset="0"/>
              <a:cs typeface="+mn-cs"/>
              <a:sym typeface=""/>
            </a:endParaRPr>
          </a:p>
        </p:txBody>
      </p:sp>
      <p:sp>
        <p:nvSpPr>
          <p:cNvPr id="3" name="Espace réservé du contenu 2">
            <a:extLst>
              <a:ext uri="{FF2B5EF4-FFF2-40B4-BE49-F238E27FC236}">
                <a16:creationId xmlns:a16="http://schemas.microsoft.com/office/drawing/2014/main" id="{E2FD010E-F4DE-B581-1D04-8EFDB8E3AE04}"/>
              </a:ext>
            </a:extLst>
          </p:cNvPr>
          <p:cNvSpPr>
            <a:spLocks noGrp="1"/>
          </p:cNvSpPr>
          <p:nvPr>
            <p:ph idx="1"/>
          </p:nvPr>
        </p:nvSpPr>
        <p:spPr>
          <a:xfrm>
            <a:off x="4978707" y="885651"/>
            <a:ext cx="6941149" cy="5141925"/>
          </a:xfrm>
        </p:spPr>
        <p:txBody>
          <a:bodyPr anchor="ctr">
            <a:normAutofit/>
          </a:bodyPr>
          <a:lstStyle/>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$82,118.00 (John is 50) X 1.1 % = $903.30</a:t>
            </a:r>
          </a:p>
          <a:p>
            <a:pPr marL="0" indent="0" algn="l" rtl="0">
              <a:buNone/>
            </a:pPr>
            <a:endParaRPr lang="en-us" sz="3600" b="1" dirty="0">
              <a:latin typeface="Calibri" panose="020F0502020204030204" pitchFamily="34" charset="0"/>
              <a:sym typeface=""/>
            </a:endParaRPr>
          </a:p>
          <a:p>
            <a:pPr marL="0" indent="0" algn="l" rtl="0">
              <a:buNone/>
            </a:pPr>
            <a:r>
              <a:rPr sz="3600" b="1" i="0" u="none" baseline="0" lang="en-us">
                <a:latin typeface="Calibri" panose="020F0502020204030204" pitchFamily="34" charset="0"/>
                <a:ea typeface="Calibri" panose="020F0502020204030204" pitchFamily="34" charset="0"/>
                <a:cs typeface="Calibri" panose="020F0502020204030204" pitchFamily="34" charset="0"/>
                <a:sym typeface=""/>
              </a:rPr>
              <a:t>Minimum amount set by section 86 of the AIAOD is $1,244.00</a:t>
            </a:r>
          </a:p>
          <a:p>
            <a:pPr marL="0" indent="0" algn="l" rtl="0">
              <a:buNone/>
            </a:pPr>
            <a:r>
              <a:rPr sz="2400" b="0" i="0" u="none" baseline="0" lang="en-us">
                <a:latin typeface="Calibri" panose="020F0502020204030204" pitchFamily="34" charset="0"/>
                <a:ea typeface="Calibri" panose="020F0502020204030204" pitchFamily="34" charset="0"/>
                <a:cs typeface="Calibri" panose="020F0502020204030204" pitchFamily="34" charset="0"/>
                <a:sym typeface=""/>
              </a:rPr>
              <a:t>	</a:t>
            </a:r>
          </a:p>
          <a:p>
            <a:endParaRPr lang="en-us" sz="2400" dirty="0"/>
          </a:p>
        </p:txBody>
      </p:sp>
      <p:sp>
        <p:nvSpPr>
          <p:cNvPr id="4" name="Espace réservé du numéro de diapositive 3">
            <a:extLst>
              <a:ext uri="{FF2B5EF4-FFF2-40B4-BE49-F238E27FC236}">
                <a16:creationId xmlns:a16="http://schemas.microsoft.com/office/drawing/2014/main" id="{89446AC8-7C8B-8DE1-BEB5-39E243DDDCB1}"/>
              </a:ext>
            </a:extLst>
          </p:cNvPr>
          <p:cNvSpPr>
            <a:spLocks noGrp="1"/>
          </p:cNvSpPr>
          <p:nvPr>
            <p:ph type="sldNum" sz="quarter" idx="12"/>
          </p:nvPr>
        </p:nvSpPr>
        <p:spPr>
          <a:xfrm>
            <a:off x="10707624" y="6382512"/>
            <a:ext cx="685800" cy="320040"/>
          </a:xfrm>
        </p:spPr>
        <p:txBody>
          <a:bodyPr>
            <a:normAutofit/>
          </a:bodyPr>
          <a:lstStyle/>
          <a:p>
            <a:pPr algn="r" rtl="0">
              <a:spcAft>
                <a:spcPts val="600"/>
              </a:spcAft>
            </a:pPr>
            <a:r>
              <a:rPr b="0" i="0" u="none" baseline="0" lang="en-us"/>
              <a:t/>
            </a:r>
            <a:fld id="{3101B508-B952-414E-AEB1-D48B5C65E2A2}" type="slidenum">
              <a:rPr sz="1000">
                <a:latin typeface="Calibri" panose="020F0502020204030204" pitchFamily="34" charset="0"/>
                <a:sym typeface=""/>
              </a:rPr>
              <a:pPr>
                <a:spcAft>
                  <a:spcPts val="600"/>
                </a:spcAft>
              </a:pPr>
              <a:t>55</a:t>
            </a:fld>
            <a:endParaRPr lang="en-us" sz="1000">
              <a:latin typeface="Calibri" panose="020F0502020204030204" pitchFamily="34" charset="0"/>
              <a:sym typeface=""/>
            </a:endParaRPr>
          </a:p>
        </p:txBody>
      </p:sp>
    </p:spTree>
    <p:extLst>
      <p:ext uri="{BB962C8B-B14F-4D97-AF65-F5344CB8AC3E}">
        <p14:creationId xmlns:p14="http://schemas.microsoft.com/office/powerpoint/2010/main" val="11088052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28543CAC-84E5-C0C4-0297-38F58D0D1513}"/>
              </a:ext>
            </a:extLst>
          </p:cNvPr>
          <p:cNvSpPr>
            <a:spLocks noGrp="1"/>
          </p:cNvSpPr>
          <p:nvPr>
            <p:ph type="title"/>
          </p:nvPr>
        </p:nvSpPr>
        <p:spPr>
          <a:xfrm>
            <a:off x="4782671" y="278264"/>
            <a:ext cx="6766201" cy="1572948"/>
          </a:xfrm>
        </p:spPr>
        <p:txBody>
          <a:bodyPr anchor="b">
            <a:normAutofit/>
          </a:bodyPr>
          <a:lstStyle/>
          <a:p>
            <a:pPr algn="l" rtl="0"/>
            <a:r>
              <a:rPr sz="5400" b="1" i="0" u="none" baseline="0" lang="en-us">
                <a:latin typeface="Calibri" panose="020F0502020204030204" pitchFamily="34" charset="0"/>
                <a:cs typeface="+mn-cs"/>
                <a:sym typeface=""/>
              </a:rPr>
              <a:t>How to initiate a medical file?</a:t>
            </a:r>
          </a:p>
        </p:txBody>
      </p:sp>
      <p:pic>
        <p:nvPicPr>
          <p:cNvPr id="6" name="Picture 5" descr="Bureau avec stéthoscope et un clavier d’ordinateur">
            <a:extLst>
              <a:ext uri="{FF2B5EF4-FFF2-40B4-BE49-F238E27FC236}">
                <a16:creationId xmlns:a16="http://schemas.microsoft.com/office/drawing/2014/main" id="{AF6C93E3-58AF-DF3B-46A7-518C4895A230}"/>
              </a:ext>
            </a:extLst>
          </p:cNvPr>
          <p:cNvPicPr>
            <a:picLocks noChangeAspect="1"/>
          </p:cNvPicPr>
          <p:nvPr/>
        </p:nvPicPr>
        <p:blipFill rotWithShape="1">
          <a:blip r:embed="rId2"/>
          <a:srcRect l="5467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Espace réservé du contenu 2">
            <a:extLst>
              <a:ext uri="{FF2B5EF4-FFF2-40B4-BE49-F238E27FC236}">
                <a16:creationId xmlns:a16="http://schemas.microsoft.com/office/drawing/2014/main" id="{AC34704C-E219-08C1-A394-59B56533D0EF}"/>
              </a:ext>
            </a:extLst>
          </p:cNvPr>
          <p:cNvSpPr>
            <a:spLocks noGrp="1"/>
          </p:cNvSpPr>
          <p:nvPr>
            <p:ph idx="1"/>
          </p:nvPr>
        </p:nvSpPr>
        <p:spPr>
          <a:xfrm>
            <a:off x="4782671" y="2506352"/>
            <a:ext cx="7144870" cy="3684136"/>
          </a:xfrm>
        </p:spPr>
        <p:txBody>
          <a:bodyPr>
            <a:noAutofit/>
          </a:bodyPr>
          <a:lstStyle/>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1- Meet with your doctor and explain your hearing problems</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2- Your doctor will refer you to an ENT specialist</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3- The ENT will refer you to an audiologist for a test and an audiogram</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4- ENT evaluation and medical opinion</a:t>
            </a:r>
          </a:p>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5- Your file is returned to your attending physician   </a:t>
            </a:r>
          </a:p>
        </p:txBody>
      </p:sp>
      <p:sp>
        <p:nvSpPr>
          <p:cNvPr id="4" name="Espace réservé du numéro de diapositive 3">
            <a:extLst>
              <a:ext uri="{FF2B5EF4-FFF2-40B4-BE49-F238E27FC236}">
                <a16:creationId xmlns:a16="http://schemas.microsoft.com/office/drawing/2014/main" id="{F6E0E37B-CA73-E763-6051-141502C8F0BD}"/>
              </a:ext>
            </a:extLst>
          </p:cNvPr>
          <p:cNvSpPr>
            <a:spLocks noGrp="1"/>
          </p:cNvSpPr>
          <p:nvPr>
            <p:ph type="sldNum" sz="quarter" idx="12"/>
          </p:nvPr>
        </p:nvSpPr>
        <p:spPr>
          <a:xfrm>
            <a:off x="10052978" y="6356350"/>
            <a:ext cx="1300821"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56</a:t>
            </a:fld>
            <a:endParaRPr lang="en-us">
              <a:latin typeface="Calibri" panose="020F0502020204030204" pitchFamily="34" charset="0"/>
              <a:sym typeface=""/>
            </a:endParaRPr>
          </a:p>
        </p:txBody>
      </p:sp>
    </p:spTree>
    <p:extLst>
      <p:ext uri="{BB962C8B-B14F-4D97-AF65-F5344CB8AC3E}">
        <p14:creationId xmlns:p14="http://schemas.microsoft.com/office/powerpoint/2010/main" val="136565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782671" y="98613"/>
            <a:ext cx="7028329" cy="1748113"/>
          </a:xfrm>
        </p:spPr>
        <p:txBody>
          <a:bodyPr anchor="b">
            <a:noAutofit/>
          </a:bodyPr>
          <a:lstStyle/>
          <a:p>
            <a:pPr algn="l" rtl="0"/>
            <a:r>
              <a:rPr sz="2800" b="1" i="0" u="none" baseline="0" lang="en-us">
                <a:latin typeface="Calibri" panose="020F0502020204030204" pitchFamily="34" charset="0"/>
                <a:cs typeface="+mn-cs"/>
                <a:sym typeface=""/>
              </a:rPr>
              <a:t>To open a file and submit a claim to the CNESST, you must collect and transmit the following documents:</a:t>
            </a:r>
            <a:endParaRPr lang="en-us" sz="2800" dirty="0">
              <a:latin typeface="Calibri" panose="020F0502020204030204" pitchFamily="34" charset="0"/>
              <a:cs typeface="+mn-cs"/>
              <a:sym typeface=""/>
            </a:endParaRPr>
          </a:p>
        </p:txBody>
      </p:sp>
      <p:sp>
        <p:nvSpPr>
          <p:cNvPr id="3" name="Espace réservé du contenu 2"/>
          <p:cNvSpPr>
            <a:spLocks noGrp="1"/>
          </p:cNvSpPr>
          <p:nvPr>
            <p:ph idx="1"/>
          </p:nvPr>
        </p:nvSpPr>
        <p:spPr>
          <a:xfrm>
            <a:off x="4831977" y="2259107"/>
            <a:ext cx="7324164" cy="4347879"/>
          </a:xfrm>
        </p:spPr>
        <p:txBody>
          <a:bodyPr>
            <a:normAutofit/>
          </a:bodyPr>
          <a:lstStyle/>
          <a:p>
            <a:pPr marL="0" indent="0" algn="l" rtl="0">
              <a:buNone/>
            </a:pPr>
            <a:r>
              <a:rPr b="1" i="0" u="none" baseline="0" lang="en-us">
                <a:latin typeface="Calibri" panose="020F0502020204030204" pitchFamily="34" charset="0"/>
                <a:ea typeface="Calibri" panose="020F0502020204030204" pitchFamily="34" charset="0"/>
                <a:cs typeface="Calibri" panose="020F0502020204030204" pitchFamily="34" charset="0"/>
                <a:sym typeface=""/>
              </a:rPr>
              <a:t>1-Worker claim</a:t>
            </a:r>
          </a:p>
          <a:p>
            <a:pPr marL="0" indent="0" algn="l" rtl="0">
              <a:buNone/>
            </a:pPr>
            <a:r>
              <a:rPr b="1" i="0" u="none" baseline="0" lang="en-us">
                <a:latin typeface="Calibri" panose="020F0502020204030204" pitchFamily="34" charset="0"/>
                <a:ea typeface="Calibri" panose="020F0502020204030204" pitchFamily="34" charset="0"/>
                <a:cs typeface="Calibri" panose="020F0502020204030204" pitchFamily="34" charset="0"/>
                <a:sym typeface=""/>
              </a:rPr>
              <a:t>2-Medical certificate</a:t>
            </a:r>
          </a:p>
          <a:p>
            <a:pPr marL="0" indent="0" algn="l" rtl="0">
              <a:buNone/>
            </a:pPr>
            <a:r>
              <a:rPr b="1" i="0" u="none" baseline="0" lang="en-us">
                <a:latin typeface="Calibri" panose="020F0502020204030204" pitchFamily="34" charset="0"/>
                <a:ea typeface="Calibri" panose="020F0502020204030204" pitchFamily="34" charset="0"/>
                <a:cs typeface="Calibri" panose="020F0502020204030204" pitchFamily="34" charset="0"/>
                <a:sym typeface=""/>
              </a:rPr>
              <a:t>3-Appendix to the worker’s claim</a:t>
            </a:r>
          </a:p>
          <a:p>
            <a:pPr marL="0" indent="0" algn="l" rtl="0">
              <a:buNone/>
            </a:pPr>
            <a:r>
              <a:rPr b="1" i="0" u="none" baseline="0" lang="en-us">
                <a:latin typeface="Calibri" panose="020F0502020204030204" pitchFamily="34" charset="0"/>
                <a:ea typeface="Calibri" panose="020F0502020204030204" pitchFamily="34" charset="0"/>
                <a:cs typeface="Calibri" panose="020F0502020204030204" pitchFamily="34" charset="0"/>
                <a:sym typeface=""/>
              </a:rPr>
              <a:t>4-Relevant noise measurements (if possible)</a:t>
            </a:r>
          </a:p>
          <a:p>
            <a:pPr marL="0" indent="0" algn="l" rtl="0">
              <a:buNone/>
            </a:pPr>
            <a:r>
              <a:rPr b="1" i="0" u="none" baseline="0" lang="en-us">
                <a:latin typeface="Calibri" panose="020F0502020204030204" pitchFamily="34" charset="0"/>
                <a:ea typeface="Calibri" panose="020F0502020204030204" pitchFamily="34" charset="0"/>
                <a:cs typeface="Calibri" panose="020F0502020204030204" pitchFamily="34" charset="0"/>
                <a:sym typeface=""/>
              </a:rPr>
              <a:t>5-Hearing evaluation report </a:t>
            </a:r>
            <a:r>
              <a:rPr b="0" i="0" u="none" baseline="0" lang="en-us">
                <a:latin typeface="Calibri" panose="020F0502020204030204" pitchFamily="34" charset="0"/>
                <a:ea typeface="Calibri" panose="020F0502020204030204" pitchFamily="34" charset="0"/>
                <a:cs typeface="Calibri" panose="020F0502020204030204" pitchFamily="34" charset="0"/>
                <a:sym typeface=""/>
              </a:rPr>
              <a:t>	</a:t>
            </a:r>
            <a:r>
              <a:rPr b="1" i="0" u="none" baseline="0" lang="en-us">
                <a:latin typeface="Calibri" panose="020F0502020204030204" pitchFamily="34" charset="0"/>
                <a:ea typeface="Calibri" panose="020F0502020204030204" pitchFamily="34" charset="0"/>
                <a:cs typeface="Calibri" panose="020F0502020204030204" pitchFamily="34" charset="0"/>
                <a:sym typeface=""/>
              </a:rPr>
              <a:t>(audiogram)</a:t>
            </a:r>
          </a:p>
          <a:p>
            <a:pPr marL="0" indent="0" algn="l" rtl="0">
              <a:buNone/>
            </a:pPr>
            <a:r>
              <a:rPr b="1" i="0" u="none" baseline="0" lang="en-us">
                <a:latin typeface="Calibri" panose="020F0502020204030204" pitchFamily="34" charset="0"/>
                <a:ea typeface="Calibri" panose="020F0502020204030204" pitchFamily="34" charset="0"/>
                <a:cs typeface="Calibri" panose="020F0502020204030204" pitchFamily="34" charset="0"/>
                <a:sym typeface=""/>
              </a:rPr>
              <a:t>6-Medical evaluation report</a:t>
            </a:r>
          </a:p>
          <a:p>
            <a:endParaRPr lang="en-us" sz="1900" b="1" dirty="0"/>
          </a:p>
        </p:txBody>
      </p:sp>
      <p:pic>
        <p:nvPicPr>
          <p:cNvPr id="5" name="Image 4">
            <a:extLst>
              <a:ext uri="{FF2B5EF4-FFF2-40B4-BE49-F238E27FC236}">
                <a16:creationId xmlns:a16="http://schemas.microsoft.com/office/drawing/2014/main" id="{6E061AE9-28B0-A5A3-BA13-DC3F7314CD9A}"/>
              </a:ext>
            </a:extLst>
          </p:cNvPr>
          <p:cNvPicPr>
            <a:picLocks noChangeAspect="1"/>
          </p:cNvPicPr>
          <p:nvPr/>
        </p:nvPicPr>
        <p:blipFill rotWithShape="1">
          <a:blip r:embed="rId2"/>
          <a:srcRect l="2853" r="1945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Espace réservé du numéro de diapositive 3"/>
          <p:cNvSpPr>
            <a:spLocks noGrp="1"/>
          </p:cNvSpPr>
          <p:nvPr>
            <p:ph type="sldNum" sz="quarter" idx="12"/>
          </p:nvPr>
        </p:nvSpPr>
        <p:spPr>
          <a:xfrm>
            <a:off x="10167042" y="6356350"/>
            <a:ext cx="1186758"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57</a:t>
            </a:fld>
            <a:endParaRPr lang="en-us">
              <a:latin typeface="Calibri" panose="020F0502020204030204" pitchFamily="34" charset="0"/>
              <a:sym typeface=""/>
            </a:endParaRPr>
          </a:p>
        </p:txBody>
      </p:sp>
    </p:spTree>
    <p:extLst>
      <p:ext uri="{BB962C8B-B14F-4D97-AF65-F5344CB8AC3E}">
        <p14:creationId xmlns:p14="http://schemas.microsoft.com/office/powerpoint/2010/main" val="3446380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a:extLst>
              <a:ext uri="{FF2B5EF4-FFF2-40B4-BE49-F238E27FC236}">
                <a16:creationId xmlns:a16="http://schemas.microsoft.com/office/drawing/2014/main" id="{1D6C0C7A-7C01-9DD6-E847-FC44934A9048}"/>
              </a:ext>
            </a:extLst>
          </p:cNvPr>
          <p:cNvSpPr>
            <a:spLocks noGrp="1"/>
          </p:cNvSpPr>
          <p:nvPr>
            <p:ph type="title"/>
          </p:nvPr>
        </p:nvSpPr>
        <p:spPr>
          <a:xfrm>
            <a:off x="592202" y="42395"/>
            <a:ext cx="5251316" cy="1807305"/>
          </a:xfrm>
        </p:spPr>
        <p:txBody>
          <a:bodyPr>
            <a:normAutofit/>
          </a:bodyPr>
          <a:lstStyle/>
          <a:p>
            <a:pPr algn="l" rtl="0"/>
            <a:r>
              <a:rPr b="1" i="0" u="none" baseline="0" lang="en-us">
                <a:latin typeface="Calibri" panose="020F0502020204030204" pitchFamily="34" charset="0"/>
                <a:cs typeface="+mn-cs"/>
                <a:sym typeface=""/>
              </a:rPr>
              <a:t>Infra- or supra-threshold?</a:t>
            </a:r>
          </a:p>
        </p:txBody>
      </p:sp>
      <p:sp>
        <p:nvSpPr>
          <p:cNvPr id="9" name="Content Placeholder 8">
            <a:extLst>
              <a:ext uri="{FF2B5EF4-FFF2-40B4-BE49-F238E27FC236}">
                <a16:creationId xmlns:a16="http://schemas.microsoft.com/office/drawing/2014/main" id="{F59184A8-F63E-F826-79A9-BBD2C396DED5}"/>
              </a:ext>
            </a:extLst>
          </p:cNvPr>
          <p:cNvSpPr>
            <a:spLocks noGrp="1"/>
          </p:cNvSpPr>
          <p:nvPr>
            <p:ph idx="1"/>
          </p:nvPr>
        </p:nvSpPr>
        <p:spPr>
          <a:xfrm>
            <a:off x="466165" y="2333297"/>
            <a:ext cx="5531223" cy="3843666"/>
          </a:xfrm>
        </p:spPr>
        <p:txBody>
          <a:bodyPr>
            <a:noAutofit/>
          </a:bodyPr>
          <a:lstStyle/>
          <a:p>
            <a:pPr algn="l"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An infra-threshold result opens the way to social and professional rehabilitation</a:t>
            </a:r>
            <a:endParaRPr lang="en-us" sz="3200" b="1" dirty="0">
              <a:latin typeface="Calibri" panose="020F0502020204030204" pitchFamily="34" charset="0"/>
              <a:sym typeface=""/>
            </a:endParaRPr>
          </a:p>
          <a:p>
            <a:pPr algn="l"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A supra-threshold result adds a rehabilitation check based on the seriousness of your injury </a:t>
            </a:r>
          </a:p>
        </p:txBody>
      </p:sp>
      <p:pic>
        <p:nvPicPr>
          <p:cNvPr id="6" name="Image 5">
            <a:extLst>
              <a:ext uri="{FF2B5EF4-FFF2-40B4-BE49-F238E27FC236}">
                <a16:creationId xmlns:a16="http://schemas.microsoft.com/office/drawing/2014/main" id="{C367F21B-393E-9B9F-C0FC-89873C518174}"/>
              </a:ext>
            </a:extLst>
          </p:cNvPr>
          <p:cNvPicPr>
            <a:picLocks noChangeAspect="1"/>
          </p:cNvPicPr>
          <p:nvPr/>
        </p:nvPicPr>
        <p:blipFill rotWithShape="1">
          <a:blip r:embed="rId2"/>
          <a:srcRect t="17036" r="2" b="3041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Espace réservé du numéro de diapositive 3">
            <a:extLst>
              <a:ext uri="{FF2B5EF4-FFF2-40B4-BE49-F238E27FC236}">
                <a16:creationId xmlns:a16="http://schemas.microsoft.com/office/drawing/2014/main" id="{FBEAF76B-B8AB-C05F-06A1-8026A89AD182}"/>
              </a:ext>
            </a:extLst>
          </p:cNvPr>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solidFill>
                  <a:srgbClr val="FFFFFF"/>
                </a:solidFill>
                <a:latin typeface="Calibri" panose="020F0502020204030204" pitchFamily="34" charset="0"/>
                <a:sym typeface=""/>
              </a:rPr>
              <a:pPr>
                <a:spcAft>
                  <a:spcPts val="600"/>
                </a:spcAft>
              </a:pPr>
              <a:t>58</a:t>
            </a:fld>
            <a:endParaRPr lang="en-us">
              <a:solidFill>
                <a:srgbClr val="FFFFFF"/>
              </a:solidFill>
              <a:latin typeface="Calibri" panose="020F0502020204030204" pitchFamily="34" charset="0"/>
              <a:sym typeface=""/>
            </a:endParaRPr>
          </a:p>
        </p:txBody>
      </p:sp>
    </p:spTree>
    <p:extLst>
      <p:ext uri="{BB962C8B-B14F-4D97-AF65-F5344CB8AC3E}">
        <p14:creationId xmlns:p14="http://schemas.microsoft.com/office/powerpoint/2010/main" val="2734320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032F37-B987-3869-FDCD-333121B80566}"/>
              </a:ext>
            </a:extLst>
          </p:cNvPr>
          <p:cNvSpPr>
            <a:spLocks noGrp="1"/>
          </p:cNvSpPr>
          <p:nvPr>
            <p:ph type="title"/>
          </p:nvPr>
        </p:nvSpPr>
        <p:spPr>
          <a:xfrm>
            <a:off x="838200" y="136526"/>
            <a:ext cx="10896600" cy="715122"/>
          </a:xfrm>
        </p:spPr>
        <p:txBody>
          <a:bodyPr>
            <a:normAutofit/>
          </a:bodyPr>
          <a:lstStyle/>
          <a:p>
            <a:pPr algn="l" rtl="0"/>
            <a:r>
              <a:rPr sz="3600" b="1" i="0" u="none" baseline="0" lang="en-us">
                <a:latin typeface="Calibri" panose="020F0502020204030204" pitchFamily="34" charset="0"/>
                <a:cs typeface="+mn-cs"/>
                <a:sym typeface=""/>
              </a:rPr>
              <a:t>The new regulation respecting occupational diseases</a:t>
            </a:r>
          </a:p>
        </p:txBody>
      </p:sp>
      <p:sp>
        <p:nvSpPr>
          <p:cNvPr id="3" name="Espace réservé du contenu 2">
            <a:extLst>
              <a:ext uri="{FF2B5EF4-FFF2-40B4-BE49-F238E27FC236}">
                <a16:creationId xmlns:a16="http://schemas.microsoft.com/office/drawing/2014/main" id="{6001BE3D-8906-B4E7-A80B-801D532178D5}"/>
              </a:ext>
            </a:extLst>
          </p:cNvPr>
          <p:cNvSpPr>
            <a:spLocks noGrp="1"/>
          </p:cNvSpPr>
          <p:nvPr>
            <p:ph idx="1"/>
          </p:nvPr>
        </p:nvSpPr>
        <p:spPr>
          <a:xfrm>
            <a:off x="838200" y="1035424"/>
            <a:ext cx="10739718" cy="5141539"/>
          </a:xfrm>
        </p:spPr>
        <p:txBody>
          <a:bodyPr>
            <a:normAutofit fontScale="92500"/>
          </a:bodyPr>
          <a:lstStyle/>
          <a:p>
            <a:pPr algn="l" rtl="0"/>
            <a:r>
              <a:rPr b="0" i="0" u="none" baseline="0" lang="en-us">
                <a:latin typeface="Calibri" panose="020F0502020204030204" pitchFamily="34" charset="0"/>
                <a:ea typeface="Calibri" panose="020F0502020204030204" pitchFamily="34" charset="0"/>
                <a:cs typeface="Calibri" panose="020F0502020204030204" pitchFamily="34" charset="0"/>
                <a:sym typeface=""/>
              </a:rPr>
              <a:t>This Regulation determines, in Schedule A, diseases and the specific conditions related to them for the purposes of the application of the presumption of occupational disease provided for in section 29 of the Act respecting industrial accidents and occupational diseases (chapter A-3.001).</a:t>
            </a:r>
          </a:p>
          <a:p>
            <a:pPr algn="l" rtl="0"/>
            <a:r>
              <a:rPr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It also determines, for the purposes of section 28.1 of the Act, </a:t>
            </a:r>
            <a:r>
              <a:rPr kern="0" b="0" i="0" u="sng"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the eligibility criteria for a claim for a disease whose diagnosis is noise-induced hearing loss</a:t>
            </a:r>
            <a:r>
              <a:rPr sz="2400" kern="0" b="0" i="0" u="sng"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a:t>
            </a:r>
          </a:p>
          <a:p>
            <a:endParaRPr lang="en-us" sz="2400" u="sng" dirty="0">
              <a:latin typeface="Calibri" panose="020F0502020204030204" pitchFamily="34" charset="0"/>
              <a:sym typeface=""/>
            </a:endParaRPr>
          </a:p>
          <a:p>
            <a:pPr algn="l" rtl="0"/>
            <a:r>
              <a:rPr sz="2400" b="1" i="0" u="none" baseline="0" lang="en-us">
                <a:latin typeface="Calibri" panose="020F0502020204030204" pitchFamily="34" charset="0"/>
                <a:ea typeface="Calibri" panose="020F0502020204030204" pitchFamily="34" charset="0"/>
                <a:cs typeface="Calibri" panose="020F0502020204030204" pitchFamily="34" charset="0"/>
                <a:sym typeface=""/>
              </a:rPr>
              <a:t>SECTION IV — DISEASES CAUSED BY PHYSICAL AGENTS</a:t>
            </a:r>
          </a:p>
          <a:p>
            <a:pPr algn="l" rtl="0"/>
            <a:r>
              <a:rPr sz="2400" kern="0" b="1" i="0" u="sng"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DISEASES</a:t>
            </a:r>
            <a:r>
              <a:rPr sz="24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	 				</a:t>
            </a:r>
            <a:r>
              <a:rPr sz="2400" kern="0" b="1" i="0" u="sng"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SPECIAL CONDITIONS</a:t>
            </a:r>
          </a:p>
          <a:p>
            <a:pPr algn="l" rtl="0"/>
            <a:r>
              <a:rPr sz="2400" b="0" i="0" u="none" baseline="0" lang="en-us">
                <a:latin typeface="Calibri" panose="020F0502020204030204" pitchFamily="34" charset="0"/>
                <a:ea typeface="Calibri" panose="020F0502020204030204" pitchFamily="34" charset="0"/>
                <a:cs typeface="Calibri" panose="020F0502020204030204" pitchFamily="34" charset="0"/>
                <a:sym typeface=""/>
              </a:rPr>
              <a:t>Hearing loss caused by noise	 	Work involving									exposure to 								excessive noise</a:t>
            </a:r>
            <a:endParaRPr lang="en-us" sz="2400" dirty="0">
              <a:latin typeface="Calibri" panose="020F0502020204030204" pitchFamily="34" charset="0"/>
              <a:sym typeface=""/>
            </a:endParaRPr>
          </a:p>
        </p:txBody>
      </p:sp>
      <p:sp>
        <p:nvSpPr>
          <p:cNvPr id="4" name="Espace réservé du numéro de diapositive 3">
            <a:extLst>
              <a:ext uri="{FF2B5EF4-FFF2-40B4-BE49-F238E27FC236}">
                <a16:creationId xmlns:a16="http://schemas.microsoft.com/office/drawing/2014/main" id="{722020D5-743E-4838-6955-F8BF5B7BCB7F}"/>
              </a:ext>
            </a:extLst>
          </p:cNvPr>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59</a:t>
            </a:fld>
            <a:endParaRPr lang="en-us">
              <a:latin typeface="Calibri" panose="020F0502020204030204" pitchFamily="34" charset="0"/>
              <a:sym typeface=""/>
            </a:endParaRPr>
          </a:p>
        </p:txBody>
      </p:sp>
    </p:spTree>
    <p:extLst>
      <p:ext uri="{BB962C8B-B14F-4D97-AF65-F5344CB8AC3E}">
        <p14:creationId xmlns:p14="http://schemas.microsoft.com/office/powerpoint/2010/main" val="109457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space réservé pour une image  7">
            <a:extLst>
              <a:ext uri="{FF2B5EF4-FFF2-40B4-BE49-F238E27FC236}">
                <a16:creationId xmlns:a16="http://schemas.microsoft.com/office/drawing/2014/main" id="{72B512D3-59ED-2BA3-FDBF-0C0A6FA1E22B}"/>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l="6458" r="34431"/>
          <a:stretch/>
        </p:blipFill>
        <p:spPr>
          <a:xfrm>
            <a:off x="20" y="10"/>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rtl="0">
              <a:spcAft>
                <a:spcPts val="1000"/>
              </a:spcAft>
              <a:buClr>
                <a:schemeClr val="tx1"/>
              </a:buClr>
              <a:buSzPct val="100000"/>
              <a:buFont typeface="Arial"/>
              <a:buNone/>
            </a:pPr>
            <a:endParaRPr lang="en-us" sz="1600" cap="all"/>
          </a:p>
        </p:txBody>
      </p:sp>
      <p:sp>
        <p:nvSpPr>
          <p:cNvPr id="2" name="Rectangle 2"/>
          <p:cNvSpPr txBox="1">
            <a:spLocks noChangeArrowheads="1"/>
          </p:cNvSpPr>
          <p:nvPr/>
        </p:nvSpPr>
        <p:spPr>
          <a:xfrm>
            <a:off x="8022021" y="3231931"/>
            <a:ext cx="3852041" cy="1834056"/>
          </a:xfrm>
          <a:prstGeom prst="rect">
            <a:avLst/>
          </a:prstGeom>
        </p:spPr>
        <p:txBody>
          <a:bodyPr vert="horz" lIns="91440" tIns="45720" rIns="91440" bIns="45720" rtlCol="0" anchor="b">
            <a:normAutofit/>
          </a:bodyPr>
          <a:lstStyle/>
          <a:p>
            <a:pPr algn="ctr" fontAlgn="base" rtl="0">
              <a:lnSpc>
                <a:spcPct val="90000"/>
              </a:lnSpc>
              <a:spcBef>
                <a:spcPct val="0"/>
              </a:spcBef>
              <a:spcAft>
                <a:spcPts val="600"/>
              </a:spcAft>
              <a:defRPr/>
            </a:pPr>
            <a:r>
              <a:rPr sz="4000" b="1" i="0" u="none" baseline="0" lang="en-us">
                <a:latin typeface="Calibri Light" panose="020F0302020204030204" pitchFamily="34" charset="0"/>
                <a:ea typeface="+mj-ea"/>
                <a:sym typeface=""/>
              </a:rPr>
              <a:t>Anatomy of the auditory system</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8523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8">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1156851" y="637762"/>
            <a:ext cx="9888496" cy="900131"/>
          </a:xfrm>
        </p:spPr>
        <p:txBody>
          <a:bodyPr anchor="t">
            <a:normAutofit/>
          </a:bodyPr>
          <a:lstStyle/>
          <a:p>
            <a:pPr algn="l" rtl="0"/>
            <a:r>
              <a:rPr sz="4000" b="1" i="0" u="none" baseline="0" lang="en-us">
                <a:solidFill>
                  <a:schemeClr val="bg1"/>
                </a:solidFill>
                <a:latin typeface="Calibri" panose="020F0502020204030204" pitchFamily="34" charset="0"/>
                <a:cs typeface="+mn-cs"/>
                <a:sym typeface=""/>
              </a:rPr>
              <a:t>Conclusion</a:t>
            </a:r>
          </a:p>
        </p:txBody>
      </p:sp>
      <p:sp>
        <p:nvSpPr>
          <p:cNvPr id="23" name="Rectangle 10">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Rectangle 12">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Espace réservé du numéro de diapositive 3"/>
          <p:cNvSpPr>
            <a:spLocks noGrp="1"/>
          </p:cNvSpPr>
          <p:nvPr>
            <p:ph type="sldNum" sz="quarter" idx="12"/>
          </p:nvPr>
        </p:nvSpPr>
        <p:spPr>
          <a:xfrm>
            <a:off x="160867" y="3246439"/>
            <a:ext cx="672957" cy="343768"/>
          </a:xfrm>
        </p:spPr>
        <p:txBody>
          <a:bodyPr anchor="ctr">
            <a:normAutofit/>
          </a:bodyPr>
          <a:lstStyle/>
          <a:p>
            <a:pPr algn="ctr" rtl="0">
              <a:spcAft>
                <a:spcPts val="600"/>
              </a:spcAft>
            </a:pPr>
            <a:r>
              <a:rPr b="0" i="0" u="none" baseline="0" lang="en-us"/>
              <a:t/>
            </a:r>
            <a:fld id="{3101B508-B952-414E-AEB1-D48B5C65E2A2}" type="slidenum">
              <a:rPr sz="1400">
                <a:solidFill>
                  <a:schemeClr val="tx1"/>
                </a:solidFill>
                <a:latin typeface="Calibri" panose="020F0502020204030204" pitchFamily="34" charset="0"/>
                <a:sym typeface=""/>
              </a:rPr>
              <a:pPr algn="ctr">
                <a:spcAft>
                  <a:spcPts val="600"/>
                </a:spcAft>
              </a:pPr>
              <a:t>60</a:t>
            </a:fld>
            <a:endParaRPr lang="en-us" sz="1400">
              <a:solidFill>
                <a:schemeClr val="tx1"/>
              </a:solidFill>
              <a:latin typeface="Calibri" panose="020F0502020204030204" pitchFamily="34" charset="0"/>
              <a:sym typeface=""/>
            </a:endParaRPr>
          </a:p>
        </p:txBody>
      </p:sp>
      <p:sp>
        <p:nvSpPr>
          <p:cNvPr id="3" name="Espace réservé du contenu 2"/>
          <p:cNvSpPr>
            <a:spLocks noGrp="1"/>
          </p:cNvSpPr>
          <p:nvPr>
            <p:ph idx="1"/>
          </p:nvPr>
        </p:nvSpPr>
        <p:spPr>
          <a:xfrm>
            <a:off x="1155548" y="2010759"/>
            <a:ext cx="10718205" cy="4681394"/>
          </a:xfrm>
        </p:spPr>
        <p:txBody>
          <a:bodyPr>
            <a:normAutofit lnSpcReduction="10000"/>
          </a:bodyPr>
          <a:lstStyle/>
          <a:p>
            <a:pPr algn="l" rtl="0"/>
            <a:r>
              <a:rPr sz="32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Investing in prevention works to the </a:t>
            </a:r>
            <a:r>
              <a:rPr sz="3200" kern="0" b="1"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advantage</a:t>
            </a:r>
            <a:r>
              <a:rPr sz="3200" kern="0" b="0" i="0" u="none" baseline="0" lang="en-us">
                <a:solidFill>
                  <a:schemeClr val="tx1">
                    <a:lumMod val="100000"/>
                  </a:schemeClr>
                </a:solidFill>
                <a:latin typeface="Calibri" panose="020F0502020204030204" pitchFamily="34" charset="0"/>
                <a:ea typeface="Calibri" panose="020F0502020204030204" pitchFamily="34" charset="0"/>
                <a:cs typeface="Calibri" panose="020F0502020204030204" pitchFamily="34" charset="0"/>
                <a:sym typeface=""/>
              </a:rPr>
              <a:t> of employers</a:t>
            </a:r>
          </a:p>
          <a:p>
            <a:pPr algn="l" rtl="0"/>
            <a:r>
              <a:rPr sz="3200" b="0" i="0" u="none" baseline="0" lang="en-us">
                <a:latin typeface="Calibri" panose="020F0502020204030204" pitchFamily="34" charset="0"/>
                <a:ea typeface="Calibri" panose="020F0502020204030204" pitchFamily="34" charset="0"/>
                <a:cs typeface="Calibri" panose="020F0502020204030204" pitchFamily="34" charset="0"/>
                <a:sym typeface=""/>
              </a:rPr>
              <a:t>A recent study concluded that investments in safety and health provide direct microeconomic benefits at a POR ratio of 2.2</a:t>
            </a:r>
          </a:p>
          <a:p>
            <a:pPr algn="l" rtl="0"/>
            <a:r>
              <a:rPr sz="3200" b="0" i="0" u="none" baseline="0" lang="en-us">
                <a:latin typeface="Calibri" panose="020F0502020204030204" pitchFamily="34" charset="0"/>
                <a:ea typeface="Calibri" panose="020F0502020204030204" pitchFamily="34" charset="0"/>
                <a:cs typeface="Calibri" panose="020F0502020204030204" pitchFamily="34" charset="0"/>
                <a:sym typeface=""/>
              </a:rPr>
              <a:t>Specifically, businesses can expect a potential return of €2.20 per euro (or any other currency) invested in prevention, per year and per employee</a:t>
            </a:r>
          </a:p>
          <a:p>
            <a:pPr algn="l" rtl="0"/>
            <a:r>
              <a:rPr sz="3200" b="0" i="0" u="none" baseline="0" lang="en-us">
                <a:latin typeface="Calibri" panose="020F0502020204030204" pitchFamily="34" charset="0"/>
                <a:ea typeface="Calibri" panose="020F0502020204030204" pitchFamily="34" charset="0"/>
                <a:cs typeface="Calibri" panose="020F0502020204030204" pitchFamily="34" charset="0"/>
                <a:sym typeface=""/>
              </a:rPr>
              <a:t>The Auditor General of Quebec explained in his 2019 report that the return is 7 to 10 times per dollar invested in prevention</a:t>
            </a:r>
          </a:p>
          <a:p>
            <a:endParaRPr lang="en-us" sz="2400" dirty="0"/>
          </a:p>
        </p:txBody>
      </p:sp>
    </p:spTree>
    <p:extLst>
      <p:ext uri="{BB962C8B-B14F-4D97-AF65-F5344CB8AC3E}">
        <p14:creationId xmlns:p14="http://schemas.microsoft.com/office/powerpoint/2010/main" val="2635831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4130"/>
            <a:ext cx="10515600" cy="753036"/>
          </a:xfrm>
        </p:spPr>
        <p:txBody>
          <a:bodyPr>
            <a:normAutofit/>
          </a:bodyPr>
          <a:lstStyle/>
          <a:p>
            <a:pPr algn="l" rtl="0"/>
            <a:r>
              <a:rPr b="1" i="0" u="none" baseline="0" lang="en-us">
                <a:latin typeface="Calibri" panose="020F0502020204030204" pitchFamily="34" charset="0"/>
                <a:cs typeface="+mn-cs"/>
                <a:sym typeface=""/>
              </a:rPr>
              <a:t>Conclusion</a:t>
            </a:r>
          </a:p>
        </p:txBody>
      </p:sp>
      <p:sp>
        <p:nvSpPr>
          <p:cNvPr id="4" name="Espace réservé du numéro de diapositive 3"/>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61</a:t>
            </a:fld>
            <a:endParaRPr lang="en-us">
              <a:latin typeface="Calibri" panose="020F0502020204030204" pitchFamily="34" charset="0"/>
              <a:sym typeface=""/>
            </a:endParaRPr>
          </a:p>
        </p:txBody>
      </p:sp>
      <p:graphicFrame>
        <p:nvGraphicFramePr>
          <p:cNvPr id="5" name="Object 2"/>
          <p:cNvGraphicFramePr>
            <a:graphicFrameLocks noGrp="1" noChangeAspect="1"/>
          </p:cNvGraphicFramePr>
          <p:nvPr>
            <p:ph idx="1"/>
            <p:extLst>
              <p:ext uri="{D42A27DB-BD31-4B8C-83A1-F6EECF244321}">
                <p14:modId xmlns:p14="http://schemas.microsoft.com/office/powerpoint/2010/main" val="1444943102"/>
              </p:ext>
            </p:extLst>
          </p:nvPr>
        </p:nvGraphicFramePr>
        <p:xfrm>
          <a:off x="838200" y="847166"/>
          <a:ext cx="10148047" cy="5204011"/>
        </p:xfrm>
        <a:graphic>
          <a:graphicData uri="http://schemas.openxmlformats.org/presentationml/2006/ole">
            <mc:AlternateContent xmlns:mc="http://schemas.openxmlformats.org/markup-compatibility/2006">
              <mc:Choice xmlns:v="urn:schemas-microsoft-com:vml" Requires="v">
                <p:oleObj name="Acrobat Document" r:id="rId2" imgW="4533695" imgH="2918376" progId="AcroExch.Document.11">
                  <p:embed/>
                </p:oleObj>
              </mc:Choice>
              <mc:Fallback>
                <p:oleObj name="Acrobat Document" r:id="rId2" imgW="4533695" imgH="2918376" progId="AcroExch.Document.11">
                  <p:embed/>
                  <p:pic>
                    <p:nvPicPr>
                      <p:cNvPr id="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47166"/>
                        <a:ext cx="10148047" cy="5204011"/>
                      </a:xfrm>
                      <a:prstGeom prst="rect">
                        <a:avLst/>
                      </a:prstGeom>
                      <a:noFill/>
                      <a:ln w="19050">
                        <a:solidFill>
                          <a:srgbClr val="336699"/>
                        </a:solidFill>
                        <a:miter lim="800000"/>
                        <a:headEnd/>
                        <a:tailEnd/>
                      </a:ln>
                      <a:effectLst/>
                    </p:spPr>
                  </p:pic>
                </p:oleObj>
              </mc:Fallback>
            </mc:AlternateContent>
          </a:graphicData>
        </a:graphic>
      </p:graphicFrame>
    </p:spTree>
    <p:extLst>
      <p:ext uri="{BB962C8B-B14F-4D97-AF65-F5344CB8AC3E}">
        <p14:creationId xmlns:p14="http://schemas.microsoft.com/office/powerpoint/2010/main" val="1342257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re 1"/>
          <p:cNvSpPr>
            <a:spLocks noGrp="1"/>
          </p:cNvSpPr>
          <p:nvPr>
            <p:ph type="title"/>
          </p:nvPr>
        </p:nvSpPr>
        <p:spPr>
          <a:xfrm>
            <a:off x="635000" y="640823"/>
            <a:ext cx="3418659" cy="5583148"/>
          </a:xfrm>
        </p:spPr>
        <p:txBody>
          <a:bodyPr anchor="ctr">
            <a:normAutofit/>
          </a:bodyPr>
          <a:lstStyle/>
          <a:p>
            <a:pPr algn="l" rtl="0"/>
            <a:r>
              <a:rPr sz="5400" b="1" i="0" u="none" baseline="0" lang="en-us">
                <a:latin typeface="Calibri" panose="020F0502020204030204" pitchFamily="34" charset="0"/>
                <a:cs typeface="+mn-cs"/>
                <a:sym typeface=""/>
              </a:rPr>
              <a:t>Conclusion</a:t>
            </a:r>
          </a:p>
        </p:txBody>
      </p:sp>
      <p:sp>
        <p:nvSpPr>
          <p:cNvPr id="12"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Espace réservé du numéro de diapositive 3"/>
          <p:cNvSpPr>
            <a:spLocks noGrp="1"/>
          </p:cNvSpPr>
          <p:nvPr>
            <p:ph type="sldNum" sz="quarter" idx="12"/>
          </p:nvPr>
        </p:nvSpPr>
        <p:spPr>
          <a:xfrm>
            <a:off x="8610600" y="6356350"/>
            <a:ext cx="2743200" cy="365125"/>
          </a:xfrm>
        </p:spPr>
        <p:txBody>
          <a:bodyPr>
            <a:normAutofit/>
          </a:bodyPr>
          <a:lstStyle/>
          <a:p>
            <a:pPr algn="r" rtl="0">
              <a:spcAft>
                <a:spcPts val="600"/>
              </a:spcAft>
            </a:pPr>
            <a:r>
              <a:rPr b="0" i="0" u="none" baseline="0" lang="en-us"/>
              <a:t/>
            </a:r>
            <a:fld id="{3101B508-B952-414E-AEB1-D48B5C65E2A2}" type="slidenum">
              <a:rPr>
                <a:latin typeface="Calibri" panose="020F0502020204030204" pitchFamily="34" charset="0"/>
                <a:sym typeface=""/>
              </a:rPr>
              <a:pPr>
                <a:spcAft>
                  <a:spcPts val="600"/>
                </a:spcAft>
              </a:pPr>
              <a:t>62</a:t>
            </a:fld>
            <a:endParaRPr lang="en-us">
              <a:latin typeface="Calibri" panose="020F0502020204030204" pitchFamily="34" charset="0"/>
              <a:sym typeface=""/>
            </a:endParaRPr>
          </a:p>
        </p:txBody>
      </p:sp>
      <p:graphicFrame>
        <p:nvGraphicFramePr>
          <p:cNvPr id="6" name="Espace réservé du contenu 2">
            <a:extLst>
              <a:ext uri="{FF2B5EF4-FFF2-40B4-BE49-F238E27FC236}">
                <a16:creationId xmlns:a16="http://schemas.microsoft.com/office/drawing/2014/main" id="{3064AD24-C175-B94D-73AF-0A7A9E32814F}"/>
              </a:ext>
            </a:extLst>
          </p:cNvPr>
          <p:cNvGraphicFramePr>
            <a:graphicFrameLocks noGrp="1"/>
          </p:cNvGraphicFramePr>
          <p:nvPr>
            <p:ph idx="1"/>
            <p:extLst>
              <p:ext uri="{D42A27DB-BD31-4B8C-83A1-F6EECF244321}">
                <p14:modId xmlns:p14="http://schemas.microsoft.com/office/powerpoint/2010/main" val="277057450"/>
              </p:ext>
            </p:extLst>
          </p:nvPr>
        </p:nvGraphicFramePr>
        <p:xfrm>
          <a:off x="4648018" y="273424"/>
          <a:ext cx="7194000" cy="6279776"/>
        </p:xfrm>
        <a:graphic>
          <a:graphicData uri="http://schemas.openxmlformats.org/drawingml/2006/diagram">
            <dgm:relIds xmlns:dgm="http://schemas.openxmlformats.org/drawingml/2006/diagram" r:dm="rId2" r:lo="rId3" r:qs="rId4" r:cs="rId5"/>
          </a:graphicData>
        </a:graphic>
      </p:graphicFrame>
    </p:spTree>
    <p:extLst>
      <p:ext uri="{BB962C8B-B14F-4D97-AF65-F5344CB8AC3E}">
        <p14:creationId xmlns:p14="http://schemas.microsoft.com/office/powerpoint/2010/main" val="736842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IMAGE57"/>
          <p:cNvPicPr>
            <a:picLocks noChangeAspect="1" noChangeArrowheads="1"/>
          </p:cNvPicPr>
          <p:nvPr/>
        </p:nvPicPr>
        <p:blipFill>
          <a:blip r:embed="rId3" cstate="print"/>
          <a:srcRect/>
          <a:stretch>
            <a:fillRect/>
          </a:stretch>
        </p:blipFill>
        <p:spPr bwMode="auto">
          <a:xfrm>
            <a:off x="6415462" y="1420813"/>
            <a:ext cx="4992687" cy="5111750"/>
          </a:xfrm>
          <a:prstGeom prst="rect">
            <a:avLst/>
          </a:prstGeom>
          <a:noFill/>
        </p:spPr>
      </p:pic>
      <p:sp>
        <p:nvSpPr>
          <p:cNvPr id="439299" name="Rectangle 3"/>
          <p:cNvSpPr>
            <a:spLocks noChangeArrowheads="1"/>
          </p:cNvSpPr>
          <p:nvPr/>
        </p:nvSpPr>
        <p:spPr bwMode="auto">
          <a:xfrm>
            <a:off x="1057835" y="260350"/>
            <a:ext cx="10591800" cy="833344"/>
          </a:xfrm>
          <a:prstGeom prst="rect">
            <a:avLst/>
          </a:prstGeom>
          <a:noFill/>
          <a:ln w="9525">
            <a:noFill/>
            <a:miter lim="800000"/>
            <a:headEnd/>
            <a:tailEnd/>
          </a:ln>
          <a:effectLst/>
        </p:spPr>
        <p:txBody>
          <a:bodyPr lIns="92075" tIns="46038" rIns="92075" bIns="46038" anchor="b"/>
          <a:lstStyle/>
          <a:p>
            <a:pPr algn="ctr" rtl="0"/>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What can be seen and is not affected by noise: </a:t>
            </a:r>
            <a:br>
              <a:rPr lang="en-us" sz="3200" b="1" dirty="0">
                <a:latin typeface="Calibri" panose="020F0502020204030204" pitchFamily="34" charset="0"/>
                <a:sym typeface=""/>
              </a:rPr>
            </a:br>
            <a:r>
              <a:rPr sz="3200" b="1" i="0" u="none" baseline="0" lang="en-us">
                <a:latin typeface="Calibri" panose="020F0502020204030204" pitchFamily="34" charset="0"/>
                <a:ea typeface="Calibri" panose="020F0502020204030204" pitchFamily="34" charset="0"/>
                <a:cs typeface="Calibri" panose="020F0502020204030204" pitchFamily="34" charset="0"/>
                <a:sym typeface=""/>
              </a:rPr>
              <a:t>the eardrum and ossicles</a:t>
            </a:r>
          </a:p>
        </p:txBody>
      </p:sp>
      <p:pic>
        <p:nvPicPr>
          <p:cNvPr id="439300" name="Picture 4" descr="Otoscopie"/>
          <p:cNvPicPr>
            <a:picLocks noChangeAspect="1" noChangeArrowheads="1"/>
          </p:cNvPicPr>
          <p:nvPr/>
        </p:nvPicPr>
        <p:blipFill>
          <a:blip r:embed="rId4" cstate="print"/>
          <a:srcRect/>
          <a:stretch>
            <a:fillRect/>
          </a:stretch>
        </p:blipFill>
        <p:spPr bwMode="auto">
          <a:xfrm>
            <a:off x="1776226" y="2452595"/>
            <a:ext cx="3382963" cy="2536825"/>
          </a:xfrm>
          <a:prstGeom prst="rect">
            <a:avLst/>
          </a:prstGeom>
          <a:noFill/>
        </p:spPr>
      </p:pic>
      <p:sp>
        <p:nvSpPr>
          <p:cNvPr id="5" name="Text Box 901"/>
          <p:cNvSpPr txBox="1">
            <a:spLocks noChangeArrowheads="1"/>
          </p:cNvSpPr>
          <p:nvPr/>
        </p:nvSpPr>
        <p:spPr bwMode="auto">
          <a:xfrm>
            <a:off x="2207568" y="5229201"/>
            <a:ext cx="2520280" cy="584775"/>
          </a:xfrm>
          <a:prstGeom prst="rect">
            <a:avLst/>
          </a:prstGeom>
          <a:noFill/>
          <a:ln w="9525">
            <a:noFill/>
            <a:miter lim="800000"/>
            <a:headEnd/>
            <a:tailEnd/>
          </a:ln>
          <a:effectLst/>
        </p:spPr>
        <p:txBody>
          <a:bodyPr wrap="square">
            <a:spAutoFit/>
          </a:bodyPr>
          <a:lstStyle/>
          <a:p>
            <a:pPr algn="ctr" rtl="0"/>
            <a:r>
              <a:rPr sz="1600" b="1" i="0" u="none" baseline="0" lang="en-us">
                <a:latin typeface="Calibri" panose="020F0502020204030204" pitchFamily="34" charset="0"/>
                <a:ea typeface="Calibri" panose="020F0502020204030204" pitchFamily="34" charset="0"/>
                <a:cs typeface="Calibri" panose="020F0502020204030204" pitchFamily="34" charset="0"/>
                <a:sym typeface=""/>
              </a:rPr>
              <a:t>Demonstration</a:t>
            </a:r>
          </a:p>
          <a:p>
            <a:pPr algn="ctr" rtl="0"/>
            <a:r>
              <a:rPr sz="1600" b="1" i="0" u="none" baseline="0" lang="en-us">
                <a:latin typeface="Calibri" panose="020F0502020204030204" pitchFamily="34" charset="0"/>
                <a:ea typeface="Calibri" panose="020F0502020204030204" pitchFamily="34" charset="0"/>
                <a:cs typeface="Calibri" panose="020F0502020204030204" pitchFamily="34" charset="0"/>
                <a:sym typeface=""/>
              </a:rPr>
              <a:t>Otoscopy video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lgn="r" rtl="0"/>
            <a:r>
              <a:rPr b="0" i="0" u="none" baseline="0" lang="en-us"/>
              <a:t/>
            </a:r>
            <a:fld id="{3101B508-B952-414E-AEB1-D48B5C65E2A2}" type="slidenum">
              <a:rPr>
                <a:latin typeface="Calibri" panose="020F0502020204030204" pitchFamily="34" charset="0"/>
                <a:sym typeface=""/>
              </a:rPr>
              <a:t>8</a:t>
            </a:fld>
            <a:endParaRPr lang="en-us">
              <a:latin typeface="Calibri" panose="020F0502020204030204" pitchFamily="34" charset="0"/>
              <a:sym typeface=""/>
            </a:endParaRPr>
          </a:p>
        </p:txBody>
      </p:sp>
      <p:pic>
        <p:nvPicPr>
          <p:cNvPr id="3" name="Picture 1025"/>
          <p:cNvPicPr>
            <a:picLocks noChangeAspect="1" noChangeArrowheads="1"/>
          </p:cNvPicPr>
          <p:nvPr/>
        </p:nvPicPr>
        <p:blipFill>
          <a:blip r:embed="rId2" cstate="print"/>
          <a:srcRect/>
          <a:stretch>
            <a:fillRect/>
          </a:stretch>
        </p:blipFill>
        <p:spPr bwMode="auto">
          <a:xfrm>
            <a:off x="1788459" y="372503"/>
            <a:ext cx="8646459" cy="5732462"/>
          </a:xfrm>
          <a:prstGeom prst="rect">
            <a:avLst/>
          </a:prstGeom>
          <a:noFill/>
          <a:ln w="9525">
            <a:noFill/>
            <a:miter lim="800000"/>
            <a:headEnd/>
            <a:tailEnd/>
          </a:ln>
        </p:spPr>
      </p:pic>
    </p:spTree>
    <p:extLst>
      <p:ext uri="{BB962C8B-B14F-4D97-AF65-F5344CB8AC3E}">
        <p14:creationId xmlns:p14="http://schemas.microsoft.com/office/powerpoint/2010/main" val="2158246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sohc"/>
          <p:cNvPicPr>
            <a:picLocks noChangeAspect="1" noChangeArrowheads="1"/>
          </p:cNvPicPr>
          <p:nvPr/>
        </p:nvPicPr>
        <p:blipFill>
          <a:blip r:embed="rId3" cstate="print"/>
          <a:srcRect/>
          <a:stretch>
            <a:fillRect/>
          </a:stretch>
        </p:blipFill>
        <p:spPr bwMode="auto">
          <a:xfrm>
            <a:off x="3119718" y="107576"/>
            <a:ext cx="7235546" cy="6078071"/>
          </a:xfrm>
          <a:prstGeom prst="rect">
            <a:avLst/>
          </a:prstGeom>
          <a:noFill/>
        </p:spPr>
      </p:pic>
      <p:sp>
        <p:nvSpPr>
          <p:cNvPr id="105475" name="Text Box 3"/>
          <p:cNvSpPr txBox="1">
            <a:spLocks noChangeArrowheads="1"/>
          </p:cNvSpPr>
          <p:nvPr/>
        </p:nvSpPr>
        <p:spPr bwMode="auto">
          <a:xfrm>
            <a:off x="9067801" y="6583364"/>
            <a:ext cx="1287463" cy="274637"/>
          </a:xfrm>
          <a:prstGeom prst="rect">
            <a:avLst/>
          </a:prstGeom>
          <a:noFill/>
          <a:ln w="9525">
            <a:noFill/>
            <a:miter lim="800000"/>
            <a:headEnd/>
            <a:tailEnd/>
          </a:ln>
          <a:effectLst/>
        </p:spPr>
        <p:txBody>
          <a:bodyPr wrap="none">
            <a:spAutoFit/>
          </a:bodyPr>
          <a:lstStyle/>
          <a:p>
            <a:pPr eaLnBrk="0" hangingPunct="0" algn="l" rtl="0"/>
            <a:r>
              <a:rPr sz="1200" b="0" i="0" u="none" baseline="0" lang="en-us">
                <a:latin typeface="Times New Roman" panose="02020603050405020304" pitchFamily="18" charset="0"/>
                <a:ea typeface="Times New Roman" panose="02020603050405020304" pitchFamily="18" charset="0"/>
                <a:cs typeface="Times New Roman" panose="02020603050405020304" pitchFamily="18" charset="0"/>
                <a:sym typeface=""/>
              </a:rPr>
              <a:t>(Pujol et al, 1999)</a:t>
            </a:r>
          </a:p>
        </p:txBody>
      </p:sp>
      <p:sp>
        <p:nvSpPr>
          <p:cNvPr id="105476" name="Rectangle 4"/>
          <p:cNvSpPr>
            <a:spLocks noChangeArrowheads="1"/>
          </p:cNvSpPr>
          <p:nvPr/>
        </p:nvSpPr>
        <p:spPr bwMode="auto">
          <a:xfrm rot="16200000">
            <a:off x="-389965" y="2675966"/>
            <a:ext cx="5768789" cy="632010"/>
          </a:xfrm>
          <a:prstGeom prst="rect">
            <a:avLst/>
          </a:prstGeom>
          <a:noFill/>
          <a:ln w="9525" algn="ctr">
            <a:noFill/>
            <a:miter lim="800000"/>
            <a:headEnd/>
            <a:tailEnd/>
          </a:ln>
          <a:effectLst/>
        </p:spPr>
        <p:txBody>
          <a:bodyPr anchor="ctr"/>
          <a:lstStyle/>
          <a:p>
            <a:pPr algn="l" rtl="0"/>
            <a:r>
              <a:rPr sz="3600" b="1" i="0" u="none" baseline="0" lang="en-us">
                <a:solidFill>
                  <a:schemeClr val="tx2"/>
                </a:solidFill>
                <a:latin typeface="Calibri" panose="020F0502020204030204" pitchFamily="34" charset="0"/>
                <a:ea typeface="Calibri" panose="020F0502020204030204" pitchFamily="34" charset="0"/>
                <a:cs typeface="Calibri" panose="020F0502020204030204" pitchFamily="34" charset="0"/>
                <a:sym typeface=""/>
              </a:rPr>
              <a:t>A normal ciliated cell</a:t>
            </a:r>
          </a:p>
        </p:txBody>
      </p:sp>
    </p:spTree>
    <p:extLst>
      <p:ext uri="{BB962C8B-B14F-4D97-AF65-F5344CB8AC3E}">
        <p14:creationId xmlns:p14="http://schemas.microsoft.com/office/powerpoint/2010/main" val="42281479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A9EF2D2D61B44890D63CED46E8BF94" ma:contentTypeVersion="16" ma:contentTypeDescription="Crée un document." ma:contentTypeScope="" ma:versionID="19e81b9b3d379611aa1c2da66a08246c">
  <xsd:schema xmlns:xsd="http://www.w3.org/2001/XMLSchema" xmlns:xs="http://www.w3.org/2001/XMLSchema" xmlns:p="http://schemas.microsoft.com/office/2006/metadata/properties" xmlns:ns2="b88db12d-2e99-4c5c-a233-4a4a0c2acd26" xmlns:ns3="4cc5f488-8a31-4952-b862-fbdca3554c38" targetNamespace="http://schemas.microsoft.com/office/2006/metadata/properties" ma:root="true" ma:fieldsID="386ebce36f9ef39d4f9d518651f1d6ee" ns2:_="" ns3:_="">
    <xsd:import namespace="b88db12d-2e99-4c5c-a233-4a4a0c2acd26"/>
    <xsd:import namespace="4cc5f488-8a31-4952-b862-fbdca3554c38"/>
    <xsd:element name="properties">
      <xsd:complexType>
        <xsd:sequence>
          <xsd:element name="documentManagement">
            <xsd:complexType>
              <xsd:all>
                <xsd:element ref="ns2:MediaServiceMetadata" minOccurs="0"/>
                <xsd:element ref="ns2:MediaServiceFastMetadata" minOccurs="0"/>
                <xsd:element ref="ns3:SharedWithUsers" minOccurs="0"/>
                <xsd:element ref="ns2:MediaServiceDateTaken" minOccurs="0"/>
                <xsd:element ref="ns2:MediaServiceAutoTag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db12d-2e99-4c5c-a233-4a4a0c2acd2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fc44f8b9-ff0d-49c8-90d9-213bc5de434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cc5f488-8a31-4952-b862-fbdca3554c38" elementFormDefault="qualified">
    <xsd:import namespace="http://schemas.microsoft.com/office/2006/documentManagement/types"/>
    <xsd:import namespace="http://schemas.microsoft.com/office/infopath/2007/PartnerControls"/>
    <xsd:element name="SharedWithUsers" ma:index="10"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description="" ma:internalName="SharedWithDetails" ma:readOnly="true">
      <xsd:simpleType>
        <xsd:restriction base="dms:Note">
          <xsd:maxLength value="255"/>
        </xsd:restriction>
      </xsd:simpleType>
    </xsd:element>
    <xsd:element name="TaxCatchAll" ma:index="23" nillable="true" ma:displayName="Taxonomy Catch All Column" ma:hidden="true" ma:list="{3fb96aa3-e4c0-4ce9-902d-39734929d3c1}" ma:internalName="TaxCatchAll" ma:showField="CatchAllData" ma:web="4cc5f488-8a31-4952-b862-fbdca3554c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A701DC-7D61-4E4D-A89A-4F0718D0C5DE}">
  <ds:schemaRefs>
    <ds:schemaRef ds:uri="http://schemas.microsoft.com/sharepoint/v3/contenttype/forms"/>
  </ds:schemaRefs>
</ds:datastoreItem>
</file>

<file path=customXml/itemProps2.xml><?xml version="1.0" encoding="utf-8"?>
<ds:datastoreItem xmlns:ds="http://schemas.openxmlformats.org/officeDocument/2006/customXml" ds:itemID="{76D21B40-74C1-4029-B498-851495AC0B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db12d-2e99-4c5c-a233-4a4a0c2acd26"/>
    <ds:schemaRef ds:uri="4cc5f488-8a31-4952-b862-fbdca3554c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1385</TotalTime>
  <Words>2609</Words>
  <Application>Microsoft Office PowerPoint</Application>
  <PresentationFormat>Widescreen</PresentationFormat>
  <Paragraphs>502</Paragraphs>
  <Slides>62</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1" baseType="lpstr">
      <vt:lpstr>Arial</vt:lpstr>
      <vt:lpstr>Calibri</vt:lpstr>
      <vt:lpstr>Calibri Light</vt:lpstr>
      <vt:lpstr>Tahoma</vt:lpstr>
      <vt:lpstr>Times New Roman</vt:lpstr>
      <vt:lpstr>Tw Cen MT</vt:lpstr>
      <vt:lpstr>Wingdings</vt:lpstr>
      <vt:lpstr>Thème Office</vt:lpstr>
      <vt:lpstr>Acrobat Document</vt:lpstr>
      <vt:lpstr>La lutte au bruit en milieu travail en 2023</vt:lpstr>
      <vt:lpstr>Le vacarme des chiffres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 irritants additionnels</vt:lpstr>
      <vt:lpstr>Des irritants additionnels</vt:lpstr>
      <vt:lpstr>Le bruit au travail:  Un fléau</vt:lpstr>
      <vt:lpstr>Le bruit au travail:  Un fléau</vt:lpstr>
      <vt:lpstr>Le bruit au travail: Un fléau</vt:lpstr>
      <vt:lpstr>Le bruit au travail: Un fléau</vt:lpstr>
      <vt:lpstr>PowerPoint Presentation</vt:lpstr>
      <vt:lpstr>PowerPoint Presentation</vt:lpstr>
      <vt:lpstr>PowerPoint Presentation</vt:lpstr>
      <vt:lpstr>PowerPoint Presentation</vt:lpstr>
      <vt:lpstr>Des effets néfastes sur la santé…</vt:lpstr>
      <vt:lpstr>Des effets néfastes sur la santé…</vt:lpstr>
      <vt:lpstr>Rappel des dispositions législatives</vt:lpstr>
      <vt:lpstr>Des outils pour la lutte au bruit</vt:lpstr>
      <vt:lpstr>Les protecteurs auditifs</vt:lpstr>
      <vt:lpstr>Au Québec, le règlement SST est enfin modifié et sera en vigueur au mois de juin 2023</vt:lpstr>
      <vt:lpstr>Évaluation de l’audition et de la perte auditive </vt:lpstr>
      <vt:lpstr>Le test d’audition, l’audiométrie </vt:lpstr>
      <vt:lpstr>PowerPoint Presentation</vt:lpstr>
      <vt:lpstr>PowerPoint Presentation</vt:lpstr>
      <vt:lpstr>PowerPoint Presentation</vt:lpstr>
      <vt:lpstr>PowerPoint Presentation</vt:lpstr>
      <vt:lpstr>PowerPoint Presentation</vt:lpstr>
      <vt:lpstr>PowerPoint Presentation</vt:lpstr>
      <vt:lpstr>Le calcul de la perte auditive et de l'indemnisation au Québec en 2023</vt:lpstr>
      <vt:lpstr>Exemple A: audiogrammes de Lise, 44 ans, 16 ans de travail dans le bruit</vt:lpstr>
      <vt:lpstr>Exemple de Lise  (Étape 1 et 2)</vt:lpstr>
      <vt:lpstr>Règlement annoté sur le barème des dommages corporels</vt:lpstr>
      <vt:lpstr>Règlement annoté sur le barème des dommages corporels</vt:lpstr>
      <vt:lpstr>Exemple de Lise (Étape 3)</vt:lpstr>
      <vt:lpstr>Règlement annoté sur le barème des dommages corporels</vt:lpstr>
      <vt:lpstr>Exemple de Lise (Étape 4)</vt:lpstr>
      <vt:lpstr>Indemnités pour prejudice corporel</vt:lpstr>
      <vt:lpstr>Exemple de Lise (Étape 5)</vt:lpstr>
      <vt:lpstr>Exemple B : audiogrammes de Jean, 50 ans, 29 ans de travail dans le bruit</vt:lpstr>
      <vt:lpstr>Exemple de Jean  (Étape 1 et 2) </vt:lpstr>
      <vt:lpstr>Règlement annoté sur le barème des dommages corporels</vt:lpstr>
      <vt:lpstr>Règlement annoté sur le barème des dommages corporels</vt:lpstr>
      <vt:lpstr>Exemple de Jean  (Étape 3) </vt:lpstr>
      <vt:lpstr>Règlement annoté sur le barème des dommages corporels</vt:lpstr>
      <vt:lpstr>Exemple de Jean  (Étape 4) </vt:lpstr>
      <vt:lpstr>Indemnités pour prejudice corporel</vt:lpstr>
      <vt:lpstr>Exemple de Jean  (Étape 5) </vt:lpstr>
      <vt:lpstr>Comment initier un dossier médical?</vt:lpstr>
      <vt:lpstr>Pour ouvrir un dossier et soumettre une demande d'indemnisation à la CNESST, on doit rassembler et transmettre les documents suivants :</vt:lpstr>
      <vt:lpstr>Infra barème ou supra barème?</vt:lpstr>
      <vt:lpstr>Le nouveau règlement sur les maladies professionnelles</vt:lpstr>
      <vt:lpstr>Conclusion</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lutte au bruit en milieu travail en 2020</dc:title>
  <dc:creator>BEAULIEU, SERGE</dc:creator>
  <cp:lastModifiedBy>Chloé Gonthier</cp:lastModifiedBy>
  <cp:revision>5</cp:revision>
  <dcterms:created xsi:type="dcterms:W3CDTF">2020-09-27T19:14:20Z</dcterms:created>
  <dcterms:modified xsi:type="dcterms:W3CDTF">2023-02-22T15:13:34Z</dcterms:modified>
</cp:coreProperties>
</file>