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theme/themeOverride1.xml" ContentType="application/vnd.openxmlformats-officedocument.themeOverride+xml"/>
  <Override PartName="/ppt/comments/comment1.xml" ContentType="application/vnd.openxmlformats-officedocument.presentationml.comments+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7.xml" ContentType="application/vnd.openxmlformats-officedocument.presentationml.notesSlide+xml"/>
  <Override PartName="/ppt/theme/themeOverride2.xml" ContentType="application/vnd.openxmlformats-officedocument.themeOverride+xml"/>
  <Override PartName="/ppt/comments/comment2.xml" ContentType="application/vnd.openxmlformats-officedocument.presentationml.comments+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73" r:id="rId4"/>
    <p:sldMasterId id="2147483674" r:id="rId5"/>
  </p:sldMasterIdLst>
  <p:notesMasterIdLst>
    <p:notesMasterId r:id="rId26"/>
  </p:notesMasterIdLst>
  <p:sldIdLst>
    <p:sldId id="301" r:id="rId6"/>
    <p:sldId id="300" r:id="rId7"/>
    <p:sldId id="258" r:id="rId8"/>
    <p:sldId id="302" r:id="rId9"/>
    <p:sldId id="287" r:id="rId10"/>
    <p:sldId id="303" r:id="rId11"/>
    <p:sldId id="279" r:id="rId12"/>
    <p:sldId id="304" r:id="rId13"/>
    <p:sldId id="310" r:id="rId14"/>
    <p:sldId id="313" r:id="rId15"/>
    <p:sldId id="314" r:id="rId16"/>
    <p:sldId id="299" r:id="rId17"/>
    <p:sldId id="281" r:id="rId18"/>
    <p:sldId id="282" r:id="rId19"/>
    <p:sldId id="298" r:id="rId20"/>
    <p:sldId id="284" r:id="rId21"/>
    <p:sldId id="285" r:id="rId22"/>
    <p:sldId id="311" r:id="rId23"/>
    <p:sldId id="312" r:id="rId24"/>
    <p:sldId id="264" r:id="rId25"/>
  </p:sldIdLst>
  <p:sldSz cx="12192000" cy="6858000"/>
  <p:notesSz cx="6858000" cy="9144000"/>
  <p:custDataLst>
    <p:tags r:id="rId27"/>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Darren Pacione" initials="DP" lastIdx="9" clrIdx="0">
    <p:extLst>
      <p:ext uri="{19B8F6BF-5375-455C-9EA6-DF929625EA0E}">
        <p15:presenceInfo xmlns:p15="http://schemas.microsoft.com/office/powerpoint/2012/main" userId="S::PacionD@psac-afpc.com::b9b2c842-ae95-465f-8af3-04928a047b0e" providerId="AD"/>
      </p:ext>
    </p:extLst>
  </p:cmAuthor>
  <p:cmAuthor id="2" name="Dominique Joly" initials="DJ" lastIdx="1" clrIdx="1">
    <p:extLst>
      <p:ext uri="{19B8F6BF-5375-455C-9EA6-DF929625EA0E}">
        <p15:presenceInfo xmlns:p15="http://schemas.microsoft.com/office/powerpoint/2012/main" userId="S::jolyd@psac-afpc.com::c33836f6-4486-4ead-9def-b84210df4b89"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2356" autoAdjust="0"/>
    <p:restoredTop sz="62084" autoAdjust="0"/>
  </p:normalViewPr>
  <p:slideViewPr>
    <p:cSldViewPr snapToGrid="0">
      <p:cViewPr varScale="1">
        <p:scale>
          <a:sx n="79" d="100"/>
          <a:sy n="79" d="100"/>
        </p:scale>
        <p:origin x="1410" y="78"/>
      </p:cViewPr>
      <p:guideLst/>
    </p:cSldViewPr>
  </p:slideViewPr>
  <p:outlineViewPr>
    <p:cViewPr>
      <p:scale>
        <a:sx n="33" d="100"/>
        <a:sy n="33" d="100"/>
      </p:scale>
      <p:origin x="0" y="-5454"/>
    </p:cViewPr>
  </p:outlineViewPr>
  <p:notesTextViewPr>
    <p:cViewPr>
      <p:scale>
        <a:sx n="1" d="1"/>
        <a:sy n="1" d="1"/>
      </p:scale>
      <p:origin x="0" y="0"/>
    </p:cViewPr>
  </p:notesTextViewPr>
  <p:sorterViewPr>
    <p:cViewPr>
      <p:scale>
        <a:sx n="100" d="100"/>
        <a:sy n="100" d="100"/>
      </p:scale>
      <p:origin x="0" y="0"/>
    </p:cViewPr>
  </p:sorterViewPr>
  <p:notesViewPr>
    <p:cSldViewPr>
      <p:cViewPr>
        <p:scale>
          <a:sx n="66" d="100"/>
          <a:sy n="66" d="100"/>
        </p:scale>
        <p:origin x="0" y="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slide" Target="slides/slide16.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tableStyles" Target="tableStyle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commentAuthors" Target="commentAuthors.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tags" Target="tags/tag1.xml"/><Relationship Id="rId30" Type="http://schemas.openxmlformats.org/officeDocument/2006/relationships/viewProps" Target="viewProps.xml"/></Relationships>
</file>

<file path=ppt/comments/comment1.xml><?xml version="1.0" encoding="utf-8"?>
<p:cmLst xmlns:a="http://schemas.openxmlformats.org/drawingml/2006/main" xmlns:r="http://schemas.openxmlformats.org/officeDocument/2006/relationships" xmlns:p="http://schemas.openxmlformats.org/presentationml/2006/main">
  <p:cm authorId="1" dt="2021-06-09T11:15:26.754" idx="9">
    <p:pos x="6538" y="225"/>
    <p:text>This is great. I think we should foreground the high standard of privacy and confidentiality to which the OCRC adheres. 
If we have a blurb of the Health privacy laws that they follow this could ease the AEC concerns.</p:text>
    <p:extLst>
      <p:ext uri="{C676402C-5697-4E1C-873F-D02D1690AC5C}">
        <p15:threadingInfo xmlns:p15="http://schemas.microsoft.com/office/powerpoint/2012/main" timeZoneBias="240"/>
      </p:ext>
    </p:extLst>
  </p:cm>
</p:cmLst>
</file>

<file path=ppt/comments/comment2.xml><?xml version="1.0" encoding="utf-8"?>
<p:cmLst xmlns:a="http://schemas.openxmlformats.org/drawingml/2006/main" xmlns:r="http://schemas.openxmlformats.org/officeDocument/2006/relationships" xmlns:p="http://schemas.openxmlformats.org/presentationml/2006/main">
  <p:cm authorId="1" dt="2021-06-09T11:15:26.754" idx="7">
    <p:pos x="6538" y="225"/>
    <p:text>This is great. I think we should foreground the high standard of privacy and confidentiality to which the OCRC adheres. 
If we have a blurb of the Health privacy laws that they follow this could ease the AEC concerns.</p:text>
    <p:extLst>
      <p:ext uri="{C676402C-5697-4E1C-873F-D02D1690AC5C}">
        <p15:threadingInfo xmlns:p15="http://schemas.microsoft.com/office/powerpoint/2012/main" timeZoneBias="240"/>
      </p:ext>
    </p:extLst>
  </p:cm>
</p:cmLst>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8F627ED-A304-4697-8C44-18E45D3D2B1A}" type="doc">
      <dgm:prSet loTypeId="urn:microsoft.com/office/officeart/2016/7/layout/HexagonTimeline" loCatId="process" qsTypeId="urn:microsoft.com/office/officeart/2005/8/quickstyle/simple1" qsCatId="simple" csTypeId="urn:microsoft.com/office/officeart/2005/8/colors/accent1_2" csCatId="accent1" phldr="1"/>
      <dgm:spPr/>
      <dgm:t>
        <a:bodyPr/>
        <a:lstStyle/>
        <a:p>
          <a:endParaRPr lang="en-US"/>
        </a:p>
      </dgm:t>
    </dgm:pt>
    <dgm:pt modelId="{375C5A5E-5F04-4FE8-98F8-795867C18A18}" type="parTrans" cxnId="{CDEE96C9-E830-4E9B-A871-D239CDAE48FA}">
      <dgm:prSet/>
      <dgm:spPr/>
      <dgm:t>
        <a:bodyPr/>
        <a:lstStyle/>
        <a:p>
          <a:endParaRPr lang="en-US"/>
        </a:p>
      </dgm:t>
    </dgm:pt>
    <dgm:pt modelId="{566C4A8F-CE66-4FF5-AF11-6C385F74A275}">
      <dgm:prSet/>
      <dgm:spPr>
        <a:solidFill>
          <a:schemeClr val="accent2"/>
        </a:solidFill>
      </dgm:spPr>
      <dgm:t>
        <a:bodyPr/>
        <a:lstStyle/>
        <a:p>
          <a:r>
            <a:rPr lang="en-US" dirty="0"/>
            <a:t>Violence and Harassment</a:t>
          </a:r>
        </a:p>
      </dgm:t>
    </dgm:pt>
    <dgm:pt modelId="{E74B8A5E-78D9-4E5B-86E1-203DE271581F}" type="sibTrans" cxnId="{CDEE96C9-E830-4E9B-A871-D239CDAE48FA}">
      <dgm:prSet/>
      <dgm:spPr/>
      <dgm:t>
        <a:bodyPr/>
        <a:lstStyle/>
        <a:p>
          <a:endParaRPr lang="en-US"/>
        </a:p>
      </dgm:t>
    </dgm:pt>
    <dgm:pt modelId="{B29F90F6-921F-42B9-A496-5D121F61821E}" type="parTrans" cxnId="{F790E31E-30E9-480A-81CE-1C2F506CA2EC}">
      <dgm:prSet/>
      <dgm:spPr/>
      <dgm:t>
        <a:bodyPr/>
        <a:lstStyle/>
        <a:p>
          <a:endParaRPr lang="en-US"/>
        </a:p>
      </dgm:t>
    </dgm:pt>
    <dgm:pt modelId="{9AC77E87-FC4D-4F04-889B-73358514DC0D}">
      <dgm:prSet/>
      <dgm:spPr/>
      <dgm:t>
        <a:bodyPr/>
        <a:lstStyle/>
        <a:p>
          <a:r>
            <a:rPr lang="en-US" dirty="0"/>
            <a:t>Committees and Communicating</a:t>
          </a:r>
        </a:p>
      </dgm:t>
    </dgm:pt>
    <dgm:pt modelId="{8FBB852D-32B7-4273-9DE3-951F1CFE69EC}" type="parTrans" cxnId="{3A0D8570-0E8D-4D06-B422-3FB5449EC320}">
      <dgm:prSet/>
      <dgm:spPr/>
      <dgm:t>
        <a:bodyPr/>
        <a:lstStyle/>
        <a:p>
          <a:endParaRPr lang="en-US"/>
        </a:p>
      </dgm:t>
    </dgm:pt>
    <dgm:pt modelId="{C2F0E5C9-2943-4A9B-872F-ECF6B159E9F4}">
      <dgm:prSet/>
      <dgm:spPr/>
      <dgm:t>
        <a:bodyPr/>
        <a:lstStyle/>
        <a:p>
          <a:endParaRPr lang="en-US"/>
        </a:p>
      </dgm:t>
    </dgm:pt>
    <dgm:pt modelId="{1A62CB6F-38D7-44F2-AFAB-0C4382E3DA24}" type="sibTrans" cxnId="{3A0D8570-0E8D-4D06-B422-3FB5449EC320}">
      <dgm:prSet/>
      <dgm:spPr/>
      <dgm:t>
        <a:bodyPr/>
        <a:lstStyle/>
        <a:p>
          <a:endParaRPr lang="en-US"/>
        </a:p>
      </dgm:t>
    </dgm:pt>
    <dgm:pt modelId="{3A77AB9A-DF29-465E-A0A5-D4FA3D0C537F}" type="sibTrans" cxnId="{F790E31E-30E9-480A-81CE-1C2F506CA2EC}">
      <dgm:prSet/>
      <dgm:spPr/>
      <dgm:t>
        <a:bodyPr/>
        <a:lstStyle/>
        <a:p>
          <a:endParaRPr lang="en-US"/>
        </a:p>
      </dgm:t>
    </dgm:pt>
    <dgm:pt modelId="{D6614DDC-66DE-4E26-A0E6-8B5D4F611437}" type="pres">
      <dgm:prSet presAssocID="{08F627ED-A304-4697-8C44-18E45D3D2B1A}" presName="Name0" presStyleCnt="0">
        <dgm:presLayoutVars>
          <dgm:chMax/>
          <dgm:chPref/>
          <dgm:animLvl val="lvl"/>
        </dgm:presLayoutVars>
      </dgm:prSet>
      <dgm:spPr/>
    </dgm:pt>
    <dgm:pt modelId="{273D056E-7BB8-45A0-9CBC-C415035D0E2D}" type="pres">
      <dgm:prSet presAssocID="{566C4A8F-CE66-4FF5-AF11-6C385F74A275}" presName="composite" presStyleCnt="0"/>
      <dgm:spPr/>
    </dgm:pt>
    <dgm:pt modelId="{E8D3A329-3E35-4D86-9EBC-D0301C231131}" type="pres">
      <dgm:prSet presAssocID="{566C4A8F-CE66-4FF5-AF11-6C385F74A275}" presName="Parent1" presStyleLbl="alignNode1" presStyleIdx="0" presStyleCnt="2">
        <dgm:presLayoutVars>
          <dgm:chMax val="1"/>
          <dgm:chPref val="1"/>
          <dgm:bulletEnabled val="1"/>
        </dgm:presLayoutVars>
      </dgm:prSet>
      <dgm:spPr/>
    </dgm:pt>
    <dgm:pt modelId="{D7A3D4D3-4DD0-45DA-8FAB-009A84B709FF}" type="pres">
      <dgm:prSet presAssocID="{566C4A8F-CE66-4FF5-AF11-6C385F74A275}" presName="Childtext1" presStyleLbl="revTx" presStyleIdx="0" presStyleCnt="2">
        <dgm:presLayoutVars>
          <dgm:chMax val="0"/>
          <dgm:chPref val="0"/>
          <dgm:bulletEnabled/>
        </dgm:presLayoutVars>
      </dgm:prSet>
      <dgm:spPr/>
    </dgm:pt>
    <dgm:pt modelId="{C034BC15-F6DA-4E9C-9C16-0F8A17008536}" type="pres">
      <dgm:prSet presAssocID="{566C4A8F-CE66-4FF5-AF11-6C385F74A275}" presName="ConnectLine" presStyleLbl="sibTrans1D1" presStyleIdx="0" presStyleCnt="2"/>
      <dgm:spPr>
        <a:noFill/>
        <a:ln w="12700" cap="flat" cmpd="sng" algn="ctr">
          <a:solidFill>
            <a:schemeClr val="accent1">
              <a:hueOff val="0"/>
              <a:satOff val="0"/>
              <a:lumOff val="0"/>
              <a:alphaOff val="0"/>
            </a:schemeClr>
          </a:solidFill>
          <a:prstDash val="dash"/>
        </a:ln>
      </dgm:spPr>
    </dgm:pt>
    <dgm:pt modelId="{2A2813B6-E6AF-4B70-A160-09A74891E65D}" type="pres">
      <dgm:prSet presAssocID="{566C4A8F-CE66-4FF5-AF11-6C385F74A275}" presName="ConnectLineEnd" presStyleLbl="node1" presStyleIdx="0" presStyleCnt="2"/>
      <dgm:spPr/>
    </dgm:pt>
    <dgm:pt modelId="{E8BD8898-7180-4204-9132-E8BD4E08FE2D}" type="pres">
      <dgm:prSet presAssocID="{566C4A8F-CE66-4FF5-AF11-6C385F74A275}" presName="EmptyPane" presStyleCnt="0"/>
      <dgm:spPr/>
    </dgm:pt>
    <dgm:pt modelId="{E24BC609-633D-45D8-B3AE-E13367CB07E5}" type="pres">
      <dgm:prSet presAssocID="{E74B8A5E-78D9-4E5B-86E1-203DE271581F}" presName="spaceBetweenRectangles" presStyleLbl="fgAcc1" presStyleIdx="0" presStyleCnt="1"/>
      <dgm:spPr/>
    </dgm:pt>
    <dgm:pt modelId="{258D101A-CA89-4BD3-9BA0-F95214FF0550}" type="pres">
      <dgm:prSet presAssocID="{9AC77E87-FC4D-4F04-889B-73358514DC0D}" presName="composite" presStyleCnt="0"/>
      <dgm:spPr/>
    </dgm:pt>
    <dgm:pt modelId="{E38B2215-81DF-4D79-BB37-17C8C9F898E7}" type="pres">
      <dgm:prSet presAssocID="{9AC77E87-FC4D-4F04-889B-73358514DC0D}" presName="Parent1" presStyleLbl="alignNode1" presStyleIdx="1" presStyleCnt="2">
        <dgm:presLayoutVars>
          <dgm:chMax val="1"/>
          <dgm:chPref val="1"/>
          <dgm:bulletEnabled val="1"/>
        </dgm:presLayoutVars>
      </dgm:prSet>
      <dgm:spPr/>
    </dgm:pt>
    <dgm:pt modelId="{2E1F219F-885D-437D-9D95-1C496EBAD119}" type="pres">
      <dgm:prSet presAssocID="{9AC77E87-FC4D-4F04-889B-73358514DC0D}" presName="Childtext1" presStyleLbl="revTx" presStyleIdx="1" presStyleCnt="2">
        <dgm:presLayoutVars>
          <dgm:chMax val="0"/>
          <dgm:chPref val="0"/>
          <dgm:bulletEnabled/>
        </dgm:presLayoutVars>
      </dgm:prSet>
      <dgm:spPr/>
    </dgm:pt>
    <dgm:pt modelId="{8801BA21-B732-43C2-BD4E-EED526CA614C}" type="pres">
      <dgm:prSet presAssocID="{9AC77E87-FC4D-4F04-889B-73358514DC0D}" presName="ConnectLine" presStyleLbl="sibTrans1D1" presStyleIdx="1" presStyleCnt="2"/>
      <dgm:spPr>
        <a:noFill/>
        <a:ln w="12700" cap="flat" cmpd="sng" algn="ctr">
          <a:solidFill>
            <a:schemeClr val="accent1">
              <a:hueOff val="0"/>
              <a:satOff val="0"/>
              <a:lumOff val="0"/>
              <a:alphaOff val="0"/>
            </a:schemeClr>
          </a:solidFill>
          <a:prstDash val="dash"/>
        </a:ln>
      </dgm:spPr>
    </dgm:pt>
    <dgm:pt modelId="{ED3C7052-C7D3-4A48-8DD7-C35F83E9E14D}" type="pres">
      <dgm:prSet presAssocID="{9AC77E87-FC4D-4F04-889B-73358514DC0D}" presName="ConnectLineEnd" presStyleLbl="node1" presStyleIdx="1" presStyleCnt="2"/>
      <dgm:spPr/>
    </dgm:pt>
    <dgm:pt modelId="{E1638529-5025-4BCE-9448-174A6B1F9AFC}" type="pres">
      <dgm:prSet presAssocID="{9AC77E87-FC4D-4F04-889B-73358514DC0D}" presName="EmptyPane" presStyleCnt="0"/>
      <dgm:spPr/>
    </dgm:pt>
  </dgm:ptLst>
  <dgm:cxnLst>
    <dgm:cxn modelId="{F790E31E-30E9-480A-81CE-1C2F506CA2EC}" srcId="{08F627ED-A304-4697-8C44-18E45D3D2B1A}" destId="{9AC77E87-FC4D-4F04-889B-73358514DC0D}" srcOrd="1" destOrd="0" parTransId="{B29F90F6-921F-42B9-A496-5D121F61821E}" sibTransId="{3A77AB9A-DF29-465E-A0A5-D4FA3D0C537F}"/>
    <dgm:cxn modelId="{593C012B-7F37-44C5-924B-A1F88E672A8D}" type="presOf" srcId="{C2F0E5C9-2943-4A9B-872F-ECF6B159E9F4}" destId="{2E1F219F-885D-437D-9D95-1C496EBAD119}" srcOrd="0" destOrd="0" presId="urn:microsoft.com/office/officeart/2016/7/layout/HexagonTimeline"/>
    <dgm:cxn modelId="{9EDE153F-3B2E-46A0-A1BD-1739572A66D5}" type="presOf" srcId="{566C4A8F-CE66-4FF5-AF11-6C385F74A275}" destId="{E8D3A329-3E35-4D86-9EBC-D0301C231131}" srcOrd="0" destOrd="0" presId="urn:microsoft.com/office/officeart/2016/7/layout/HexagonTimeline"/>
    <dgm:cxn modelId="{3A0D8570-0E8D-4D06-B422-3FB5449EC320}" srcId="{9AC77E87-FC4D-4F04-889B-73358514DC0D}" destId="{C2F0E5C9-2943-4A9B-872F-ECF6B159E9F4}" srcOrd="0" destOrd="0" parTransId="{8FBB852D-32B7-4273-9DE3-951F1CFE69EC}" sibTransId="{1A62CB6F-38D7-44F2-AFAB-0C4382E3DA24}"/>
    <dgm:cxn modelId="{AD8A1456-46E4-448B-88A3-7D6E302A626A}" type="presOf" srcId="{9AC77E87-FC4D-4F04-889B-73358514DC0D}" destId="{E38B2215-81DF-4D79-BB37-17C8C9F898E7}" srcOrd="0" destOrd="0" presId="urn:microsoft.com/office/officeart/2016/7/layout/HexagonTimeline"/>
    <dgm:cxn modelId="{6CC19CBE-7005-4A91-BAF5-5A9E0C3020F6}" type="presOf" srcId="{08F627ED-A304-4697-8C44-18E45D3D2B1A}" destId="{D6614DDC-66DE-4E26-A0E6-8B5D4F611437}" srcOrd="0" destOrd="0" presId="urn:microsoft.com/office/officeart/2016/7/layout/HexagonTimeline"/>
    <dgm:cxn modelId="{CDEE96C9-E830-4E9B-A871-D239CDAE48FA}" srcId="{08F627ED-A304-4697-8C44-18E45D3D2B1A}" destId="{566C4A8F-CE66-4FF5-AF11-6C385F74A275}" srcOrd="0" destOrd="0" parTransId="{375C5A5E-5F04-4FE8-98F8-795867C18A18}" sibTransId="{E74B8A5E-78D9-4E5B-86E1-203DE271581F}"/>
    <dgm:cxn modelId="{2EA8D6F1-B517-4BCB-BCA4-06F3C34611B7}" type="presParOf" srcId="{D6614DDC-66DE-4E26-A0E6-8B5D4F611437}" destId="{273D056E-7BB8-45A0-9CBC-C415035D0E2D}" srcOrd="0" destOrd="0" presId="urn:microsoft.com/office/officeart/2016/7/layout/HexagonTimeline"/>
    <dgm:cxn modelId="{1838FC3A-35D4-4E09-8FAE-58C597F39F40}" type="presParOf" srcId="{273D056E-7BB8-45A0-9CBC-C415035D0E2D}" destId="{E8D3A329-3E35-4D86-9EBC-D0301C231131}" srcOrd="0" destOrd="0" presId="urn:microsoft.com/office/officeart/2016/7/layout/HexagonTimeline"/>
    <dgm:cxn modelId="{225A9761-1885-4C1B-989F-0B314E66F233}" type="presParOf" srcId="{273D056E-7BB8-45A0-9CBC-C415035D0E2D}" destId="{D7A3D4D3-4DD0-45DA-8FAB-009A84B709FF}" srcOrd="1" destOrd="0" presId="urn:microsoft.com/office/officeart/2016/7/layout/HexagonTimeline"/>
    <dgm:cxn modelId="{2666A22A-1F09-4402-8684-26C2E7DC6CDA}" type="presParOf" srcId="{273D056E-7BB8-45A0-9CBC-C415035D0E2D}" destId="{C034BC15-F6DA-4E9C-9C16-0F8A17008536}" srcOrd="2" destOrd="0" presId="urn:microsoft.com/office/officeart/2016/7/layout/HexagonTimeline"/>
    <dgm:cxn modelId="{74A6FADB-703D-499E-BF88-9BFB1DEF3001}" type="presParOf" srcId="{273D056E-7BB8-45A0-9CBC-C415035D0E2D}" destId="{2A2813B6-E6AF-4B70-A160-09A74891E65D}" srcOrd="3" destOrd="0" presId="urn:microsoft.com/office/officeart/2016/7/layout/HexagonTimeline"/>
    <dgm:cxn modelId="{0CBE4BA3-26F3-41EA-ACC5-F22EECA66788}" type="presParOf" srcId="{273D056E-7BB8-45A0-9CBC-C415035D0E2D}" destId="{E8BD8898-7180-4204-9132-E8BD4E08FE2D}" srcOrd="4" destOrd="0" presId="urn:microsoft.com/office/officeart/2016/7/layout/HexagonTimeline"/>
    <dgm:cxn modelId="{1F626106-2E0C-4A03-A68B-A175A22C88FF}" type="presParOf" srcId="{D6614DDC-66DE-4E26-A0E6-8B5D4F611437}" destId="{E24BC609-633D-45D8-B3AE-E13367CB07E5}" srcOrd="1" destOrd="0" presId="urn:microsoft.com/office/officeart/2016/7/layout/HexagonTimeline"/>
    <dgm:cxn modelId="{C34D106F-E328-4B13-AD7E-6A6196E2A9AC}" type="presParOf" srcId="{D6614DDC-66DE-4E26-A0E6-8B5D4F611437}" destId="{258D101A-CA89-4BD3-9BA0-F95214FF0550}" srcOrd="2" destOrd="0" presId="urn:microsoft.com/office/officeart/2016/7/layout/HexagonTimeline"/>
    <dgm:cxn modelId="{A75ACD32-C578-4AE6-A788-B8216193F459}" type="presParOf" srcId="{258D101A-CA89-4BD3-9BA0-F95214FF0550}" destId="{E38B2215-81DF-4D79-BB37-17C8C9F898E7}" srcOrd="0" destOrd="0" presId="urn:microsoft.com/office/officeart/2016/7/layout/HexagonTimeline"/>
    <dgm:cxn modelId="{90F92842-F888-440C-922E-4357814572F4}" type="presParOf" srcId="{258D101A-CA89-4BD3-9BA0-F95214FF0550}" destId="{2E1F219F-885D-437D-9D95-1C496EBAD119}" srcOrd="1" destOrd="0" presId="urn:microsoft.com/office/officeart/2016/7/layout/HexagonTimeline"/>
    <dgm:cxn modelId="{4A4B39D6-589C-4C63-9F7F-039A680345E3}" type="presParOf" srcId="{258D101A-CA89-4BD3-9BA0-F95214FF0550}" destId="{8801BA21-B732-43C2-BD4E-EED526CA614C}" srcOrd="2" destOrd="0" presId="urn:microsoft.com/office/officeart/2016/7/layout/HexagonTimeline"/>
    <dgm:cxn modelId="{83B36D74-56B4-4197-A835-50DC50AD22C0}" type="presParOf" srcId="{258D101A-CA89-4BD3-9BA0-F95214FF0550}" destId="{ED3C7052-C7D3-4A48-8DD7-C35F83E9E14D}" srcOrd="3" destOrd="0" presId="urn:microsoft.com/office/officeart/2016/7/layout/HexagonTimeline"/>
    <dgm:cxn modelId="{EC9CA60D-F83B-4A73-BE18-48D28789454E}" type="presParOf" srcId="{258D101A-CA89-4BD3-9BA0-F95214FF0550}" destId="{E1638529-5025-4BCE-9448-174A6B1F9AFC}" srcOrd="4" destOrd="0" presId="urn:microsoft.com/office/officeart/2016/7/layout/HexagonTimeline"/>
  </dgm:cxnLst>
  <dgm:bg/>
  <dgm:whole/>
  <dgm:extLst>
    <a:ext uri="http://schemas.microsoft.com/office/drawing/2008/diagram">
      <dsp:dataModelExt xmlns:dsp="http://schemas.microsoft.com/office/drawing/2008/diagram" relId="rId8" minVer="http://schemas.openxmlformats.org/drawingml/2006/main"/>
    </a:ext>
  </dgm:extLst>
</dgm:dataModel>
</file>

<file path=ppt/diagrams/data2.xml><?xml version="1.0" encoding="utf-8"?>
<dgm:dataModel xmlns:dgm="http://schemas.openxmlformats.org/drawingml/2006/diagram" xmlns:a="http://schemas.openxmlformats.org/drawingml/2006/main">
  <dgm:ptLst>
    <dgm:pt modelId="{08F627ED-A304-4697-8C44-18E45D3D2B1A}" type="doc">
      <dgm:prSet loTypeId="urn:microsoft.com/office/officeart/2016/7/layout/HexagonTimeline" loCatId="process" qsTypeId="urn:microsoft.com/office/officeart/2005/8/quickstyle/simple1" qsCatId="simple" csTypeId="urn:microsoft.com/office/officeart/2005/8/colors/accent1_2" csCatId="accent1" phldr="1"/>
      <dgm:spPr/>
      <dgm:t>
        <a:bodyPr/>
        <a:lstStyle/>
        <a:p>
          <a:endParaRPr lang="en-US"/>
        </a:p>
      </dgm:t>
    </dgm:pt>
    <dgm:pt modelId="{375C5A5E-5F04-4FE8-98F8-795867C18A18}" type="parTrans" cxnId="{7AD55EED-BD0E-4330-A8DD-25DA7F5833E2}">
      <dgm:prSet/>
      <dgm:spPr/>
      <dgm:t>
        <a:bodyPr/>
        <a:lstStyle/>
        <a:p>
          <a:endParaRPr lang="en-US"/>
        </a:p>
      </dgm:t>
    </dgm:pt>
    <dgm:pt modelId="{566C4A8F-CE66-4FF5-AF11-6C385F74A275}">
      <dgm:prSet/>
      <dgm:spPr>
        <a:solidFill>
          <a:srgbClr val="002060"/>
        </a:solidFill>
      </dgm:spPr>
      <dgm:t>
        <a:bodyPr/>
        <a:lstStyle/>
        <a:p>
          <a:r>
            <a:rPr lang="en-US" dirty="0"/>
            <a:t>Violence and Harassment</a:t>
          </a:r>
        </a:p>
      </dgm:t>
    </dgm:pt>
    <dgm:pt modelId="{E74B8A5E-78D9-4E5B-86E1-203DE271581F}" type="sibTrans" cxnId="{7AD55EED-BD0E-4330-A8DD-25DA7F5833E2}">
      <dgm:prSet/>
      <dgm:spPr/>
      <dgm:t>
        <a:bodyPr/>
        <a:lstStyle/>
        <a:p>
          <a:endParaRPr lang="en-US"/>
        </a:p>
      </dgm:t>
    </dgm:pt>
    <dgm:pt modelId="{B29F90F6-921F-42B9-A496-5D121F61821E}" type="parTrans" cxnId="{62EE2E66-E064-49FF-90A8-ACDFA350B5B2}">
      <dgm:prSet/>
      <dgm:spPr/>
      <dgm:t>
        <a:bodyPr/>
        <a:lstStyle/>
        <a:p>
          <a:endParaRPr lang="en-US"/>
        </a:p>
      </dgm:t>
    </dgm:pt>
    <dgm:pt modelId="{9AC77E87-FC4D-4F04-889B-73358514DC0D}">
      <dgm:prSet/>
      <dgm:spPr/>
      <dgm:t>
        <a:bodyPr/>
        <a:lstStyle/>
        <a:p>
          <a:r>
            <a:rPr lang="en-US" dirty="0"/>
            <a:t>Committees and Communicating</a:t>
          </a:r>
        </a:p>
      </dgm:t>
    </dgm:pt>
    <dgm:pt modelId="{8FBB852D-32B7-4273-9DE3-951F1CFE69EC}" type="parTrans" cxnId="{DAFBEA0E-6DBB-49AB-BF2D-71B21B589646}">
      <dgm:prSet/>
      <dgm:spPr/>
      <dgm:t>
        <a:bodyPr/>
        <a:lstStyle/>
        <a:p>
          <a:endParaRPr lang="en-US"/>
        </a:p>
      </dgm:t>
    </dgm:pt>
    <dgm:pt modelId="{C2F0E5C9-2943-4A9B-872F-ECF6B159E9F4}">
      <dgm:prSet/>
      <dgm:spPr/>
      <dgm:t>
        <a:bodyPr/>
        <a:lstStyle/>
        <a:p>
          <a:endParaRPr lang="en-US"/>
        </a:p>
      </dgm:t>
    </dgm:pt>
    <dgm:pt modelId="{1A62CB6F-38D7-44F2-AFAB-0C4382E3DA24}" type="sibTrans" cxnId="{DAFBEA0E-6DBB-49AB-BF2D-71B21B589646}">
      <dgm:prSet/>
      <dgm:spPr/>
      <dgm:t>
        <a:bodyPr/>
        <a:lstStyle/>
        <a:p>
          <a:endParaRPr lang="en-US"/>
        </a:p>
      </dgm:t>
    </dgm:pt>
    <dgm:pt modelId="{3A77AB9A-DF29-465E-A0A5-D4FA3D0C537F}" type="sibTrans" cxnId="{62EE2E66-E064-49FF-90A8-ACDFA350B5B2}">
      <dgm:prSet/>
      <dgm:spPr/>
      <dgm:t>
        <a:bodyPr/>
        <a:lstStyle/>
        <a:p>
          <a:endParaRPr lang="en-US"/>
        </a:p>
      </dgm:t>
    </dgm:pt>
    <dgm:pt modelId="{D6614DDC-66DE-4E26-A0E6-8B5D4F611437}" type="pres">
      <dgm:prSet presAssocID="{08F627ED-A304-4697-8C44-18E45D3D2B1A}" presName="Name0" presStyleCnt="0">
        <dgm:presLayoutVars>
          <dgm:chMax/>
          <dgm:chPref/>
          <dgm:animLvl val="lvl"/>
        </dgm:presLayoutVars>
      </dgm:prSet>
      <dgm:spPr/>
    </dgm:pt>
    <dgm:pt modelId="{273D056E-7BB8-45A0-9CBC-C415035D0E2D}" type="pres">
      <dgm:prSet presAssocID="{566C4A8F-CE66-4FF5-AF11-6C385F74A275}" presName="composite" presStyleCnt="0"/>
      <dgm:spPr/>
    </dgm:pt>
    <dgm:pt modelId="{E8D3A329-3E35-4D86-9EBC-D0301C231131}" type="pres">
      <dgm:prSet presAssocID="{566C4A8F-CE66-4FF5-AF11-6C385F74A275}" presName="Parent1" presStyleLbl="alignNode1" presStyleIdx="0" presStyleCnt="2">
        <dgm:presLayoutVars>
          <dgm:chMax val="1"/>
          <dgm:chPref val="1"/>
          <dgm:bulletEnabled val="1"/>
        </dgm:presLayoutVars>
      </dgm:prSet>
      <dgm:spPr/>
    </dgm:pt>
    <dgm:pt modelId="{D7A3D4D3-4DD0-45DA-8FAB-009A84B709FF}" type="pres">
      <dgm:prSet presAssocID="{566C4A8F-CE66-4FF5-AF11-6C385F74A275}" presName="Childtext1" presStyleLbl="revTx" presStyleIdx="0" presStyleCnt="2">
        <dgm:presLayoutVars>
          <dgm:chMax val="0"/>
          <dgm:chPref val="0"/>
          <dgm:bulletEnabled/>
        </dgm:presLayoutVars>
      </dgm:prSet>
      <dgm:spPr/>
    </dgm:pt>
    <dgm:pt modelId="{C034BC15-F6DA-4E9C-9C16-0F8A17008536}" type="pres">
      <dgm:prSet presAssocID="{566C4A8F-CE66-4FF5-AF11-6C385F74A275}" presName="ConnectLine" presStyleLbl="sibTrans1D1" presStyleIdx="0" presStyleCnt="2"/>
      <dgm:spPr>
        <a:noFill/>
        <a:ln w="12700" cap="flat" cmpd="sng" algn="ctr">
          <a:solidFill>
            <a:schemeClr val="accent1">
              <a:hueOff val="0"/>
              <a:satOff val="0"/>
              <a:lumOff val="0"/>
              <a:alphaOff val="0"/>
            </a:schemeClr>
          </a:solidFill>
          <a:prstDash val="dash"/>
        </a:ln>
      </dgm:spPr>
    </dgm:pt>
    <dgm:pt modelId="{2A2813B6-E6AF-4B70-A160-09A74891E65D}" type="pres">
      <dgm:prSet presAssocID="{566C4A8F-CE66-4FF5-AF11-6C385F74A275}" presName="ConnectLineEnd" presStyleLbl="node1" presStyleIdx="0" presStyleCnt="2"/>
      <dgm:spPr/>
    </dgm:pt>
    <dgm:pt modelId="{E8BD8898-7180-4204-9132-E8BD4E08FE2D}" type="pres">
      <dgm:prSet presAssocID="{566C4A8F-CE66-4FF5-AF11-6C385F74A275}" presName="EmptyPane" presStyleCnt="0"/>
      <dgm:spPr/>
    </dgm:pt>
    <dgm:pt modelId="{E24BC609-633D-45D8-B3AE-E13367CB07E5}" type="pres">
      <dgm:prSet presAssocID="{E74B8A5E-78D9-4E5B-86E1-203DE271581F}" presName="spaceBetweenRectangles" presStyleLbl="fgAcc1" presStyleIdx="0" presStyleCnt="1"/>
      <dgm:spPr/>
    </dgm:pt>
    <dgm:pt modelId="{258D101A-CA89-4BD3-9BA0-F95214FF0550}" type="pres">
      <dgm:prSet presAssocID="{9AC77E87-FC4D-4F04-889B-73358514DC0D}" presName="composite" presStyleCnt="0"/>
      <dgm:spPr/>
    </dgm:pt>
    <dgm:pt modelId="{E38B2215-81DF-4D79-BB37-17C8C9F898E7}" type="pres">
      <dgm:prSet presAssocID="{9AC77E87-FC4D-4F04-889B-73358514DC0D}" presName="Parent1" presStyleLbl="alignNode1" presStyleIdx="1" presStyleCnt="2">
        <dgm:presLayoutVars>
          <dgm:chMax val="1"/>
          <dgm:chPref val="1"/>
          <dgm:bulletEnabled val="1"/>
        </dgm:presLayoutVars>
      </dgm:prSet>
      <dgm:spPr/>
    </dgm:pt>
    <dgm:pt modelId="{2E1F219F-885D-437D-9D95-1C496EBAD119}" type="pres">
      <dgm:prSet presAssocID="{9AC77E87-FC4D-4F04-889B-73358514DC0D}" presName="Childtext1" presStyleLbl="revTx" presStyleIdx="1" presStyleCnt="2">
        <dgm:presLayoutVars>
          <dgm:chMax val="0"/>
          <dgm:chPref val="0"/>
          <dgm:bulletEnabled/>
        </dgm:presLayoutVars>
      </dgm:prSet>
      <dgm:spPr/>
    </dgm:pt>
    <dgm:pt modelId="{8801BA21-B732-43C2-BD4E-EED526CA614C}" type="pres">
      <dgm:prSet presAssocID="{9AC77E87-FC4D-4F04-889B-73358514DC0D}" presName="ConnectLine" presStyleLbl="sibTrans1D1" presStyleIdx="1" presStyleCnt="2"/>
      <dgm:spPr>
        <a:noFill/>
        <a:ln w="12700" cap="flat" cmpd="sng" algn="ctr">
          <a:solidFill>
            <a:schemeClr val="accent1">
              <a:hueOff val="0"/>
              <a:satOff val="0"/>
              <a:lumOff val="0"/>
              <a:alphaOff val="0"/>
            </a:schemeClr>
          </a:solidFill>
          <a:prstDash val="dash"/>
        </a:ln>
      </dgm:spPr>
    </dgm:pt>
    <dgm:pt modelId="{ED3C7052-C7D3-4A48-8DD7-C35F83E9E14D}" type="pres">
      <dgm:prSet presAssocID="{9AC77E87-FC4D-4F04-889B-73358514DC0D}" presName="ConnectLineEnd" presStyleLbl="node1" presStyleIdx="1" presStyleCnt="2"/>
      <dgm:spPr/>
    </dgm:pt>
    <dgm:pt modelId="{E1638529-5025-4BCE-9448-174A6B1F9AFC}" type="pres">
      <dgm:prSet presAssocID="{9AC77E87-FC4D-4F04-889B-73358514DC0D}" presName="EmptyPane" presStyleCnt="0"/>
      <dgm:spPr/>
    </dgm:pt>
  </dgm:ptLst>
  <dgm:cxnLst>
    <dgm:cxn modelId="{DAFBEA0E-6DBB-49AB-BF2D-71B21B589646}" srcId="{9AC77E87-FC4D-4F04-889B-73358514DC0D}" destId="{C2F0E5C9-2943-4A9B-872F-ECF6B159E9F4}" srcOrd="0" destOrd="0" parTransId="{8FBB852D-32B7-4273-9DE3-951F1CFE69EC}" sibTransId="{1A62CB6F-38D7-44F2-AFAB-0C4382E3DA24}"/>
    <dgm:cxn modelId="{62EE2E66-E064-49FF-90A8-ACDFA350B5B2}" srcId="{08F627ED-A304-4697-8C44-18E45D3D2B1A}" destId="{9AC77E87-FC4D-4F04-889B-73358514DC0D}" srcOrd="1" destOrd="0" parTransId="{B29F90F6-921F-42B9-A496-5D121F61821E}" sibTransId="{3A77AB9A-DF29-465E-A0A5-D4FA3D0C537F}"/>
    <dgm:cxn modelId="{38C2F770-FEF5-406E-A99F-C0CAC86EF467}" type="presOf" srcId="{9AC77E87-FC4D-4F04-889B-73358514DC0D}" destId="{E38B2215-81DF-4D79-BB37-17C8C9F898E7}" srcOrd="0" destOrd="0" presId="urn:microsoft.com/office/officeart/2016/7/layout/HexagonTimeline"/>
    <dgm:cxn modelId="{944282A7-1052-42BE-9072-BB7FFCBE6B4E}" type="presOf" srcId="{566C4A8F-CE66-4FF5-AF11-6C385F74A275}" destId="{E8D3A329-3E35-4D86-9EBC-D0301C231131}" srcOrd="0" destOrd="0" presId="urn:microsoft.com/office/officeart/2016/7/layout/HexagonTimeline"/>
    <dgm:cxn modelId="{F12E18C4-29A8-418A-A245-63D966AAA2F1}" type="presOf" srcId="{C2F0E5C9-2943-4A9B-872F-ECF6B159E9F4}" destId="{2E1F219F-885D-437D-9D95-1C496EBAD119}" srcOrd="0" destOrd="0" presId="urn:microsoft.com/office/officeart/2016/7/layout/HexagonTimeline"/>
    <dgm:cxn modelId="{7D453CD1-5C6E-4B9E-9115-D30FC6830E25}" type="presOf" srcId="{08F627ED-A304-4697-8C44-18E45D3D2B1A}" destId="{D6614DDC-66DE-4E26-A0E6-8B5D4F611437}" srcOrd="0" destOrd="0" presId="urn:microsoft.com/office/officeart/2016/7/layout/HexagonTimeline"/>
    <dgm:cxn modelId="{7AD55EED-BD0E-4330-A8DD-25DA7F5833E2}" srcId="{08F627ED-A304-4697-8C44-18E45D3D2B1A}" destId="{566C4A8F-CE66-4FF5-AF11-6C385F74A275}" srcOrd="0" destOrd="0" parTransId="{375C5A5E-5F04-4FE8-98F8-795867C18A18}" sibTransId="{E74B8A5E-78D9-4E5B-86E1-203DE271581F}"/>
    <dgm:cxn modelId="{B3A1D759-A312-4D7C-9683-9D3821165193}" type="presParOf" srcId="{D6614DDC-66DE-4E26-A0E6-8B5D4F611437}" destId="{273D056E-7BB8-45A0-9CBC-C415035D0E2D}" srcOrd="0" destOrd="0" presId="urn:microsoft.com/office/officeart/2016/7/layout/HexagonTimeline"/>
    <dgm:cxn modelId="{122E8972-64C9-41F4-895E-A04E046A77AC}" type="presParOf" srcId="{273D056E-7BB8-45A0-9CBC-C415035D0E2D}" destId="{E8D3A329-3E35-4D86-9EBC-D0301C231131}" srcOrd="0" destOrd="0" presId="urn:microsoft.com/office/officeart/2016/7/layout/HexagonTimeline"/>
    <dgm:cxn modelId="{106659E9-7B26-4C6B-A074-0E280F897D3F}" type="presParOf" srcId="{273D056E-7BB8-45A0-9CBC-C415035D0E2D}" destId="{D7A3D4D3-4DD0-45DA-8FAB-009A84B709FF}" srcOrd="1" destOrd="0" presId="urn:microsoft.com/office/officeart/2016/7/layout/HexagonTimeline"/>
    <dgm:cxn modelId="{9C3A3DA9-7C00-439D-A982-E8915766BA02}" type="presParOf" srcId="{273D056E-7BB8-45A0-9CBC-C415035D0E2D}" destId="{C034BC15-F6DA-4E9C-9C16-0F8A17008536}" srcOrd="2" destOrd="0" presId="urn:microsoft.com/office/officeart/2016/7/layout/HexagonTimeline"/>
    <dgm:cxn modelId="{866644DC-E08E-4FAD-A979-10C21976773B}" type="presParOf" srcId="{273D056E-7BB8-45A0-9CBC-C415035D0E2D}" destId="{2A2813B6-E6AF-4B70-A160-09A74891E65D}" srcOrd="3" destOrd="0" presId="urn:microsoft.com/office/officeart/2016/7/layout/HexagonTimeline"/>
    <dgm:cxn modelId="{D646F3C9-7AD9-4C8B-BDC9-0E10F5CC8164}" type="presParOf" srcId="{273D056E-7BB8-45A0-9CBC-C415035D0E2D}" destId="{E8BD8898-7180-4204-9132-E8BD4E08FE2D}" srcOrd="4" destOrd="0" presId="urn:microsoft.com/office/officeart/2016/7/layout/HexagonTimeline"/>
    <dgm:cxn modelId="{A7831BBE-4A7E-4A7F-87E4-D9648D2E3214}" type="presParOf" srcId="{D6614DDC-66DE-4E26-A0E6-8B5D4F611437}" destId="{E24BC609-633D-45D8-B3AE-E13367CB07E5}" srcOrd="1" destOrd="0" presId="urn:microsoft.com/office/officeart/2016/7/layout/HexagonTimeline"/>
    <dgm:cxn modelId="{95A54A9B-02EA-4A52-9A4A-8C7E99B358EF}" type="presParOf" srcId="{D6614DDC-66DE-4E26-A0E6-8B5D4F611437}" destId="{258D101A-CA89-4BD3-9BA0-F95214FF0550}" srcOrd="2" destOrd="0" presId="urn:microsoft.com/office/officeart/2016/7/layout/HexagonTimeline"/>
    <dgm:cxn modelId="{5BD290F4-3725-499A-9155-B11E38E02B60}" type="presParOf" srcId="{258D101A-CA89-4BD3-9BA0-F95214FF0550}" destId="{E38B2215-81DF-4D79-BB37-17C8C9F898E7}" srcOrd="0" destOrd="0" presId="urn:microsoft.com/office/officeart/2016/7/layout/HexagonTimeline"/>
    <dgm:cxn modelId="{0019E1DA-7A47-4953-B200-406BF2CEB87A}" type="presParOf" srcId="{258D101A-CA89-4BD3-9BA0-F95214FF0550}" destId="{2E1F219F-885D-437D-9D95-1C496EBAD119}" srcOrd="1" destOrd="0" presId="urn:microsoft.com/office/officeart/2016/7/layout/HexagonTimeline"/>
    <dgm:cxn modelId="{1D2A0445-CBF1-463B-8968-4C2851F423CD}" type="presParOf" srcId="{258D101A-CA89-4BD3-9BA0-F95214FF0550}" destId="{8801BA21-B732-43C2-BD4E-EED526CA614C}" srcOrd="2" destOrd="0" presId="urn:microsoft.com/office/officeart/2016/7/layout/HexagonTimeline"/>
    <dgm:cxn modelId="{87EC0FD7-7B0F-4680-B8C6-0CAB5C418BC2}" type="presParOf" srcId="{258D101A-CA89-4BD3-9BA0-F95214FF0550}" destId="{ED3C7052-C7D3-4A48-8DD7-C35F83E9E14D}" srcOrd="3" destOrd="0" presId="urn:microsoft.com/office/officeart/2016/7/layout/HexagonTimeline"/>
    <dgm:cxn modelId="{ADA75F7C-A399-4537-A7BD-E54C754E24F7}" type="presParOf" srcId="{258D101A-CA89-4BD3-9BA0-F95214FF0550}" destId="{E1638529-5025-4BCE-9448-174A6B1F9AFC}" srcOrd="4" destOrd="0" presId="urn:microsoft.com/office/officeart/2016/7/layout/HexagonTimeline"/>
  </dgm:cxnLst>
  <dgm:bg/>
  <dgm:whole/>
  <dgm:extLst>
    <a:ext uri="http://schemas.microsoft.com/office/drawing/2008/diagram">
      <dsp:dataModelExt xmlns:dsp="http://schemas.microsoft.com/office/drawing/2008/diagram" relId="rId7" minVer="http://schemas.openxmlformats.org/drawingml/2006/main"/>
    </a:ext>
  </dgm:extLst>
</dgm:dataModel>
</file>

<file path=ppt/diagrams/data3.xml><?xml version="1.0" encoding="utf-8"?>
<dgm:dataModel xmlns:dgm="http://schemas.openxmlformats.org/drawingml/2006/diagram" xmlns:a="http://schemas.openxmlformats.org/drawingml/2006/main">
  <dgm:ptLst>
    <dgm:pt modelId="{08F627ED-A304-4697-8C44-18E45D3D2B1A}" type="doc">
      <dgm:prSet loTypeId="urn:microsoft.com/office/officeart/2016/7/layout/HexagonTimeline" loCatId="process" qsTypeId="urn:microsoft.com/office/officeart/2005/8/quickstyle/simple1" qsCatId="simple" csTypeId="urn:microsoft.com/office/officeart/2005/8/colors/accent1_2" csCatId="accent1" phldr="1"/>
      <dgm:spPr/>
      <dgm:t>
        <a:bodyPr/>
        <a:lstStyle/>
        <a:p>
          <a:endParaRPr lang="en-US"/>
        </a:p>
      </dgm:t>
    </dgm:pt>
    <dgm:pt modelId="{375C5A5E-5F04-4FE8-98F8-795867C18A18}" type="parTrans" cxnId="{7AD55EED-BD0E-4330-A8DD-25DA7F5833E2}">
      <dgm:prSet/>
      <dgm:spPr/>
      <dgm:t>
        <a:bodyPr/>
        <a:lstStyle/>
        <a:p>
          <a:endParaRPr lang="en-US"/>
        </a:p>
      </dgm:t>
    </dgm:pt>
    <dgm:pt modelId="{566C4A8F-CE66-4FF5-AF11-6C385F74A275}">
      <dgm:prSet/>
      <dgm:spPr>
        <a:solidFill>
          <a:srgbClr val="002060"/>
        </a:solidFill>
      </dgm:spPr>
      <dgm:t>
        <a:bodyPr/>
        <a:lstStyle/>
        <a:p>
          <a:r>
            <a:rPr lang="en-US" dirty="0"/>
            <a:t>Violence and Harassment</a:t>
          </a:r>
        </a:p>
      </dgm:t>
    </dgm:pt>
    <dgm:pt modelId="{E74B8A5E-78D9-4E5B-86E1-203DE271581F}" type="sibTrans" cxnId="{7AD55EED-BD0E-4330-A8DD-25DA7F5833E2}">
      <dgm:prSet/>
      <dgm:spPr/>
      <dgm:t>
        <a:bodyPr/>
        <a:lstStyle/>
        <a:p>
          <a:endParaRPr lang="en-US"/>
        </a:p>
      </dgm:t>
    </dgm:pt>
    <dgm:pt modelId="{B29F90F6-921F-42B9-A496-5D121F61821E}" type="parTrans" cxnId="{62EE2E66-E064-49FF-90A8-ACDFA350B5B2}">
      <dgm:prSet/>
      <dgm:spPr/>
      <dgm:t>
        <a:bodyPr/>
        <a:lstStyle/>
        <a:p>
          <a:endParaRPr lang="en-US"/>
        </a:p>
      </dgm:t>
    </dgm:pt>
    <dgm:pt modelId="{9AC77E87-FC4D-4F04-889B-73358514DC0D}">
      <dgm:prSet/>
      <dgm:spPr/>
      <dgm:t>
        <a:bodyPr/>
        <a:lstStyle/>
        <a:p>
          <a:r>
            <a:rPr lang="en-US" dirty="0"/>
            <a:t>Committees and Communicating</a:t>
          </a:r>
        </a:p>
      </dgm:t>
    </dgm:pt>
    <dgm:pt modelId="{8FBB852D-32B7-4273-9DE3-951F1CFE69EC}" type="parTrans" cxnId="{DAFBEA0E-6DBB-49AB-BF2D-71B21B589646}">
      <dgm:prSet/>
      <dgm:spPr/>
      <dgm:t>
        <a:bodyPr/>
        <a:lstStyle/>
        <a:p>
          <a:endParaRPr lang="en-US"/>
        </a:p>
      </dgm:t>
    </dgm:pt>
    <dgm:pt modelId="{C2F0E5C9-2943-4A9B-872F-ECF6B159E9F4}">
      <dgm:prSet/>
      <dgm:spPr/>
      <dgm:t>
        <a:bodyPr/>
        <a:lstStyle/>
        <a:p>
          <a:endParaRPr lang="en-US"/>
        </a:p>
      </dgm:t>
    </dgm:pt>
    <dgm:pt modelId="{1A62CB6F-38D7-44F2-AFAB-0C4382E3DA24}" type="sibTrans" cxnId="{DAFBEA0E-6DBB-49AB-BF2D-71B21B589646}">
      <dgm:prSet/>
      <dgm:spPr/>
      <dgm:t>
        <a:bodyPr/>
        <a:lstStyle/>
        <a:p>
          <a:endParaRPr lang="en-US"/>
        </a:p>
      </dgm:t>
    </dgm:pt>
    <dgm:pt modelId="{3A77AB9A-DF29-465E-A0A5-D4FA3D0C537F}" type="sibTrans" cxnId="{62EE2E66-E064-49FF-90A8-ACDFA350B5B2}">
      <dgm:prSet/>
      <dgm:spPr/>
      <dgm:t>
        <a:bodyPr/>
        <a:lstStyle/>
        <a:p>
          <a:endParaRPr lang="en-US"/>
        </a:p>
      </dgm:t>
    </dgm:pt>
    <dgm:pt modelId="{D6614DDC-66DE-4E26-A0E6-8B5D4F611437}" type="pres">
      <dgm:prSet presAssocID="{08F627ED-A304-4697-8C44-18E45D3D2B1A}" presName="Name0" presStyleCnt="0">
        <dgm:presLayoutVars>
          <dgm:chMax/>
          <dgm:chPref/>
          <dgm:animLvl val="lvl"/>
        </dgm:presLayoutVars>
      </dgm:prSet>
      <dgm:spPr/>
    </dgm:pt>
    <dgm:pt modelId="{273D056E-7BB8-45A0-9CBC-C415035D0E2D}" type="pres">
      <dgm:prSet presAssocID="{566C4A8F-CE66-4FF5-AF11-6C385F74A275}" presName="composite" presStyleCnt="0"/>
      <dgm:spPr/>
    </dgm:pt>
    <dgm:pt modelId="{E8D3A329-3E35-4D86-9EBC-D0301C231131}" type="pres">
      <dgm:prSet presAssocID="{566C4A8F-CE66-4FF5-AF11-6C385F74A275}" presName="Parent1" presStyleLbl="alignNode1" presStyleIdx="0" presStyleCnt="2">
        <dgm:presLayoutVars>
          <dgm:chMax val="1"/>
          <dgm:chPref val="1"/>
          <dgm:bulletEnabled val="1"/>
        </dgm:presLayoutVars>
      </dgm:prSet>
      <dgm:spPr/>
    </dgm:pt>
    <dgm:pt modelId="{D7A3D4D3-4DD0-45DA-8FAB-009A84B709FF}" type="pres">
      <dgm:prSet presAssocID="{566C4A8F-CE66-4FF5-AF11-6C385F74A275}" presName="Childtext1" presStyleLbl="revTx" presStyleIdx="0" presStyleCnt="2">
        <dgm:presLayoutVars>
          <dgm:chMax val="0"/>
          <dgm:chPref val="0"/>
          <dgm:bulletEnabled/>
        </dgm:presLayoutVars>
      </dgm:prSet>
      <dgm:spPr/>
    </dgm:pt>
    <dgm:pt modelId="{C034BC15-F6DA-4E9C-9C16-0F8A17008536}" type="pres">
      <dgm:prSet presAssocID="{566C4A8F-CE66-4FF5-AF11-6C385F74A275}" presName="ConnectLine" presStyleLbl="sibTrans1D1" presStyleIdx="0" presStyleCnt="2"/>
      <dgm:spPr>
        <a:noFill/>
        <a:ln w="12700" cap="flat" cmpd="sng" algn="ctr">
          <a:solidFill>
            <a:schemeClr val="accent1">
              <a:hueOff val="0"/>
              <a:satOff val="0"/>
              <a:lumOff val="0"/>
              <a:alphaOff val="0"/>
            </a:schemeClr>
          </a:solidFill>
          <a:prstDash val="dash"/>
        </a:ln>
      </dgm:spPr>
    </dgm:pt>
    <dgm:pt modelId="{2A2813B6-E6AF-4B70-A160-09A74891E65D}" type="pres">
      <dgm:prSet presAssocID="{566C4A8F-CE66-4FF5-AF11-6C385F74A275}" presName="ConnectLineEnd" presStyleLbl="node1" presStyleIdx="0" presStyleCnt="2"/>
      <dgm:spPr/>
    </dgm:pt>
    <dgm:pt modelId="{E8BD8898-7180-4204-9132-E8BD4E08FE2D}" type="pres">
      <dgm:prSet presAssocID="{566C4A8F-CE66-4FF5-AF11-6C385F74A275}" presName="EmptyPane" presStyleCnt="0"/>
      <dgm:spPr/>
    </dgm:pt>
    <dgm:pt modelId="{E24BC609-633D-45D8-B3AE-E13367CB07E5}" type="pres">
      <dgm:prSet presAssocID="{E74B8A5E-78D9-4E5B-86E1-203DE271581F}" presName="spaceBetweenRectangles" presStyleLbl="fgAcc1" presStyleIdx="0" presStyleCnt="1"/>
      <dgm:spPr/>
    </dgm:pt>
    <dgm:pt modelId="{258D101A-CA89-4BD3-9BA0-F95214FF0550}" type="pres">
      <dgm:prSet presAssocID="{9AC77E87-FC4D-4F04-889B-73358514DC0D}" presName="composite" presStyleCnt="0"/>
      <dgm:spPr/>
    </dgm:pt>
    <dgm:pt modelId="{E38B2215-81DF-4D79-BB37-17C8C9F898E7}" type="pres">
      <dgm:prSet presAssocID="{9AC77E87-FC4D-4F04-889B-73358514DC0D}" presName="Parent1" presStyleLbl="alignNode1" presStyleIdx="1" presStyleCnt="2">
        <dgm:presLayoutVars>
          <dgm:chMax val="1"/>
          <dgm:chPref val="1"/>
          <dgm:bulletEnabled val="1"/>
        </dgm:presLayoutVars>
      </dgm:prSet>
      <dgm:spPr/>
    </dgm:pt>
    <dgm:pt modelId="{2E1F219F-885D-437D-9D95-1C496EBAD119}" type="pres">
      <dgm:prSet presAssocID="{9AC77E87-FC4D-4F04-889B-73358514DC0D}" presName="Childtext1" presStyleLbl="revTx" presStyleIdx="1" presStyleCnt="2">
        <dgm:presLayoutVars>
          <dgm:chMax val="0"/>
          <dgm:chPref val="0"/>
          <dgm:bulletEnabled/>
        </dgm:presLayoutVars>
      </dgm:prSet>
      <dgm:spPr/>
    </dgm:pt>
    <dgm:pt modelId="{8801BA21-B732-43C2-BD4E-EED526CA614C}" type="pres">
      <dgm:prSet presAssocID="{9AC77E87-FC4D-4F04-889B-73358514DC0D}" presName="ConnectLine" presStyleLbl="sibTrans1D1" presStyleIdx="1" presStyleCnt="2"/>
      <dgm:spPr>
        <a:noFill/>
        <a:ln w="12700" cap="flat" cmpd="sng" algn="ctr">
          <a:solidFill>
            <a:schemeClr val="accent1">
              <a:hueOff val="0"/>
              <a:satOff val="0"/>
              <a:lumOff val="0"/>
              <a:alphaOff val="0"/>
            </a:schemeClr>
          </a:solidFill>
          <a:prstDash val="dash"/>
        </a:ln>
      </dgm:spPr>
    </dgm:pt>
    <dgm:pt modelId="{ED3C7052-C7D3-4A48-8DD7-C35F83E9E14D}" type="pres">
      <dgm:prSet presAssocID="{9AC77E87-FC4D-4F04-889B-73358514DC0D}" presName="ConnectLineEnd" presStyleLbl="node1" presStyleIdx="1" presStyleCnt="2"/>
      <dgm:spPr/>
    </dgm:pt>
    <dgm:pt modelId="{E1638529-5025-4BCE-9448-174A6B1F9AFC}" type="pres">
      <dgm:prSet presAssocID="{9AC77E87-FC4D-4F04-889B-73358514DC0D}" presName="EmptyPane" presStyleCnt="0"/>
      <dgm:spPr/>
    </dgm:pt>
  </dgm:ptLst>
  <dgm:cxnLst>
    <dgm:cxn modelId="{DAFBEA0E-6DBB-49AB-BF2D-71B21B589646}" srcId="{9AC77E87-FC4D-4F04-889B-73358514DC0D}" destId="{C2F0E5C9-2943-4A9B-872F-ECF6B159E9F4}" srcOrd="0" destOrd="0" parTransId="{8FBB852D-32B7-4273-9DE3-951F1CFE69EC}" sibTransId="{1A62CB6F-38D7-44F2-AFAB-0C4382E3DA24}"/>
    <dgm:cxn modelId="{62EE2E66-E064-49FF-90A8-ACDFA350B5B2}" srcId="{08F627ED-A304-4697-8C44-18E45D3D2B1A}" destId="{9AC77E87-FC4D-4F04-889B-73358514DC0D}" srcOrd="1" destOrd="0" parTransId="{B29F90F6-921F-42B9-A496-5D121F61821E}" sibTransId="{3A77AB9A-DF29-465E-A0A5-D4FA3D0C537F}"/>
    <dgm:cxn modelId="{38C2F770-FEF5-406E-A99F-C0CAC86EF467}" type="presOf" srcId="{9AC77E87-FC4D-4F04-889B-73358514DC0D}" destId="{E38B2215-81DF-4D79-BB37-17C8C9F898E7}" srcOrd="0" destOrd="0" presId="urn:microsoft.com/office/officeart/2016/7/layout/HexagonTimeline"/>
    <dgm:cxn modelId="{944282A7-1052-42BE-9072-BB7FFCBE6B4E}" type="presOf" srcId="{566C4A8F-CE66-4FF5-AF11-6C385F74A275}" destId="{E8D3A329-3E35-4D86-9EBC-D0301C231131}" srcOrd="0" destOrd="0" presId="urn:microsoft.com/office/officeart/2016/7/layout/HexagonTimeline"/>
    <dgm:cxn modelId="{F12E18C4-29A8-418A-A245-63D966AAA2F1}" type="presOf" srcId="{C2F0E5C9-2943-4A9B-872F-ECF6B159E9F4}" destId="{2E1F219F-885D-437D-9D95-1C496EBAD119}" srcOrd="0" destOrd="0" presId="urn:microsoft.com/office/officeart/2016/7/layout/HexagonTimeline"/>
    <dgm:cxn modelId="{7D453CD1-5C6E-4B9E-9115-D30FC6830E25}" type="presOf" srcId="{08F627ED-A304-4697-8C44-18E45D3D2B1A}" destId="{D6614DDC-66DE-4E26-A0E6-8B5D4F611437}" srcOrd="0" destOrd="0" presId="urn:microsoft.com/office/officeart/2016/7/layout/HexagonTimeline"/>
    <dgm:cxn modelId="{7AD55EED-BD0E-4330-A8DD-25DA7F5833E2}" srcId="{08F627ED-A304-4697-8C44-18E45D3D2B1A}" destId="{566C4A8F-CE66-4FF5-AF11-6C385F74A275}" srcOrd="0" destOrd="0" parTransId="{375C5A5E-5F04-4FE8-98F8-795867C18A18}" sibTransId="{E74B8A5E-78D9-4E5B-86E1-203DE271581F}"/>
    <dgm:cxn modelId="{B3A1D759-A312-4D7C-9683-9D3821165193}" type="presParOf" srcId="{D6614DDC-66DE-4E26-A0E6-8B5D4F611437}" destId="{273D056E-7BB8-45A0-9CBC-C415035D0E2D}" srcOrd="0" destOrd="0" presId="urn:microsoft.com/office/officeart/2016/7/layout/HexagonTimeline"/>
    <dgm:cxn modelId="{122E8972-64C9-41F4-895E-A04E046A77AC}" type="presParOf" srcId="{273D056E-7BB8-45A0-9CBC-C415035D0E2D}" destId="{E8D3A329-3E35-4D86-9EBC-D0301C231131}" srcOrd="0" destOrd="0" presId="urn:microsoft.com/office/officeart/2016/7/layout/HexagonTimeline"/>
    <dgm:cxn modelId="{106659E9-7B26-4C6B-A074-0E280F897D3F}" type="presParOf" srcId="{273D056E-7BB8-45A0-9CBC-C415035D0E2D}" destId="{D7A3D4D3-4DD0-45DA-8FAB-009A84B709FF}" srcOrd="1" destOrd="0" presId="urn:microsoft.com/office/officeart/2016/7/layout/HexagonTimeline"/>
    <dgm:cxn modelId="{9C3A3DA9-7C00-439D-A982-E8915766BA02}" type="presParOf" srcId="{273D056E-7BB8-45A0-9CBC-C415035D0E2D}" destId="{C034BC15-F6DA-4E9C-9C16-0F8A17008536}" srcOrd="2" destOrd="0" presId="urn:microsoft.com/office/officeart/2016/7/layout/HexagonTimeline"/>
    <dgm:cxn modelId="{866644DC-E08E-4FAD-A979-10C21976773B}" type="presParOf" srcId="{273D056E-7BB8-45A0-9CBC-C415035D0E2D}" destId="{2A2813B6-E6AF-4B70-A160-09A74891E65D}" srcOrd="3" destOrd="0" presId="urn:microsoft.com/office/officeart/2016/7/layout/HexagonTimeline"/>
    <dgm:cxn modelId="{D646F3C9-7AD9-4C8B-BDC9-0E10F5CC8164}" type="presParOf" srcId="{273D056E-7BB8-45A0-9CBC-C415035D0E2D}" destId="{E8BD8898-7180-4204-9132-E8BD4E08FE2D}" srcOrd="4" destOrd="0" presId="urn:microsoft.com/office/officeart/2016/7/layout/HexagonTimeline"/>
    <dgm:cxn modelId="{A7831BBE-4A7E-4A7F-87E4-D9648D2E3214}" type="presParOf" srcId="{D6614DDC-66DE-4E26-A0E6-8B5D4F611437}" destId="{E24BC609-633D-45D8-B3AE-E13367CB07E5}" srcOrd="1" destOrd="0" presId="urn:microsoft.com/office/officeart/2016/7/layout/HexagonTimeline"/>
    <dgm:cxn modelId="{95A54A9B-02EA-4A52-9A4A-8C7E99B358EF}" type="presParOf" srcId="{D6614DDC-66DE-4E26-A0E6-8B5D4F611437}" destId="{258D101A-CA89-4BD3-9BA0-F95214FF0550}" srcOrd="2" destOrd="0" presId="urn:microsoft.com/office/officeart/2016/7/layout/HexagonTimeline"/>
    <dgm:cxn modelId="{5BD290F4-3725-499A-9155-B11E38E02B60}" type="presParOf" srcId="{258D101A-CA89-4BD3-9BA0-F95214FF0550}" destId="{E38B2215-81DF-4D79-BB37-17C8C9F898E7}" srcOrd="0" destOrd="0" presId="urn:microsoft.com/office/officeart/2016/7/layout/HexagonTimeline"/>
    <dgm:cxn modelId="{0019E1DA-7A47-4953-B200-406BF2CEB87A}" type="presParOf" srcId="{258D101A-CA89-4BD3-9BA0-F95214FF0550}" destId="{2E1F219F-885D-437D-9D95-1C496EBAD119}" srcOrd="1" destOrd="0" presId="urn:microsoft.com/office/officeart/2016/7/layout/HexagonTimeline"/>
    <dgm:cxn modelId="{1D2A0445-CBF1-463B-8968-4C2851F423CD}" type="presParOf" srcId="{258D101A-CA89-4BD3-9BA0-F95214FF0550}" destId="{8801BA21-B732-43C2-BD4E-EED526CA614C}" srcOrd="2" destOrd="0" presId="urn:microsoft.com/office/officeart/2016/7/layout/HexagonTimeline"/>
    <dgm:cxn modelId="{87EC0FD7-7B0F-4680-B8C6-0CAB5C418BC2}" type="presParOf" srcId="{258D101A-CA89-4BD3-9BA0-F95214FF0550}" destId="{ED3C7052-C7D3-4A48-8DD7-C35F83E9E14D}" srcOrd="3" destOrd="0" presId="urn:microsoft.com/office/officeart/2016/7/layout/HexagonTimeline"/>
    <dgm:cxn modelId="{ADA75F7C-A399-4537-A7BD-E54C754E24F7}" type="presParOf" srcId="{258D101A-CA89-4BD3-9BA0-F95214FF0550}" destId="{E1638529-5025-4BCE-9448-174A6B1F9AFC}" srcOrd="4" destOrd="0" presId="urn:microsoft.com/office/officeart/2016/7/layout/HexagonTimeline"/>
  </dgm:cxnLst>
  <dgm:bg/>
  <dgm:whole/>
  <dgm:extLst>
    <a:ext uri="http://schemas.microsoft.com/office/drawing/2008/diagram">
      <dsp:dataModelExt xmlns:dsp="http://schemas.microsoft.com/office/drawing/2008/diagram" relId="rId7" minVer="http://schemas.openxmlformats.org/drawingml/2006/main"/>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8D3A329-3E35-4D86-9EBC-D0301C231131}">
      <dsp:nvSpPr>
        <dsp:cNvPr id="0" name=""/>
        <dsp:cNvSpPr/>
      </dsp:nvSpPr>
      <dsp:spPr>
        <a:xfrm>
          <a:off x="470290" y="1604214"/>
          <a:ext cx="2418636" cy="437513"/>
        </a:xfrm>
        <a:prstGeom prst="homePlate">
          <a:avLst>
            <a:gd name="adj" fmla="val 40000"/>
          </a:avLst>
        </a:prstGeom>
        <a:solidFill>
          <a:schemeClr val="accent2"/>
        </a:solidFill>
        <a:ln w="127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488950">
            <a:lnSpc>
              <a:spcPct val="90000"/>
            </a:lnSpc>
            <a:spcBef>
              <a:spcPct val="0"/>
            </a:spcBef>
            <a:spcAft>
              <a:spcPct val="35000"/>
            </a:spcAft>
            <a:buNone/>
          </a:pPr>
          <a:r>
            <a:rPr lang="en-US" sz="1100" kern="1200" dirty="0"/>
            <a:t>Violence and Harassment</a:t>
          </a:r>
        </a:p>
      </dsp:txBody>
      <dsp:txXfrm>
        <a:off x="470290" y="1604214"/>
        <a:ext cx="2331133" cy="437513"/>
      </dsp:txXfrm>
    </dsp:sp>
    <dsp:sp modelId="{D7A3D4D3-4DD0-45DA-8FAB-009A84B709FF}">
      <dsp:nvSpPr>
        <dsp:cNvPr id="0" name=""/>
        <dsp:cNvSpPr/>
      </dsp:nvSpPr>
      <dsp:spPr>
        <a:xfrm>
          <a:off x="0" y="0"/>
          <a:ext cx="3359217" cy="1166701"/>
        </a:xfrm>
        <a:prstGeom prst="rect">
          <a:avLst/>
        </a:prstGeom>
        <a:noFill/>
        <a:ln>
          <a:noFill/>
        </a:ln>
        <a:effectLst/>
      </dsp:spPr>
      <dsp:style>
        <a:lnRef idx="0">
          <a:scrgbClr r="0" g="0" b="0"/>
        </a:lnRef>
        <a:fillRef idx="0">
          <a:scrgbClr r="0" g="0" b="0"/>
        </a:fillRef>
        <a:effectRef idx="0">
          <a:scrgbClr r="0" g="0" b="0"/>
        </a:effectRef>
        <a:fontRef idx="minor"/>
      </dsp:style>
    </dsp:sp>
    <dsp:sp modelId="{E24BC609-633D-45D8-B3AE-E13367CB07E5}">
      <dsp:nvSpPr>
        <dsp:cNvPr id="0" name=""/>
        <dsp:cNvSpPr/>
      </dsp:nvSpPr>
      <dsp:spPr>
        <a:xfrm>
          <a:off x="2888926" y="1822971"/>
          <a:ext cx="940580" cy="0"/>
        </a:xfrm>
        <a:custGeom>
          <a:avLst/>
          <a:gdLst/>
          <a:ahLst/>
          <a:cxnLst/>
          <a:rect l="0" t="0" r="0" b="0"/>
          <a:pathLst>
            <a:path>
              <a:moveTo>
                <a:pt x="0" y="0"/>
              </a:moveTo>
              <a:lnTo>
                <a:pt x="940580" y="0"/>
              </a:lnTo>
            </a:path>
          </a:pathLst>
        </a:custGeom>
        <a:noFill/>
        <a:ln w="127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C034BC15-F6DA-4E9C-9C16-0F8A17008536}">
      <dsp:nvSpPr>
        <dsp:cNvPr id="0" name=""/>
        <dsp:cNvSpPr/>
      </dsp:nvSpPr>
      <dsp:spPr>
        <a:xfrm>
          <a:off x="1679608" y="1239620"/>
          <a:ext cx="0" cy="364594"/>
        </a:xfrm>
        <a:prstGeom prst="line">
          <a:avLst/>
        </a:prstGeom>
        <a:noFill/>
        <a:ln w="12700" cap="flat" cmpd="sng" algn="ctr">
          <a:solidFill>
            <a:schemeClr val="accent1">
              <a:hueOff val="0"/>
              <a:satOff val="0"/>
              <a:lumOff val="0"/>
              <a:alphaOff val="0"/>
            </a:schemeClr>
          </a:solidFill>
          <a:prstDash val="dash"/>
        </a:ln>
        <a:effectLst/>
      </dsp:spPr>
      <dsp:style>
        <a:lnRef idx="1">
          <a:scrgbClr r="0" g="0" b="0"/>
        </a:lnRef>
        <a:fillRef idx="0">
          <a:scrgbClr r="0" g="0" b="0"/>
        </a:fillRef>
        <a:effectRef idx="0">
          <a:scrgbClr r="0" g="0" b="0"/>
        </a:effectRef>
        <a:fontRef idx="minor"/>
      </dsp:style>
    </dsp:sp>
    <dsp:sp modelId="{2A2813B6-E6AF-4B70-A160-09A74891E65D}">
      <dsp:nvSpPr>
        <dsp:cNvPr id="0" name=""/>
        <dsp:cNvSpPr/>
      </dsp:nvSpPr>
      <dsp:spPr>
        <a:xfrm>
          <a:off x="1643149" y="1166701"/>
          <a:ext cx="72918" cy="72918"/>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38B2215-81DF-4D79-BB37-17C8C9F898E7}">
      <dsp:nvSpPr>
        <dsp:cNvPr id="0" name=""/>
        <dsp:cNvSpPr/>
      </dsp:nvSpPr>
      <dsp:spPr>
        <a:xfrm rot="10800000">
          <a:off x="3829507" y="1604214"/>
          <a:ext cx="2418636" cy="437513"/>
        </a:xfrm>
        <a:prstGeom prst="homePlate">
          <a:avLst>
            <a:gd name="adj" fmla="val 40000"/>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488950">
            <a:lnSpc>
              <a:spcPct val="90000"/>
            </a:lnSpc>
            <a:spcBef>
              <a:spcPct val="0"/>
            </a:spcBef>
            <a:spcAft>
              <a:spcPct val="35000"/>
            </a:spcAft>
            <a:buNone/>
          </a:pPr>
          <a:r>
            <a:rPr lang="en-US" sz="1100" kern="1200" dirty="0"/>
            <a:t>Committees and Communicating</a:t>
          </a:r>
        </a:p>
      </dsp:txBody>
      <dsp:txXfrm rot="10800000">
        <a:off x="3917010" y="1604214"/>
        <a:ext cx="2331133" cy="437513"/>
      </dsp:txXfrm>
    </dsp:sp>
    <dsp:sp modelId="{2E1F219F-885D-437D-9D95-1C496EBAD119}">
      <dsp:nvSpPr>
        <dsp:cNvPr id="0" name=""/>
        <dsp:cNvSpPr/>
      </dsp:nvSpPr>
      <dsp:spPr>
        <a:xfrm>
          <a:off x="3359217" y="2479240"/>
          <a:ext cx="3359217" cy="116670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97790" rIns="0" bIns="97790" numCol="1" spcCol="1270" anchor="t" anchorCtr="1">
          <a:noAutofit/>
        </a:bodyPr>
        <a:lstStyle/>
        <a:p>
          <a:pPr marL="0" lvl="0" indent="0" algn="ctr" defTabSz="488950">
            <a:lnSpc>
              <a:spcPct val="90000"/>
            </a:lnSpc>
            <a:spcBef>
              <a:spcPct val="0"/>
            </a:spcBef>
            <a:spcAft>
              <a:spcPct val="35000"/>
            </a:spcAft>
            <a:buNone/>
          </a:pPr>
          <a:endParaRPr lang="en-US" sz="1100" kern="1200"/>
        </a:p>
      </dsp:txBody>
      <dsp:txXfrm>
        <a:off x="3359217" y="2479240"/>
        <a:ext cx="3359217" cy="1166701"/>
      </dsp:txXfrm>
    </dsp:sp>
    <dsp:sp modelId="{8801BA21-B732-43C2-BD4E-EED526CA614C}">
      <dsp:nvSpPr>
        <dsp:cNvPr id="0" name=""/>
        <dsp:cNvSpPr/>
      </dsp:nvSpPr>
      <dsp:spPr>
        <a:xfrm>
          <a:off x="5038825" y="2041727"/>
          <a:ext cx="0" cy="364594"/>
        </a:xfrm>
        <a:prstGeom prst="line">
          <a:avLst/>
        </a:prstGeom>
        <a:noFill/>
        <a:ln w="12700" cap="flat" cmpd="sng" algn="ctr">
          <a:solidFill>
            <a:schemeClr val="accent1">
              <a:hueOff val="0"/>
              <a:satOff val="0"/>
              <a:lumOff val="0"/>
              <a:alphaOff val="0"/>
            </a:schemeClr>
          </a:solidFill>
          <a:prstDash val="dash"/>
        </a:ln>
        <a:effectLst/>
      </dsp:spPr>
      <dsp:style>
        <a:lnRef idx="1">
          <a:scrgbClr r="0" g="0" b="0"/>
        </a:lnRef>
        <a:fillRef idx="0">
          <a:scrgbClr r="0" g="0" b="0"/>
        </a:fillRef>
        <a:effectRef idx="0">
          <a:scrgbClr r="0" g="0" b="0"/>
        </a:effectRef>
        <a:fontRef idx="minor"/>
      </dsp:style>
    </dsp:sp>
    <dsp:sp modelId="{ED3C7052-C7D3-4A48-8DD7-C35F83E9E14D}">
      <dsp:nvSpPr>
        <dsp:cNvPr id="0" name=""/>
        <dsp:cNvSpPr/>
      </dsp:nvSpPr>
      <dsp:spPr>
        <a:xfrm>
          <a:off x="5002366" y="2406321"/>
          <a:ext cx="72918" cy="72918"/>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8D3A329-3E35-4D86-9EBC-D0301C231131}">
      <dsp:nvSpPr>
        <dsp:cNvPr id="0" name=""/>
        <dsp:cNvSpPr/>
      </dsp:nvSpPr>
      <dsp:spPr>
        <a:xfrm>
          <a:off x="470290" y="1604214"/>
          <a:ext cx="2418636" cy="437513"/>
        </a:xfrm>
        <a:prstGeom prst="homePlate">
          <a:avLst>
            <a:gd name="adj" fmla="val 40000"/>
          </a:avLst>
        </a:prstGeom>
        <a:solidFill>
          <a:srgbClr val="002060"/>
        </a:solidFill>
        <a:ln w="127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488950">
            <a:lnSpc>
              <a:spcPct val="90000"/>
            </a:lnSpc>
            <a:spcBef>
              <a:spcPct val="0"/>
            </a:spcBef>
            <a:spcAft>
              <a:spcPct val="35000"/>
            </a:spcAft>
            <a:buNone/>
          </a:pPr>
          <a:r>
            <a:rPr lang="en-US" sz="1100" kern="1200" dirty="0"/>
            <a:t>Violence and Harassment</a:t>
          </a:r>
        </a:p>
      </dsp:txBody>
      <dsp:txXfrm>
        <a:off x="470290" y="1604214"/>
        <a:ext cx="2331133" cy="437513"/>
      </dsp:txXfrm>
    </dsp:sp>
    <dsp:sp modelId="{D7A3D4D3-4DD0-45DA-8FAB-009A84B709FF}">
      <dsp:nvSpPr>
        <dsp:cNvPr id="0" name=""/>
        <dsp:cNvSpPr/>
      </dsp:nvSpPr>
      <dsp:spPr>
        <a:xfrm>
          <a:off x="0" y="0"/>
          <a:ext cx="3359217" cy="1166701"/>
        </a:xfrm>
        <a:prstGeom prst="rect">
          <a:avLst/>
        </a:prstGeom>
        <a:noFill/>
        <a:ln>
          <a:noFill/>
        </a:ln>
        <a:effectLst/>
      </dsp:spPr>
      <dsp:style>
        <a:lnRef idx="0">
          <a:scrgbClr r="0" g="0" b="0"/>
        </a:lnRef>
        <a:fillRef idx="0">
          <a:scrgbClr r="0" g="0" b="0"/>
        </a:fillRef>
        <a:effectRef idx="0">
          <a:scrgbClr r="0" g="0" b="0"/>
        </a:effectRef>
        <a:fontRef idx="minor"/>
      </dsp:style>
    </dsp:sp>
    <dsp:sp modelId="{E24BC609-633D-45D8-B3AE-E13367CB07E5}">
      <dsp:nvSpPr>
        <dsp:cNvPr id="0" name=""/>
        <dsp:cNvSpPr/>
      </dsp:nvSpPr>
      <dsp:spPr>
        <a:xfrm>
          <a:off x="2888926" y="1822971"/>
          <a:ext cx="940580" cy="0"/>
        </a:xfrm>
        <a:custGeom>
          <a:avLst/>
          <a:gdLst/>
          <a:ahLst/>
          <a:cxnLst/>
          <a:rect l="0" t="0" r="0" b="0"/>
          <a:pathLst>
            <a:path>
              <a:moveTo>
                <a:pt x="0" y="0"/>
              </a:moveTo>
              <a:lnTo>
                <a:pt x="940580" y="0"/>
              </a:lnTo>
            </a:path>
          </a:pathLst>
        </a:custGeom>
        <a:noFill/>
        <a:ln w="127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C034BC15-F6DA-4E9C-9C16-0F8A17008536}">
      <dsp:nvSpPr>
        <dsp:cNvPr id="0" name=""/>
        <dsp:cNvSpPr/>
      </dsp:nvSpPr>
      <dsp:spPr>
        <a:xfrm>
          <a:off x="1679608" y="1239620"/>
          <a:ext cx="0" cy="364594"/>
        </a:xfrm>
        <a:prstGeom prst="line">
          <a:avLst/>
        </a:prstGeom>
        <a:noFill/>
        <a:ln w="12700" cap="flat" cmpd="sng" algn="ctr">
          <a:solidFill>
            <a:schemeClr val="accent1">
              <a:hueOff val="0"/>
              <a:satOff val="0"/>
              <a:lumOff val="0"/>
              <a:alphaOff val="0"/>
            </a:schemeClr>
          </a:solidFill>
          <a:prstDash val="dash"/>
        </a:ln>
        <a:effectLst/>
      </dsp:spPr>
      <dsp:style>
        <a:lnRef idx="1">
          <a:scrgbClr r="0" g="0" b="0"/>
        </a:lnRef>
        <a:fillRef idx="0">
          <a:scrgbClr r="0" g="0" b="0"/>
        </a:fillRef>
        <a:effectRef idx="0">
          <a:scrgbClr r="0" g="0" b="0"/>
        </a:effectRef>
        <a:fontRef idx="minor"/>
      </dsp:style>
    </dsp:sp>
    <dsp:sp modelId="{2A2813B6-E6AF-4B70-A160-09A74891E65D}">
      <dsp:nvSpPr>
        <dsp:cNvPr id="0" name=""/>
        <dsp:cNvSpPr/>
      </dsp:nvSpPr>
      <dsp:spPr>
        <a:xfrm>
          <a:off x="1643149" y="1166701"/>
          <a:ext cx="72918" cy="72918"/>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38B2215-81DF-4D79-BB37-17C8C9F898E7}">
      <dsp:nvSpPr>
        <dsp:cNvPr id="0" name=""/>
        <dsp:cNvSpPr/>
      </dsp:nvSpPr>
      <dsp:spPr>
        <a:xfrm rot="10800000">
          <a:off x="3829507" y="1604214"/>
          <a:ext cx="2418636" cy="437513"/>
        </a:xfrm>
        <a:prstGeom prst="homePlate">
          <a:avLst>
            <a:gd name="adj" fmla="val 40000"/>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488950">
            <a:lnSpc>
              <a:spcPct val="90000"/>
            </a:lnSpc>
            <a:spcBef>
              <a:spcPct val="0"/>
            </a:spcBef>
            <a:spcAft>
              <a:spcPct val="35000"/>
            </a:spcAft>
            <a:buNone/>
          </a:pPr>
          <a:r>
            <a:rPr lang="en-US" sz="1100" kern="1200" dirty="0"/>
            <a:t>Committees and Communicating</a:t>
          </a:r>
        </a:p>
      </dsp:txBody>
      <dsp:txXfrm rot="10800000">
        <a:off x="3917010" y="1604214"/>
        <a:ext cx="2331133" cy="437513"/>
      </dsp:txXfrm>
    </dsp:sp>
    <dsp:sp modelId="{2E1F219F-885D-437D-9D95-1C496EBAD119}">
      <dsp:nvSpPr>
        <dsp:cNvPr id="0" name=""/>
        <dsp:cNvSpPr/>
      </dsp:nvSpPr>
      <dsp:spPr>
        <a:xfrm>
          <a:off x="3359217" y="2479240"/>
          <a:ext cx="3359217" cy="116670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97790" rIns="0" bIns="97790" numCol="1" spcCol="1270" anchor="t" anchorCtr="1">
          <a:noAutofit/>
        </a:bodyPr>
        <a:lstStyle/>
        <a:p>
          <a:pPr marL="0" lvl="0" indent="0" algn="ctr" defTabSz="488950">
            <a:lnSpc>
              <a:spcPct val="90000"/>
            </a:lnSpc>
            <a:spcBef>
              <a:spcPct val="0"/>
            </a:spcBef>
            <a:spcAft>
              <a:spcPct val="35000"/>
            </a:spcAft>
            <a:buNone/>
          </a:pPr>
          <a:endParaRPr lang="en-US" sz="1100" kern="1200"/>
        </a:p>
      </dsp:txBody>
      <dsp:txXfrm>
        <a:off x="3359217" y="2479240"/>
        <a:ext cx="3359217" cy="1166701"/>
      </dsp:txXfrm>
    </dsp:sp>
    <dsp:sp modelId="{8801BA21-B732-43C2-BD4E-EED526CA614C}">
      <dsp:nvSpPr>
        <dsp:cNvPr id="0" name=""/>
        <dsp:cNvSpPr/>
      </dsp:nvSpPr>
      <dsp:spPr>
        <a:xfrm>
          <a:off x="5038825" y="2041727"/>
          <a:ext cx="0" cy="364594"/>
        </a:xfrm>
        <a:prstGeom prst="line">
          <a:avLst/>
        </a:prstGeom>
        <a:noFill/>
        <a:ln w="12700" cap="flat" cmpd="sng" algn="ctr">
          <a:solidFill>
            <a:schemeClr val="accent1">
              <a:hueOff val="0"/>
              <a:satOff val="0"/>
              <a:lumOff val="0"/>
              <a:alphaOff val="0"/>
            </a:schemeClr>
          </a:solidFill>
          <a:prstDash val="dash"/>
        </a:ln>
        <a:effectLst/>
      </dsp:spPr>
      <dsp:style>
        <a:lnRef idx="1">
          <a:scrgbClr r="0" g="0" b="0"/>
        </a:lnRef>
        <a:fillRef idx="0">
          <a:scrgbClr r="0" g="0" b="0"/>
        </a:fillRef>
        <a:effectRef idx="0">
          <a:scrgbClr r="0" g="0" b="0"/>
        </a:effectRef>
        <a:fontRef idx="minor"/>
      </dsp:style>
    </dsp:sp>
    <dsp:sp modelId="{ED3C7052-C7D3-4A48-8DD7-C35F83E9E14D}">
      <dsp:nvSpPr>
        <dsp:cNvPr id="0" name=""/>
        <dsp:cNvSpPr/>
      </dsp:nvSpPr>
      <dsp:spPr>
        <a:xfrm>
          <a:off x="5002366" y="2406321"/>
          <a:ext cx="72918" cy="72918"/>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8D3A329-3E35-4D86-9EBC-D0301C231131}">
      <dsp:nvSpPr>
        <dsp:cNvPr id="0" name=""/>
        <dsp:cNvSpPr/>
      </dsp:nvSpPr>
      <dsp:spPr>
        <a:xfrm>
          <a:off x="470290" y="1604214"/>
          <a:ext cx="2418636" cy="437513"/>
        </a:xfrm>
        <a:prstGeom prst="homePlate">
          <a:avLst>
            <a:gd name="adj" fmla="val 40000"/>
          </a:avLst>
        </a:prstGeom>
        <a:solidFill>
          <a:srgbClr val="002060"/>
        </a:solidFill>
        <a:ln w="127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488950">
            <a:lnSpc>
              <a:spcPct val="90000"/>
            </a:lnSpc>
            <a:spcBef>
              <a:spcPct val="0"/>
            </a:spcBef>
            <a:spcAft>
              <a:spcPct val="35000"/>
            </a:spcAft>
            <a:buNone/>
          </a:pPr>
          <a:r>
            <a:rPr lang="en-US" sz="1100" kern="1200" dirty="0"/>
            <a:t>Violence and Harassment</a:t>
          </a:r>
        </a:p>
      </dsp:txBody>
      <dsp:txXfrm>
        <a:off x="470290" y="1604214"/>
        <a:ext cx="2331133" cy="437513"/>
      </dsp:txXfrm>
    </dsp:sp>
    <dsp:sp modelId="{D7A3D4D3-4DD0-45DA-8FAB-009A84B709FF}">
      <dsp:nvSpPr>
        <dsp:cNvPr id="0" name=""/>
        <dsp:cNvSpPr/>
      </dsp:nvSpPr>
      <dsp:spPr>
        <a:xfrm>
          <a:off x="0" y="0"/>
          <a:ext cx="3359217" cy="1166701"/>
        </a:xfrm>
        <a:prstGeom prst="rect">
          <a:avLst/>
        </a:prstGeom>
        <a:noFill/>
        <a:ln>
          <a:noFill/>
        </a:ln>
        <a:effectLst/>
      </dsp:spPr>
      <dsp:style>
        <a:lnRef idx="0">
          <a:scrgbClr r="0" g="0" b="0"/>
        </a:lnRef>
        <a:fillRef idx="0">
          <a:scrgbClr r="0" g="0" b="0"/>
        </a:fillRef>
        <a:effectRef idx="0">
          <a:scrgbClr r="0" g="0" b="0"/>
        </a:effectRef>
        <a:fontRef idx="minor"/>
      </dsp:style>
    </dsp:sp>
    <dsp:sp modelId="{E24BC609-633D-45D8-B3AE-E13367CB07E5}">
      <dsp:nvSpPr>
        <dsp:cNvPr id="0" name=""/>
        <dsp:cNvSpPr/>
      </dsp:nvSpPr>
      <dsp:spPr>
        <a:xfrm>
          <a:off x="2888926" y="1822971"/>
          <a:ext cx="940580" cy="0"/>
        </a:xfrm>
        <a:custGeom>
          <a:avLst/>
          <a:gdLst/>
          <a:ahLst/>
          <a:cxnLst/>
          <a:rect l="0" t="0" r="0" b="0"/>
          <a:pathLst>
            <a:path>
              <a:moveTo>
                <a:pt x="0" y="0"/>
              </a:moveTo>
              <a:lnTo>
                <a:pt x="940580" y="0"/>
              </a:lnTo>
            </a:path>
          </a:pathLst>
        </a:custGeom>
        <a:noFill/>
        <a:ln w="127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C034BC15-F6DA-4E9C-9C16-0F8A17008536}">
      <dsp:nvSpPr>
        <dsp:cNvPr id="0" name=""/>
        <dsp:cNvSpPr/>
      </dsp:nvSpPr>
      <dsp:spPr>
        <a:xfrm>
          <a:off x="1679608" y="1239620"/>
          <a:ext cx="0" cy="364594"/>
        </a:xfrm>
        <a:prstGeom prst="line">
          <a:avLst/>
        </a:prstGeom>
        <a:noFill/>
        <a:ln w="12700" cap="flat" cmpd="sng" algn="ctr">
          <a:solidFill>
            <a:schemeClr val="accent1">
              <a:hueOff val="0"/>
              <a:satOff val="0"/>
              <a:lumOff val="0"/>
              <a:alphaOff val="0"/>
            </a:schemeClr>
          </a:solidFill>
          <a:prstDash val="dash"/>
        </a:ln>
        <a:effectLst/>
      </dsp:spPr>
      <dsp:style>
        <a:lnRef idx="1">
          <a:scrgbClr r="0" g="0" b="0"/>
        </a:lnRef>
        <a:fillRef idx="0">
          <a:scrgbClr r="0" g="0" b="0"/>
        </a:fillRef>
        <a:effectRef idx="0">
          <a:scrgbClr r="0" g="0" b="0"/>
        </a:effectRef>
        <a:fontRef idx="minor"/>
      </dsp:style>
    </dsp:sp>
    <dsp:sp modelId="{2A2813B6-E6AF-4B70-A160-09A74891E65D}">
      <dsp:nvSpPr>
        <dsp:cNvPr id="0" name=""/>
        <dsp:cNvSpPr/>
      </dsp:nvSpPr>
      <dsp:spPr>
        <a:xfrm>
          <a:off x="1643149" y="1166701"/>
          <a:ext cx="72918" cy="72918"/>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38B2215-81DF-4D79-BB37-17C8C9F898E7}">
      <dsp:nvSpPr>
        <dsp:cNvPr id="0" name=""/>
        <dsp:cNvSpPr/>
      </dsp:nvSpPr>
      <dsp:spPr>
        <a:xfrm rot="10800000">
          <a:off x="3829507" y="1604214"/>
          <a:ext cx="2418636" cy="437513"/>
        </a:xfrm>
        <a:prstGeom prst="homePlate">
          <a:avLst>
            <a:gd name="adj" fmla="val 40000"/>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488950">
            <a:lnSpc>
              <a:spcPct val="90000"/>
            </a:lnSpc>
            <a:spcBef>
              <a:spcPct val="0"/>
            </a:spcBef>
            <a:spcAft>
              <a:spcPct val="35000"/>
            </a:spcAft>
            <a:buNone/>
          </a:pPr>
          <a:r>
            <a:rPr lang="en-US" sz="1100" kern="1200" dirty="0"/>
            <a:t>Committees and Communicating</a:t>
          </a:r>
        </a:p>
      </dsp:txBody>
      <dsp:txXfrm rot="10800000">
        <a:off x="3917010" y="1604214"/>
        <a:ext cx="2331133" cy="437513"/>
      </dsp:txXfrm>
    </dsp:sp>
    <dsp:sp modelId="{2E1F219F-885D-437D-9D95-1C496EBAD119}">
      <dsp:nvSpPr>
        <dsp:cNvPr id="0" name=""/>
        <dsp:cNvSpPr/>
      </dsp:nvSpPr>
      <dsp:spPr>
        <a:xfrm>
          <a:off x="3359217" y="2479240"/>
          <a:ext cx="3359217" cy="116670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97790" rIns="0" bIns="97790" numCol="1" spcCol="1270" anchor="t" anchorCtr="1">
          <a:noAutofit/>
        </a:bodyPr>
        <a:lstStyle/>
        <a:p>
          <a:pPr marL="0" lvl="0" indent="0" algn="ctr" defTabSz="488950">
            <a:lnSpc>
              <a:spcPct val="90000"/>
            </a:lnSpc>
            <a:spcBef>
              <a:spcPct val="0"/>
            </a:spcBef>
            <a:spcAft>
              <a:spcPct val="35000"/>
            </a:spcAft>
            <a:buNone/>
          </a:pPr>
          <a:endParaRPr lang="en-US" sz="1100" kern="1200"/>
        </a:p>
      </dsp:txBody>
      <dsp:txXfrm>
        <a:off x="3359217" y="2479240"/>
        <a:ext cx="3359217" cy="1166701"/>
      </dsp:txXfrm>
    </dsp:sp>
    <dsp:sp modelId="{8801BA21-B732-43C2-BD4E-EED526CA614C}">
      <dsp:nvSpPr>
        <dsp:cNvPr id="0" name=""/>
        <dsp:cNvSpPr/>
      </dsp:nvSpPr>
      <dsp:spPr>
        <a:xfrm>
          <a:off x="5038825" y="2041727"/>
          <a:ext cx="0" cy="364594"/>
        </a:xfrm>
        <a:prstGeom prst="line">
          <a:avLst/>
        </a:prstGeom>
        <a:noFill/>
        <a:ln w="12700" cap="flat" cmpd="sng" algn="ctr">
          <a:solidFill>
            <a:schemeClr val="accent1">
              <a:hueOff val="0"/>
              <a:satOff val="0"/>
              <a:lumOff val="0"/>
              <a:alphaOff val="0"/>
            </a:schemeClr>
          </a:solidFill>
          <a:prstDash val="dash"/>
        </a:ln>
        <a:effectLst/>
      </dsp:spPr>
      <dsp:style>
        <a:lnRef idx="1">
          <a:scrgbClr r="0" g="0" b="0"/>
        </a:lnRef>
        <a:fillRef idx="0">
          <a:scrgbClr r="0" g="0" b="0"/>
        </a:fillRef>
        <a:effectRef idx="0">
          <a:scrgbClr r="0" g="0" b="0"/>
        </a:effectRef>
        <a:fontRef idx="minor"/>
      </dsp:style>
    </dsp:sp>
    <dsp:sp modelId="{ED3C7052-C7D3-4A48-8DD7-C35F83E9E14D}">
      <dsp:nvSpPr>
        <dsp:cNvPr id="0" name=""/>
        <dsp:cNvSpPr/>
      </dsp:nvSpPr>
      <dsp:spPr>
        <a:xfrm>
          <a:off x="5002366" y="2406321"/>
          <a:ext cx="72918" cy="72918"/>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Tree>
</dsp:drawing>
</file>

<file path=ppt/diagrams/layout1.xml><?xml version="1.0" encoding="utf-8"?>
<dgm:layoutDef xmlns:dgm="http://schemas.openxmlformats.org/drawingml/2006/diagram" xmlns:a="http://schemas.openxmlformats.org/drawingml/2006/main" uniqueId="urn:microsoft.com/office/officeart/2016/7/layout/HexagonTimeline">
  <dgm:title val="Hexagon Timeline"/>
  <dgm:desc val="Use to show a list of events in chronological order. An invisible box contains the description while the date is shown in hexagons, except for the first and last node where the date is shown in a home shape. It can display large amount of text with medium length date format."/>
  <dgm:catLst>
    <dgm:cat type="timeline" pri="500"/>
    <dgm:cat type="process" pri="6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1"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Name0">
    <dgm:varLst>
      <dgm:chMax/>
      <dgm:chPref/>
      <dgm:animLvl val="lvl"/>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constrLst>
      <dgm:constr type="primFontSz" for="des" forName="Parent1" val="20"/>
      <dgm:constr type="primFontSz" for="des" forName="Childtext1" val="20"/>
      <dgm:constr type="primFontSz" for="des" forName="Childtext1" refType="primFontSz" refFor="des" refForName="Parent1" op="lte"/>
      <dgm:constr type="w" for="ch" forName="composite" refType="w"/>
      <dgm:constr type="h" for="ch" forName="composite" refType="h"/>
      <dgm:constr type="w" for="ch" forName="spaceBetweenRectangles" refType="w" fact="0"/>
      <dgm:constr type="h" for="ch" forName="spaceBetweenRectangles" refType="h" fact="0"/>
      <dgm:constr type="primFontSz" for="des" forName="Parent1" op="equ"/>
      <dgm:constr type="primFontSz" for="des" forName="Childtext1" op="equ"/>
    </dgm:constrLst>
    <dgm:forEach name="nodesForEach" axis="ch" ptType="node">
      <dgm:layoutNode name="composite">
        <dgm:alg type="composite"/>
        <dgm:shape xmlns:r="http://schemas.openxmlformats.org/officeDocument/2006/relationships" r:blip="">
          <dgm:adjLst/>
        </dgm:shape>
        <dgm:choose name="casesForSnakingLogic">
          <dgm:if name="Name7" axis="self" ptType="node" func="posOdd" op="equ" val="1">
            <dgm:constrLst>
              <dgm:constr type="w" for="ch" forName="Parent1" refType="w" fact="0.72"/>
              <dgm:constr type="ctrY" for="ch" forName="Parent1" refType="h" fact="0.5"/>
              <dgm:constr type="h" for="ch" forName="Parent1" refType="h" fact="0.12"/>
              <dgm:constr type="l" for="ch" forName="Parent1" refType="w" fact="0.14"/>
              <dgm:constr type="w" for="ch" forName="Childtext1" refType="w"/>
              <dgm:constr type="h" for="ch" forName="Childtext1" refType="h" fact="0.32"/>
              <dgm:constr type="t" for="ch" forName="Childtext1" refType="h" fact="0"/>
              <dgm:constr type="w" for="ch" forName="ConnectLine"/>
              <dgm:constr type="h" for="ch" forName="ConnectLine" refType="h" fact="0.1"/>
              <dgm:constr type="b" for="ch" forName="ConnectLine" refType="t" refFor="ch" refForName="Parent1"/>
              <dgm:constr type="ctrX" for="ch" forName="ConnectLine" refType="w" fact="0.5"/>
              <dgm:constr type="w" for="ch" forName="ConnectLineEnd" refType="h" fact="0.02"/>
              <dgm:constr type="h" for="ch" forName="ConnectLineEnd" refType="h" fact="0.02"/>
              <dgm:constr type="b" for="ch" forName="ConnectLineEnd" refType="t" refFor="ch" refForName="ConnectLine"/>
              <dgm:constr type="ctrX" for="ch" forName="ConnectLineEnd" refType="ctrX" refFor="ch" refForName="ConnectLine"/>
              <dgm:constr type="w" for="ch" forName="EmptyPane" refType="w"/>
              <dgm:constr type="b" for="ch" forName="EmptyPane" refType="h"/>
              <dgm:constr type="h" for="ch" forName="EmptyPane" refType="h" fact="0.44"/>
            </dgm:constrLst>
          </dgm:if>
          <dgm:else name="Name8">
            <dgm:constrLst>
              <dgm:constr type="w" for="ch" forName="Parent1" refType="w" fact="0.72"/>
              <dgm:constr type="ctrY" for="ch" forName="Parent1" refType="h" fact="0.5"/>
              <dgm:constr type="h" for="ch" forName="Parent1" refType="h" fact="0.12"/>
              <dgm:constr type="l" for="ch" forName="Parent1" refType="w" fact="0.14"/>
              <dgm:constr type="w" for="ch" forName="Childtext1" refType="w"/>
              <dgm:constr type="h" for="ch" forName="Childtext1" refType="h" fact="0.32"/>
              <dgm:constr type="b" for="ch" forName="Childtext1" refType="h"/>
              <dgm:constr type="w" for="ch" forName="ConnectLine"/>
              <dgm:constr type="h" for="ch" forName="ConnectLine" refType="h" fact="0.1"/>
              <dgm:constr type="t" for="ch" forName="ConnectLine" refType="b" refFor="ch" refForName="Parent1"/>
              <dgm:constr type="ctrX" for="ch" forName="ConnectLine" refType="w" fact="0.5"/>
              <dgm:constr type="w" for="ch" forName="ConnectLineEnd" refType="h" fact="0.02"/>
              <dgm:constr type="h" for="ch" forName="ConnectLineEnd" refType="h" fact="0.02"/>
              <dgm:constr type="t" for="ch" forName="ConnectLineEnd" refType="b" refFor="ch" refForName="ConnectLine"/>
              <dgm:constr type="ctrX" for="ch" forName="ConnectLineEnd" refType="ctrX" refFor="ch" refForName="ConnectLine"/>
              <dgm:constr type="w" for="ch" forName="EmptyPane" refType="w"/>
              <dgm:constr type="h" for="ch" forName="EmptyPane" refType="h" fact="0.44"/>
            </dgm:constrLst>
          </dgm:else>
        </dgm:choose>
        <dgm:layoutNode name="Parent1" styleLbl="alignNode1">
          <dgm:varLst>
            <dgm:chMax val="1"/>
            <dgm:chPref val="1"/>
            <dgm:bulletEnabled val="1"/>
          </dgm:varLst>
          <dgm:alg type="tx"/>
          <dgm:choose name="casesForFirstAndLastNode">
            <dgm:if name="startNode" axis="self" ptType="node" func="pos" op="equ" val="1">
              <dgm:choose name="removeLineWhenOnlyOneNode">
                <dgm:if name="ifOnlyOneNode" axis="followSib" ptType="node" func="cnt" op="equ" val="0">
                  <dgm:shape xmlns:r="http://schemas.openxmlformats.org/officeDocument/2006/relationships" type="rect" r:blip="">
                    <dgm:adjLst/>
                  </dgm:shape>
                </dgm:if>
                <dgm:else name="ifMoreThanOneNode">
                  <dgm:choose name="Name18">
                    <dgm:if name="Name19" func="var" arg="dir" op="equ" val="norm">
                      <dgm:shape xmlns:r="http://schemas.openxmlformats.org/officeDocument/2006/relationships" type="homePlate" r:blip="">
                        <dgm:adjLst>
                          <dgm:adj idx="1" val="0.4"/>
                        </dgm:adjLst>
                      </dgm:shape>
                    </dgm:if>
                    <dgm:else name="Name20">
                      <dgm:shape xmlns:r="http://schemas.openxmlformats.org/officeDocument/2006/relationships" rot="180" type="homePlate" r:blip="">
                        <dgm:adjLst>
                          <dgm:adj idx="1" val="0.4"/>
                        </dgm:adjLst>
                      </dgm:shape>
                    </dgm:else>
                  </dgm:choose>
                </dgm:else>
              </dgm:choose>
            </dgm:if>
            <dgm:else name="notStartNode">
              <dgm:choose name="Name22">
                <dgm:if name="Name23" axis="self" ptType="node" func="revPos" op="equ" val="1">
                  <dgm:choose name="Name24">
                    <dgm:if name="Name25" func="var" arg="dir" op="equ" val="norm">
                      <dgm:shape xmlns:r="http://schemas.openxmlformats.org/officeDocument/2006/relationships" rot="180" type="homePlate" r:blip="">
                        <dgm:adjLst>
                          <dgm:adj idx="1" val="0.4"/>
                        </dgm:adjLst>
                      </dgm:shape>
                    </dgm:if>
                    <dgm:else name="Name26">
                      <dgm:shape xmlns:r="http://schemas.openxmlformats.org/officeDocument/2006/relationships" type="homePlate" r:blip="">
                        <dgm:adjLst>
                          <dgm:adj idx="1" val="0.4"/>
                        </dgm:adjLst>
                      </dgm:shape>
                    </dgm:else>
                  </dgm:choose>
                </dgm:if>
                <dgm:else name="Name27">
                  <dgm:shape xmlns:r="http://schemas.openxmlformats.org/officeDocument/2006/relationships" type="hexagon" r:blip="">
                    <dgm:adjLst>
                      <dgm:adj idx="1" val="0.4"/>
                    </dgm:adjLst>
                  </dgm:shape>
                </dgm:else>
              </dgm:choose>
            </dgm:else>
          </dgm:choose>
          <dgm:presOf axis="self" ptType="node"/>
          <dgm:constrLst>
            <dgm:constr type="lMarg" refType="primFontSz" fact="0.6"/>
            <dgm:constr type="rMarg" refType="primFontSz" fact="0.6"/>
            <dgm:constr type="tMarg" refType="primFontSz" fact="0.6"/>
            <dgm:constr type="bMarg" refType="primFontSz" fact="0.6"/>
          </dgm:constrLst>
          <dgm:ruleLst>
            <dgm:rule type="primFontSz" val="11" fact="NaN" max="NaN"/>
          </dgm:ruleLst>
        </dgm:layoutNode>
        <dgm:layoutNode name="Childtext1" styleLbl="revTx" moveWith="Parent1">
          <dgm:varLst>
            <dgm:chMax val="0"/>
            <dgm:chPref val="0"/>
            <dgm:bulletEnabled/>
          </dgm:varLst>
          <dgm:choose name="casesForTxtDirLogic1">
            <dgm:if name="Name77" axis="self" ptType="node" func="posOdd" op="equ" val="1">
              <dgm:alg type="tx">
                <dgm:param type="txAnchorVert" val="b"/>
                <dgm:param type="txAnchorHorz" val="ctr"/>
                <dgm:param type="parTxRTLAlign" val="ctr"/>
                <dgm:param type="parTxLTRAlign" val="ctr"/>
              </dgm:alg>
            </dgm:if>
            <dgm:else name="Name88">
              <dgm:alg type="tx">
                <dgm:param type="txAnchorVert" val="t"/>
                <dgm:param type="txAnchorHorz" val="ctr"/>
                <dgm:param type="parTxRTLAlign" val="ctr"/>
                <dgm:param type="parTxLTRAlign" val="ctr"/>
              </dgm:alg>
            </dgm:else>
          </dgm:choose>
          <dgm:shape xmlns:r="http://schemas.openxmlformats.org/officeDocument/2006/relationships" type="rect" r:blip="">
            <dgm:adjLst/>
          </dgm:shape>
          <dgm:constrLst>
            <dgm:constr type="lMarg"/>
            <dgm:constr type="rMarg"/>
            <dgm:constr type="tMarg" refType="primFontSz" fact="0.7"/>
            <dgm:constr type="bMarg" refType="primFontSz" fact="0.7"/>
          </dgm:constrLst>
          <dgm:presOf axis="ch" ptType="node"/>
          <dgm:ruleLst>
            <dgm:rule type="primFontSz" val="11" fact="NaN" max="NaN"/>
          </dgm:ruleLst>
        </dgm:layoutNode>
        <dgm:layoutNode name="ConnectLine" styleLbl="sibTrans1D1" moveWith="Parent1">
          <dgm:alg type="sp"/>
          <dgm:shape xmlns:r="http://schemas.openxmlformats.org/officeDocument/2006/relationships" type="line" r:blip="">
            <dgm:adjLst/>
            <dgm:extLst>
              <a:ext uri="{B698B0E9-8C71-41B9-8309-B3DCBF30829C}">
                <dgm1612:spPr xmlns:dgm1612="http://schemas.microsoft.com/office/drawing/2016/12/diagram">
                  <a:ln w="12700">
                    <a:prstDash val="dash"/>
                  </a:ln>
                </dgm1612:spPr>
              </a:ext>
            </dgm:extLst>
          </dgm:shape>
          <dgm:presOf/>
          <dgm:constrLst/>
        </dgm:layoutNode>
        <dgm:layoutNode name="ConnectLineEnd" styleLbl="node1" moveWith="Parent1">
          <dgm:alg type="sp"/>
          <dgm:shape xmlns:r="http://schemas.openxmlformats.org/officeDocument/2006/relationships" type="rect" r:blip="">
            <dgm:adjLst/>
          </dgm:shape>
          <dgm:presOf/>
          <dgm:constrLst/>
        </dgm:layoutNode>
        <dgm:layoutNode name="EmptyPane" moveWith="Parent1">
          <dgm:alg type="sp"/>
          <dgm:shape xmlns:r="http://schemas.openxmlformats.org/officeDocument/2006/relationships" r:blip="">
            <dgm:adjLst/>
          </dgm:shape>
          <dgm:presOf/>
          <dgm:constrLst/>
        </dgm:layoutNode>
      </dgm:layoutNode>
      <dgm:forEach name="Name28" axis="followSib" ptType="sibTrans" cnt="1">
        <dgm:layoutNode name="spaceBetweenRectangles" styleLbl="fgAcc1">
          <dgm:alg type="conn">
            <dgm:param type="dim" val="1D"/>
            <dgm:param type="srcNode" val="Parent1"/>
            <dgm:param type="dstNode" val="Parent1"/>
            <dgm:param type="begPts" val="midR"/>
            <dgm:param type="endPts" val="midL"/>
            <dgm:param type="endSty" val="noArr"/>
          </dgm:alg>
          <dgm:shape xmlns:r="http://schemas.openxmlformats.org/officeDocument/2006/relationships" type="conn" r:blip="" zOrderOff="-2">
            <dgm:adjLst/>
          </dgm:shape>
          <dgm:presOf/>
          <dgm:constrLst>
            <dgm:constr type="connDist"/>
            <dgm:constr type="begPad"/>
            <dgm:constr type="endPad"/>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16/7/layout/HexagonTimeline">
  <dgm:title val="Hexagon Timeline"/>
  <dgm:desc val="Use to show a list of events in chronological order. An invisible box contains the description while the date is shown in hexagons, except for the first and last node where the date is shown in a home shape. It can display large amount of text with medium length date format."/>
  <dgm:catLst>
    <dgm:cat type="timeline" pri="500"/>
    <dgm:cat type="process" pri="6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1"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Name0">
    <dgm:varLst>
      <dgm:chMax/>
      <dgm:chPref/>
      <dgm:animLvl val="lvl"/>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constrLst>
      <dgm:constr type="primFontSz" for="des" forName="Parent1" val="20"/>
      <dgm:constr type="primFontSz" for="des" forName="Childtext1" val="20"/>
      <dgm:constr type="primFontSz" for="des" forName="Childtext1" refType="primFontSz" refFor="des" refForName="Parent1" op="lte"/>
      <dgm:constr type="w" for="ch" forName="composite" refType="w"/>
      <dgm:constr type="h" for="ch" forName="composite" refType="h"/>
      <dgm:constr type="w" for="ch" forName="spaceBetweenRectangles" refType="w" fact="0"/>
      <dgm:constr type="h" for="ch" forName="spaceBetweenRectangles" refType="h" fact="0"/>
      <dgm:constr type="primFontSz" for="des" forName="Parent1" op="equ"/>
      <dgm:constr type="primFontSz" for="des" forName="Childtext1" op="equ"/>
    </dgm:constrLst>
    <dgm:forEach name="nodesForEach" axis="ch" ptType="node">
      <dgm:layoutNode name="composite">
        <dgm:alg type="composite"/>
        <dgm:shape xmlns:r="http://schemas.openxmlformats.org/officeDocument/2006/relationships" r:blip="">
          <dgm:adjLst/>
        </dgm:shape>
        <dgm:choose name="casesForSnakingLogic">
          <dgm:if name="Name7" axis="self" ptType="node" func="posOdd" op="equ" val="1">
            <dgm:constrLst>
              <dgm:constr type="w" for="ch" forName="Parent1" refType="w" fact="0.72"/>
              <dgm:constr type="ctrY" for="ch" forName="Parent1" refType="h" fact="0.5"/>
              <dgm:constr type="h" for="ch" forName="Parent1" refType="h" fact="0.12"/>
              <dgm:constr type="l" for="ch" forName="Parent1" refType="w" fact="0.14"/>
              <dgm:constr type="w" for="ch" forName="Childtext1" refType="w"/>
              <dgm:constr type="h" for="ch" forName="Childtext1" refType="h" fact="0.32"/>
              <dgm:constr type="t" for="ch" forName="Childtext1" refType="h" fact="0"/>
              <dgm:constr type="w" for="ch" forName="ConnectLine"/>
              <dgm:constr type="h" for="ch" forName="ConnectLine" refType="h" fact="0.1"/>
              <dgm:constr type="b" for="ch" forName="ConnectLine" refType="t" refFor="ch" refForName="Parent1"/>
              <dgm:constr type="ctrX" for="ch" forName="ConnectLine" refType="w" fact="0.5"/>
              <dgm:constr type="w" for="ch" forName="ConnectLineEnd" refType="h" fact="0.02"/>
              <dgm:constr type="h" for="ch" forName="ConnectLineEnd" refType="h" fact="0.02"/>
              <dgm:constr type="b" for="ch" forName="ConnectLineEnd" refType="t" refFor="ch" refForName="ConnectLine"/>
              <dgm:constr type="ctrX" for="ch" forName="ConnectLineEnd" refType="ctrX" refFor="ch" refForName="ConnectLine"/>
              <dgm:constr type="w" for="ch" forName="EmptyPane" refType="w"/>
              <dgm:constr type="b" for="ch" forName="EmptyPane" refType="h"/>
              <dgm:constr type="h" for="ch" forName="EmptyPane" refType="h" fact="0.44"/>
            </dgm:constrLst>
          </dgm:if>
          <dgm:else name="Name8">
            <dgm:constrLst>
              <dgm:constr type="w" for="ch" forName="Parent1" refType="w" fact="0.72"/>
              <dgm:constr type="ctrY" for="ch" forName="Parent1" refType="h" fact="0.5"/>
              <dgm:constr type="h" for="ch" forName="Parent1" refType="h" fact="0.12"/>
              <dgm:constr type="l" for="ch" forName="Parent1" refType="w" fact="0.14"/>
              <dgm:constr type="w" for="ch" forName="Childtext1" refType="w"/>
              <dgm:constr type="h" for="ch" forName="Childtext1" refType="h" fact="0.32"/>
              <dgm:constr type="b" for="ch" forName="Childtext1" refType="h"/>
              <dgm:constr type="w" for="ch" forName="ConnectLine"/>
              <dgm:constr type="h" for="ch" forName="ConnectLine" refType="h" fact="0.1"/>
              <dgm:constr type="t" for="ch" forName="ConnectLine" refType="b" refFor="ch" refForName="Parent1"/>
              <dgm:constr type="ctrX" for="ch" forName="ConnectLine" refType="w" fact="0.5"/>
              <dgm:constr type="w" for="ch" forName="ConnectLineEnd" refType="h" fact="0.02"/>
              <dgm:constr type="h" for="ch" forName="ConnectLineEnd" refType="h" fact="0.02"/>
              <dgm:constr type="t" for="ch" forName="ConnectLineEnd" refType="b" refFor="ch" refForName="ConnectLine"/>
              <dgm:constr type="ctrX" for="ch" forName="ConnectLineEnd" refType="ctrX" refFor="ch" refForName="ConnectLine"/>
              <dgm:constr type="w" for="ch" forName="EmptyPane" refType="w"/>
              <dgm:constr type="h" for="ch" forName="EmptyPane" refType="h" fact="0.44"/>
            </dgm:constrLst>
          </dgm:else>
        </dgm:choose>
        <dgm:layoutNode name="Parent1" styleLbl="alignNode1">
          <dgm:varLst>
            <dgm:chMax val="1"/>
            <dgm:chPref val="1"/>
            <dgm:bulletEnabled val="1"/>
          </dgm:varLst>
          <dgm:alg type="tx"/>
          <dgm:choose name="casesForFirstAndLastNode">
            <dgm:if name="startNode" axis="self" ptType="node" func="pos" op="equ" val="1">
              <dgm:choose name="removeLineWhenOnlyOneNode">
                <dgm:if name="ifOnlyOneNode" axis="followSib" ptType="node" func="cnt" op="equ" val="0">
                  <dgm:shape xmlns:r="http://schemas.openxmlformats.org/officeDocument/2006/relationships" type="rect" r:blip="">
                    <dgm:adjLst/>
                  </dgm:shape>
                </dgm:if>
                <dgm:else name="ifMoreThanOneNode">
                  <dgm:choose name="Name18">
                    <dgm:if name="Name19" func="var" arg="dir" op="equ" val="norm">
                      <dgm:shape xmlns:r="http://schemas.openxmlformats.org/officeDocument/2006/relationships" type="homePlate" r:blip="">
                        <dgm:adjLst>
                          <dgm:adj idx="1" val="0.4"/>
                        </dgm:adjLst>
                      </dgm:shape>
                    </dgm:if>
                    <dgm:else name="Name20">
                      <dgm:shape xmlns:r="http://schemas.openxmlformats.org/officeDocument/2006/relationships" rot="180" type="homePlate" r:blip="">
                        <dgm:adjLst>
                          <dgm:adj idx="1" val="0.4"/>
                        </dgm:adjLst>
                      </dgm:shape>
                    </dgm:else>
                  </dgm:choose>
                </dgm:else>
              </dgm:choose>
            </dgm:if>
            <dgm:else name="notStartNode">
              <dgm:choose name="Name22">
                <dgm:if name="Name23" axis="self" ptType="node" func="revPos" op="equ" val="1">
                  <dgm:choose name="Name24">
                    <dgm:if name="Name25" func="var" arg="dir" op="equ" val="norm">
                      <dgm:shape xmlns:r="http://schemas.openxmlformats.org/officeDocument/2006/relationships" rot="180" type="homePlate" r:blip="">
                        <dgm:adjLst>
                          <dgm:adj idx="1" val="0.4"/>
                        </dgm:adjLst>
                      </dgm:shape>
                    </dgm:if>
                    <dgm:else name="Name26">
                      <dgm:shape xmlns:r="http://schemas.openxmlformats.org/officeDocument/2006/relationships" type="homePlate" r:blip="">
                        <dgm:adjLst>
                          <dgm:adj idx="1" val="0.4"/>
                        </dgm:adjLst>
                      </dgm:shape>
                    </dgm:else>
                  </dgm:choose>
                </dgm:if>
                <dgm:else name="Name27">
                  <dgm:shape xmlns:r="http://schemas.openxmlformats.org/officeDocument/2006/relationships" type="hexagon" r:blip="">
                    <dgm:adjLst>
                      <dgm:adj idx="1" val="0.4"/>
                    </dgm:adjLst>
                  </dgm:shape>
                </dgm:else>
              </dgm:choose>
            </dgm:else>
          </dgm:choose>
          <dgm:presOf axis="self" ptType="node"/>
          <dgm:constrLst>
            <dgm:constr type="lMarg" refType="primFontSz" fact="0.6"/>
            <dgm:constr type="rMarg" refType="primFontSz" fact="0.6"/>
            <dgm:constr type="tMarg" refType="primFontSz" fact="0.6"/>
            <dgm:constr type="bMarg" refType="primFontSz" fact="0.6"/>
          </dgm:constrLst>
          <dgm:ruleLst>
            <dgm:rule type="primFontSz" val="11" fact="NaN" max="NaN"/>
          </dgm:ruleLst>
        </dgm:layoutNode>
        <dgm:layoutNode name="Childtext1" styleLbl="revTx" moveWith="Parent1">
          <dgm:varLst>
            <dgm:chMax val="0"/>
            <dgm:chPref val="0"/>
            <dgm:bulletEnabled/>
          </dgm:varLst>
          <dgm:choose name="casesForTxtDirLogic1">
            <dgm:if name="Name77" axis="self" ptType="node" func="posOdd" op="equ" val="1">
              <dgm:alg type="tx">
                <dgm:param type="txAnchorVert" val="b"/>
                <dgm:param type="txAnchorHorz" val="ctr"/>
                <dgm:param type="parTxRTLAlign" val="ctr"/>
                <dgm:param type="parTxLTRAlign" val="ctr"/>
              </dgm:alg>
            </dgm:if>
            <dgm:else name="Name88">
              <dgm:alg type="tx">
                <dgm:param type="txAnchorVert" val="t"/>
                <dgm:param type="txAnchorHorz" val="ctr"/>
                <dgm:param type="parTxRTLAlign" val="ctr"/>
                <dgm:param type="parTxLTRAlign" val="ctr"/>
              </dgm:alg>
            </dgm:else>
          </dgm:choose>
          <dgm:shape xmlns:r="http://schemas.openxmlformats.org/officeDocument/2006/relationships" type="rect" r:blip="">
            <dgm:adjLst/>
          </dgm:shape>
          <dgm:constrLst>
            <dgm:constr type="lMarg"/>
            <dgm:constr type="rMarg"/>
            <dgm:constr type="tMarg" refType="primFontSz" fact="0.7"/>
            <dgm:constr type="bMarg" refType="primFontSz" fact="0.7"/>
          </dgm:constrLst>
          <dgm:presOf axis="ch" ptType="node"/>
          <dgm:ruleLst>
            <dgm:rule type="primFontSz" val="11" fact="NaN" max="NaN"/>
          </dgm:ruleLst>
        </dgm:layoutNode>
        <dgm:layoutNode name="ConnectLine" styleLbl="sibTrans1D1" moveWith="Parent1">
          <dgm:alg type="sp"/>
          <dgm:shape xmlns:r="http://schemas.openxmlformats.org/officeDocument/2006/relationships" type="line" r:blip="">
            <dgm:adjLst/>
            <dgm:extLst>
              <a:ext uri="{B698B0E9-8C71-41B9-8309-B3DCBF30829C}">
                <dgm1612:spPr xmlns:dgm1612="http://schemas.microsoft.com/office/drawing/2016/12/diagram">
                  <a:ln w="12700">
                    <a:prstDash val="dash"/>
                  </a:ln>
                </dgm1612:spPr>
              </a:ext>
            </dgm:extLst>
          </dgm:shape>
          <dgm:presOf/>
          <dgm:constrLst/>
        </dgm:layoutNode>
        <dgm:layoutNode name="ConnectLineEnd" styleLbl="node1" moveWith="Parent1">
          <dgm:alg type="sp"/>
          <dgm:shape xmlns:r="http://schemas.openxmlformats.org/officeDocument/2006/relationships" type="rect" r:blip="">
            <dgm:adjLst/>
          </dgm:shape>
          <dgm:presOf/>
          <dgm:constrLst/>
        </dgm:layoutNode>
        <dgm:layoutNode name="EmptyPane" moveWith="Parent1">
          <dgm:alg type="sp"/>
          <dgm:shape xmlns:r="http://schemas.openxmlformats.org/officeDocument/2006/relationships" r:blip="">
            <dgm:adjLst/>
          </dgm:shape>
          <dgm:presOf/>
          <dgm:constrLst/>
        </dgm:layoutNode>
      </dgm:layoutNode>
      <dgm:forEach name="Name28" axis="followSib" ptType="sibTrans" cnt="1">
        <dgm:layoutNode name="spaceBetweenRectangles" styleLbl="fgAcc1">
          <dgm:alg type="conn">
            <dgm:param type="dim" val="1D"/>
            <dgm:param type="srcNode" val="Parent1"/>
            <dgm:param type="dstNode" val="Parent1"/>
            <dgm:param type="begPts" val="midR"/>
            <dgm:param type="endPts" val="midL"/>
            <dgm:param type="endSty" val="noArr"/>
          </dgm:alg>
          <dgm:shape xmlns:r="http://schemas.openxmlformats.org/officeDocument/2006/relationships" type="conn" r:blip="" zOrderOff="-2">
            <dgm:adjLst/>
          </dgm:shape>
          <dgm:presOf/>
          <dgm:constrLst>
            <dgm:constr type="connDist"/>
            <dgm:constr type="begPad"/>
            <dgm:constr type="endPad"/>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16/7/layout/HexagonTimeline">
  <dgm:title val="Hexagon Timeline"/>
  <dgm:desc val="Use to show a list of events in chronological order. An invisible box contains the description while the date is shown in hexagons, except for the first and last node where the date is shown in a home shape. It can display large amount of text with medium length date format."/>
  <dgm:catLst>
    <dgm:cat type="timeline" pri="500"/>
    <dgm:cat type="process" pri="6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1"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Name0">
    <dgm:varLst>
      <dgm:chMax/>
      <dgm:chPref/>
      <dgm:animLvl val="lvl"/>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constrLst>
      <dgm:constr type="primFontSz" for="des" forName="Parent1" val="20"/>
      <dgm:constr type="primFontSz" for="des" forName="Childtext1" val="20"/>
      <dgm:constr type="primFontSz" for="des" forName="Childtext1" refType="primFontSz" refFor="des" refForName="Parent1" op="lte"/>
      <dgm:constr type="w" for="ch" forName="composite" refType="w"/>
      <dgm:constr type="h" for="ch" forName="composite" refType="h"/>
      <dgm:constr type="w" for="ch" forName="spaceBetweenRectangles" refType="w" fact="0"/>
      <dgm:constr type="h" for="ch" forName="spaceBetweenRectangles" refType="h" fact="0"/>
      <dgm:constr type="primFontSz" for="des" forName="Parent1" op="equ"/>
      <dgm:constr type="primFontSz" for="des" forName="Childtext1" op="equ"/>
    </dgm:constrLst>
    <dgm:forEach name="nodesForEach" axis="ch" ptType="node">
      <dgm:layoutNode name="composite">
        <dgm:alg type="composite"/>
        <dgm:shape xmlns:r="http://schemas.openxmlformats.org/officeDocument/2006/relationships" r:blip="">
          <dgm:adjLst/>
        </dgm:shape>
        <dgm:choose name="casesForSnakingLogic">
          <dgm:if name="Name7" axis="self" ptType="node" func="posOdd" op="equ" val="1">
            <dgm:constrLst>
              <dgm:constr type="w" for="ch" forName="Parent1" refType="w" fact="0.72"/>
              <dgm:constr type="ctrY" for="ch" forName="Parent1" refType="h" fact="0.5"/>
              <dgm:constr type="h" for="ch" forName="Parent1" refType="h" fact="0.12"/>
              <dgm:constr type="l" for="ch" forName="Parent1" refType="w" fact="0.14"/>
              <dgm:constr type="w" for="ch" forName="Childtext1" refType="w"/>
              <dgm:constr type="h" for="ch" forName="Childtext1" refType="h" fact="0.32"/>
              <dgm:constr type="t" for="ch" forName="Childtext1" refType="h" fact="0"/>
              <dgm:constr type="w" for="ch" forName="ConnectLine"/>
              <dgm:constr type="h" for="ch" forName="ConnectLine" refType="h" fact="0.1"/>
              <dgm:constr type="b" for="ch" forName="ConnectLine" refType="t" refFor="ch" refForName="Parent1"/>
              <dgm:constr type="ctrX" for="ch" forName="ConnectLine" refType="w" fact="0.5"/>
              <dgm:constr type="w" for="ch" forName="ConnectLineEnd" refType="h" fact="0.02"/>
              <dgm:constr type="h" for="ch" forName="ConnectLineEnd" refType="h" fact="0.02"/>
              <dgm:constr type="b" for="ch" forName="ConnectLineEnd" refType="t" refFor="ch" refForName="ConnectLine"/>
              <dgm:constr type="ctrX" for="ch" forName="ConnectLineEnd" refType="ctrX" refFor="ch" refForName="ConnectLine"/>
              <dgm:constr type="w" for="ch" forName="EmptyPane" refType="w"/>
              <dgm:constr type="b" for="ch" forName="EmptyPane" refType="h"/>
              <dgm:constr type="h" for="ch" forName="EmptyPane" refType="h" fact="0.44"/>
            </dgm:constrLst>
          </dgm:if>
          <dgm:else name="Name8">
            <dgm:constrLst>
              <dgm:constr type="w" for="ch" forName="Parent1" refType="w" fact="0.72"/>
              <dgm:constr type="ctrY" for="ch" forName="Parent1" refType="h" fact="0.5"/>
              <dgm:constr type="h" for="ch" forName="Parent1" refType="h" fact="0.12"/>
              <dgm:constr type="l" for="ch" forName="Parent1" refType="w" fact="0.14"/>
              <dgm:constr type="w" for="ch" forName="Childtext1" refType="w"/>
              <dgm:constr type="h" for="ch" forName="Childtext1" refType="h" fact="0.32"/>
              <dgm:constr type="b" for="ch" forName="Childtext1" refType="h"/>
              <dgm:constr type="w" for="ch" forName="ConnectLine"/>
              <dgm:constr type="h" for="ch" forName="ConnectLine" refType="h" fact="0.1"/>
              <dgm:constr type="t" for="ch" forName="ConnectLine" refType="b" refFor="ch" refForName="Parent1"/>
              <dgm:constr type="ctrX" for="ch" forName="ConnectLine" refType="w" fact="0.5"/>
              <dgm:constr type="w" for="ch" forName="ConnectLineEnd" refType="h" fact="0.02"/>
              <dgm:constr type="h" for="ch" forName="ConnectLineEnd" refType="h" fact="0.02"/>
              <dgm:constr type="t" for="ch" forName="ConnectLineEnd" refType="b" refFor="ch" refForName="ConnectLine"/>
              <dgm:constr type="ctrX" for="ch" forName="ConnectLineEnd" refType="ctrX" refFor="ch" refForName="ConnectLine"/>
              <dgm:constr type="w" for="ch" forName="EmptyPane" refType="w"/>
              <dgm:constr type="h" for="ch" forName="EmptyPane" refType="h" fact="0.44"/>
            </dgm:constrLst>
          </dgm:else>
        </dgm:choose>
        <dgm:layoutNode name="Parent1" styleLbl="alignNode1">
          <dgm:varLst>
            <dgm:chMax val="1"/>
            <dgm:chPref val="1"/>
            <dgm:bulletEnabled val="1"/>
          </dgm:varLst>
          <dgm:alg type="tx"/>
          <dgm:choose name="casesForFirstAndLastNode">
            <dgm:if name="startNode" axis="self" ptType="node" func="pos" op="equ" val="1">
              <dgm:choose name="removeLineWhenOnlyOneNode">
                <dgm:if name="ifOnlyOneNode" axis="followSib" ptType="node" func="cnt" op="equ" val="0">
                  <dgm:shape xmlns:r="http://schemas.openxmlformats.org/officeDocument/2006/relationships" type="rect" r:blip="">
                    <dgm:adjLst/>
                  </dgm:shape>
                </dgm:if>
                <dgm:else name="ifMoreThanOneNode">
                  <dgm:choose name="Name18">
                    <dgm:if name="Name19" func="var" arg="dir" op="equ" val="norm">
                      <dgm:shape xmlns:r="http://schemas.openxmlformats.org/officeDocument/2006/relationships" type="homePlate" r:blip="">
                        <dgm:adjLst>
                          <dgm:adj idx="1" val="0.4"/>
                        </dgm:adjLst>
                      </dgm:shape>
                    </dgm:if>
                    <dgm:else name="Name20">
                      <dgm:shape xmlns:r="http://schemas.openxmlformats.org/officeDocument/2006/relationships" rot="180" type="homePlate" r:blip="">
                        <dgm:adjLst>
                          <dgm:adj idx="1" val="0.4"/>
                        </dgm:adjLst>
                      </dgm:shape>
                    </dgm:else>
                  </dgm:choose>
                </dgm:else>
              </dgm:choose>
            </dgm:if>
            <dgm:else name="notStartNode">
              <dgm:choose name="Name22">
                <dgm:if name="Name23" axis="self" ptType="node" func="revPos" op="equ" val="1">
                  <dgm:choose name="Name24">
                    <dgm:if name="Name25" func="var" arg="dir" op="equ" val="norm">
                      <dgm:shape xmlns:r="http://schemas.openxmlformats.org/officeDocument/2006/relationships" rot="180" type="homePlate" r:blip="">
                        <dgm:adjLst>
                          <dgm:adj idx="1" val="0.4"/>
                        </dgm:adjLst>
                      </dgm:shape>
                    </dgm:if>
                    <dgm:else name="Name26">
                      <dgm:shape xmlns:r="http://schemas.openxmlformats.org/officeDocument/2006/relationships" type="homePlate" r:blip="">
                        <dgm:adjLst>
                          <dgm:adj idx="1" val="0.4"/>
                        </dgm:adjLst>
                      </dgm:shape>
                    </dgm:else>
                  </dgm:choose>
                </dgm:if>
                <dgm:else name="Name27">
                  <dgm:shape xmlns:r="http://schemas.openxmlformats.org/officeDocument/2006/relationships" type="hexagon" r:blip="">
                    <dgm:adjLst>
                      <dgm:adj idx="1" val="0.4"/>
                    </dgm:adjLst>
                  </dgm:shape>
                </dgm:else>
              </dgm:choose>
            </dgm:else>
          </dgm:choose>
          <dgm:presOf axis="self" ptType="node"/>
          <dgm:constrLst>
            <dgm:constr type="lMarg" refType="primFontSz" fact="0.6"/>
            <dgm:constr type="rMarg" refType="primFontSz" fact="0.6"/>
            <dgm:constr type="tMarg" refType="primFontSz" fact="0.6"/>
            <dgm:constr type="bMarg" refType="primFontSz" fact="0.6"/>
          </dgm:constrLst>
          <dgm:ruleLst>
            <dgm:rule type="primFontSz" val="11" fact="NaN" max="NaN"/>
          </dgm:ruleLst>
        </dgm:layoutNode>
        <dgm:layoutNode name="Childtext1" styleLbl="revTx" moveWith="Parent1">
          <dgm:varLst>
            <dgm:chMax val="0"/>
            <dgm:chPref val="0"/>
            <dgm:bulletEnabled/>
          </dgm:varLst>
          <dgm:choose name="casesForTxtDirLogic1">
            <dgm:if name="Name77" axis="self" ptType="node" func="posOdd" op="equ" val="1">
              <dgm:alg type="tx">
                <dgm:param type="txAnchorVert" val="b"/>
                <dgm:param type="txAnchorHorz" val="ctr"/>
                <dgm:param type="parTxRTLAlign" val="ctr"/>
                <dgm:param type="parTxLTRAlign" val="ctr"/>
              </dgm:alg>
            </dgm:if>
            <dgm:else name="Name88">
              <dgm:alg type="tx">
                <dgm:param type="txAnchorVert" val="t"/>
                <dgm:param type="txAnchorHorz" val="ctr"/>
                <dgm:param type="parTxRTLAlign" val="ctr"/>
                <dgm:param type="parTxLTRAlign" val="ctr"/>
              </dgm:alg>
            </dgm:else>
          </dgm:choose>
          <dgm:shape xmlns:r="http://schemas.openxmlformats.org/officeDocument/2006/relationships" type="rect" r:blip="">
            <dgm:adjLst/>
          </dgm:shape>
          <dgm:constrLst>
            <dgm:constr type="lMarg"/>
            <dgm:constr type="rMarg"/>
            <dgm:constr type="tMarg" refType="primFontSz" fact="0.7"/>
            <dgm:constr type="bMarg" refType="primFontSz" fact="0.7"/>
          </dgm:constrLst>
          <dgm:presOf axis="ch" ptType="node"/>
          <dgm:ruleLst>
            <dgm:rule type="primFontSz" val="11" fact="NaN" max="NaN"/>
          </dgm:ruleLst>
        </dgm:layoutNode>
        <dgm:layoutNode name="ConnectLine" styleLbl="sibTrans1D1" moveWith="Parent1">
          <dgm:alg type="sp"/>
          <dgm:shape xmlns:r="http://schemas.openxmlformats.org/officeDocument/2006/relationships" type="line" r:blip="">
            <dgm:adjLst/>
            <dgm:extLst>
              <a:ext uri="{B698B0E9-8C71-41B9-8309-B3DCBF30829C}">
                <dgm1612:spPr xmlns:dgm1612="http://schemas.microsoft.com/office/drawing/2016/12/diagram">
                  <a:ln w="12700">
                    <a:prstDash val="dash"/>
                  </a:ln>
                </dgm1612:spPr>
              </a:ext>
            </dgm:extLst>
          </dgm:shape>
          <dgm:presOf/>
          <dgm:constrLst/>
        </dgm:layoutNode>
        <dgm:layoutNode name="ConnectLineEnd" styleLbl="node1" moveWith="Parent1">
          <dgm:alg type="sp"/>
          <dgm:shape xmlns:r="http://schemas.openxmlformats.org/officeDocument/2006/relationships" type="rect" r:blip="">
            <dgm:adjLst/>
          </dgm:shape>
          <dgm:presOf/>
          <dgm:constrLst/>
        </dgm:layoutNode>
        <dgm:layoutNode name="EmptyPane" moveWith="Parent1">
          <dgm:alg type="sp"/>
          <dgm:shape xmlns:r="http://schemas.openxmlformats.org/officeDocument/2006/relationships" r:blip="">
            <dgm:adjLst/>
          </dgm:shape>
          <dgm:presOf/>
          <dgm:constrLst/>
        </dgm:layoutNode>
      </dgm:layoutNode>
      <dgm:forEach name="Name28" axis="followSib" ptType="sibTrans" cnt="1">
        <dgm:layoutNode name="spaceBetweenRectangles" styleLbl="fgAcc1">
          <dgm:alg type="conn">
            <dgm:param type="dim" val="1D"/>
            <dgm:param type="srcNode" val="Parent1"/>
            <dgm:param type="dstNode" val="Parent1"/>
            <dgm:param type="begPts" val="midR"/>
            <dgm:param type="endPts" val="midL"/>
            <dgm:param type="endSty" val="noArr"/>
          </dgm:alg>
          <dgm:shape xmlns:r="http://schemas.openxmlformats.org/officeDocument/2006/relationships" type="conn" r:blip="" zOrderOff="-2">
            <dgm:adjLst/>
          </dgm:shape>
          <dgm:presOf/>
          <dgm:constrLst>
            <dgm:constr type="connDist"/>
            <dgm:constr type="begPad"/>
            <dgm:constr type="endPad"/>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CA"/>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7E4523B-1DDD-467D-AE48-F897D6365007}" type="datetimeFigureOut">
              <a:rPr lang="en-CA" smtClean="0"/>
              <a:t>2022-03-24</a:t>
            </a:fld>
            <a:endParaRPr lang="en-CA"/>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CA"/>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CA"/>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CE0D87A-7415-47A9-AFC9-3D569E38A719}" type="slidenum">
              <a:rPr lang="en-CA" smtClean="0"/>
              <a:t>‹#›</a:t>
            </a:fld>
            <a:endParaRPr lang="en-CA"/>
          </a:p>
        </p:txBody>
      </p:sp>
    </p:spTree>
    <p:extLst>
      <p:ext uri="{BB962C8B-B14F-4D97-AF65-F5344CB8AC3E}">
        <p14:creationId xmlns:p14="http://schemas.microsoft.com/office/powerpoint/2010/main" val="180645946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2CE0D87A-7415-47A9-AFC9-3D569E38A719}" type="slidenum">
              <a:rPr lang="en-CA" smtClean="0"/>
              <a:t>3</a:t>
            </a:fld>
            <a:endParaRPr lang="en-CA"/>
          </a:p>
        </p:txBody>
      </p:sp>
    </p:spTree>
    <p:extLst>
      <p:ext uri="{BB962C8B-B14F-4D97-AF65-F5344CB8AC3E}">
        <p14:creationId xmlns:p14="http://schemas.microsoft.com/office/powerpoint/2010/main" val="427689379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CA" sz="1800" b="0" i="0" u="none" strike="noStrike" kern="1200" cap="none" spc="0" normalizeH="0" baseline="0" noProof="0" dirty="0">
                <a:ln>
                  <a:noFill/>
                </a:ln>
                <a:solidFill>
                  <a:prstClr val="black"/>
                </a:solidFill>
                <a:effectLst/>
                <a:uLnTx/>
                <a:uFillTx/>
                <a:latin typeface="Avenir Next LT Pro" panose="02020404030301010803"/>
                <a:cs typeface="Arial"/>
              </a:rPr>
              <a:t>Will we stay in this pandemic limbo forever? Will this become endemic?</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CA" sz="1800" b="0" i="0" u="none" strike="noStrike" kern="1200" cap="none" spc="0" normalizeH="0" baseline="0" noProof="0" dirty="0">
              <a:ln>
                <a:noFill/>
              </a:ln>
              <a:solidFill>
                <a:prstClr val="black"/>
              </a:solidFill>
              <a:effectLst/>
              <a:uLnTx/>
              <a:uFillTx/>
              <a:latin typeface="Avenir Next LT Pro" panose="02020404030301010803"/>
              <a:cs typeface="Arial"/>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CA" sz="1800" b="0" i="0" u="none" strike="noStrike" kern="1200" cap="none" spc="0" normalizeH="0" baseline="0" noProof="0" dirty="0">
                <a:ln>
                  <a:noFill/>
                </a:ln>
                <a:solidFill>
                  <a:prstClr val="black"/>
                </a:solidFill>
                <a:effectLst/>
                <a:uLnTx/>
                <a:uFillTx/>
                <a:latin typeface="Avenir Next LT Pro" panose="02020404030301010803"/>
                <a:cs typeface="Arial"/>
              </a:rPr>
              <a:t>Will we have normalized COVID-19 risks? Will some of us work hybrid models?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CA" sz="1800" b="0" i="0" u="none" strike="noStrike" kern="1200" cap="none" spc="0" normalizeH="0" baseline="0" noProof="0" dirty="0">
              <a:ln>
                <a:noFill/>
              </a:ln>
              <a:solidFill>
                <a:prstClr val="black"/>
              </a:solidFill>
              <a:effectLst/>
              <a:uLnTx/>
              <a:uFillTx/>
              <a:latin typeface="Avenir Next LT Pro" panose="02020404030301010803"/>
              <a:cs typeface="Arial"/>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CA" sz="1800" b="0" i="0" u="none" strike="noStrike" kern="1200" cap="none" spc="0" normalizeH="0" baseline="0" noProof="0" dirty="0">
                <a:ln>
                  <a:noFill/>
                </a:ln>
                <a:solidFill>
                  <a:prstClr val="black"/>
                </a:solidFill>
                <a:effectLst/>
                <a:uLnTx/>
                <a:uFillTx/>
                <a:latin typeface="Avenir Next LT Pro" panose="02020404030301010803"/>
                <a:cs typeface="Arial"/>
              </a:rPr>
              <a:t>How are hazards, risks, forgotten maintenance, accidents and injuries reported to H&amp;S committees when you don’t see each other?</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CA" sz="1800" b="0" i="0" u="none" strike="noStrike" kern="1200" cap="none" spc="0" normalizeH="0" baseline="0" noProof="0" dirty="0">
              <a:ln>
                <a:noFill/>
              </a:ln>
              <a:solidFill>
                <a:prstClr val="black"/>
              </a:solidFill>
              <a:effectLst/>
              <a:uLnTx/>
              <a:uFillTx/>
              <a:latin typeface="Avenir Next LT Pro" panose="02020404030301010803"/>
              <a:cs typeface="Arial"/>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CA" sz="1800" b="0" i="0" u="none" strike="noStrike" kern="1200" cap="none" spc="0" normalizeH="0" baseline="0" noProof="0" dirty="0">
                <a:ln>
                  <a:noFill/>
                </a:ln>
                <a:solidFill>
                  <a:prstClr val="black"/>
                </a:solidFill>
                <a:effectLst/>
                <a:uLnTx/>
                <a:uFillTx/>
                <a:latin typeface="Avenir Next LT Pro" panose="02020404030301010803"/>
                <a:cs typeface="Arial"/>
              </a:rPr>
              <a:t>How are members reminded about health and safety?  How do they participate?</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CA" sz="1800" b="0" i="0" u="none" strike="noStrike" kern="1200" cap="none" spc="0" normalizeH="0" baseline="0" noProof="0" dirty="0">
              <a:ln>
                <a:noFill/>
              </a:ln>
              <a:solidFill>
                <a:prstClr val="black"/>
              </a:solidFill>
              <a:effectLst/>
              <a:uLnTx/>
              <a:uFillTx/>
              <a:latin typeface="Avenir Next LT Pro" panose="02020404030301010803"/>
              <a:cs typeface="Arial"/>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CA" sz="1800" b="0" i="0" u="none" strike="noStrike" kern="1200" cap="none" spc="0" normalizeH="0" baseline="0" noProof="0" dirty="0">
                <a:ln>
                  <a:noFill/>
                </a:ln>
                <a:solidFill>
                  <a:prstClr val="black"/>
                </a:solidFill>
                <a:effectLst/>
                <a:uLnTx/>
                <a:uFillTx/>
                <a:latin typeface="Avenir Next LT Pro" panose="02020404030301010803"/>
                <a:cs typeface="Arial"/>
              </a:rPr>
              <a:t>Violence and Harassment cases are down, but what will the future hold, especially when there is a new process?  We had the training but was the knowledge demonstrated?</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CA" sz="1800" b="0" i="0" u="none" strike="noStrike" kern="1200" cap="none" spc="0" normalizeH="0" baseline="0" noProof="0" dirty="0">
              <a:ln>
                <a:noFill/>
              </a:ln>
              <a:solidFill>
                <a:prstClr val="black"/>
              </a:solidFill>
              <a:effectLst/>
              <a:uLnTx/>
              <a:uFillTx/>
              <a:latin typeface="Avenir Next LT Pro" panose="02020404030301010803"/>
              <a:cs typeface="Arial"/>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CA" sz="1800" b="0" i="0" u="none" strike="noStrike" kern="1200" cap="none" spc="0" normalizeH="0" baseline="0" noProof="0" dirty="0">
                <a:ln>
                  <a:noFill/>
                </a:ln>
                <a:solidFill>
                  <a:prstClr val="black"/>
                </a:solidFill>
                <a:effectLst/>
                <a:uLnTx/>
                <a:uFillTx/>
                <a:latin typeface="Avenir Next LT Pro" panose="02020404030301010803"/>
                <a:cs typeface="Arial"/>
              </a:rPr>
              <a:t>Can we fix the systemic issues with harassment and violence at DND?</a:t>
            </a:r>
          </a:p>
          <a:p>
            <a:endParaRPr lang="en-CA" dirty="0"/>
          </a:p>
          <a:p>
            <a:endParaRPr lang="en-CA" dirty="0"/>
          </a:p>
        </p:txBody>
      </p:sp>
      <p:sp>
        <p:nvSpPr>
          <p:cNvPr id="4" name="Slide Number Placeholder 3"/>
          <p:cNvSpPr>
            <a:spLocks noGrp="1"/>
          </p:cNvSpPr>
          <p:nvPr>
            <p:ph type="sldNum" sz="quarter" idx="5"/>
          </p:nvPr>
        </p:nvSpPr>
        <p:spPr/>
        <p:txBody>
          <a:bodyPr/>
          <a:lstStyle/>
          <a:p>
            <a:fld id="{2CE0D87A-7415-47A9-AFC9-3D569E38A719}" type="slidenum">
              <a:rPr lang="en-CA" smtClean="0"/>
              <a:t>4</a:t>
            </a:fld>
            <a:endParaRPr lang="en-CA"/>
          </a:p>
        </p:txBody>
      </p:sp>
    </p:spTree>
    <p:extLst>
      <p:ext uri="{BB962C8B-B14F-4D97-AF65-F5344CB8AC3E}">
        <p14:creationId xmlns:p14="http://schemas.microsoft.com/office/powerpoint/2010/main" val="279314001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Andrea – Make sure to mention, the regulations, the IPG</a:t>
            </a:r>
          </a:p>
          <a:p>
            <a:endParaRPr lang="en-CA" dirty="0"/>
          </a:p>
          <a:p>
            <a:r>
              <a:rPr lang="en-CA" dirty="0"/>
              <a:t>PLUS the PSAC tools which are so amazing the employer is using them, the NJC and the event April 4</a:t>
            </a:r>
            <a:r>
              <a:rPr lang="en-CA" baseline="30000" dirty="0"/>
              <a:t>th</a:t>
            </a:r>
            <a:r>
              <a:rPr lang="en-CA" dirty="0"/>
              <a:t> </a:t>
            </a:r>
          </a:p>
        </p:txBody>
      </p:sp>
      <p:sp>
        <p:nvSpPr>
          <p:cNvPr id="4" name="Slide Number Placeholder 3"/>
          <p:cNvSpPr>
            <a:spLocks noGrp="1"/>
          </p:cNvSpPr>
          <p:nvPr>
            <p:ph type="sldNum" sz="quarter" idx="5"/>
          </p:nvPr>
        </p:nvSpPr>
        <p:spPr/>
        <p:txBody>
          <a:bodyPr/>
          <a:lstStyle/>
          <a:p>
            <a:fld id="{2CE0D87A-7415-47A9-AFC9-3D569E38A719}" type="slidenum">
              <a:rPr lang="en-CA" smtClean="0"/>
              <a:t>8</a:t>
            </a:fld>
            <a:endParaRPr lang="en-CA"/>
          </a:p>
        </p:txBody>
      </p:sp>
    </p:spTree>
    <p:extLst>
      <p:ext uri="{BB962C8B-B14F-4D97-AF65-F5344CB8AC3E}">
        <p14:creationId xmlns:p14="http://schemas.microsoft.com/office/powerpoint/2010/main" val="189656119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CE0D87A-7415-47A9-AFC9-3D569E38A719}" type="slidenum">
              <a:rPr kumimoji="0" lang="en-CA"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CA"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60453190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CE0D87A-7415-47A9-AFC9-3D569E38A719}" type="slidenum">
              <a:rPr kumimoji="0" lang="en-CA"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CA"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9172800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CE0D87A-7415-47A9-AFC9-3D569E38A719}" type="slidenum">
              <a:rPr kumimoji="0" lang="en-CA"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CA"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3103735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D9781CC-D4EE-4893-8ED9-2ECD8A77FB3D}" type="slidenum">
              <a:rPr kumimoji="0" lang="en-CA"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n-CA"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17296341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2CE0D87A-7415-47A9-AFC9-3D569E38A719}" type="slidenum">
              <a:rPr lang="en-CA" smtClean="0"/>
              <a:t>18</a:t>
            </a:fld>
            <a:endParaRPr lang="en-CA"/>
          </a:p>
        </p:txBody>
      </p:sp>
    </p:spTree>
    <p:extLst>
      <p:ext uri="{BB962C8B-B14F-4D97-AF65-F5344CB8AC3E}">
        <p14:creationId xmlns:p14="http://schemas.microsoft.com/office/powerpoint/2010/main" val="371388832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2.xml"/><Relationship Id="rId4" Type="http://schemas.openxmlformats.org/officeDocument/2006/relationships/image" Target="../media/image4.png"/></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904DB13E-F722-4ED6-BB00-556651E95281}"/>
              </a:ext>
            </a:extLst>
          </p:cNvPr>
          <p:cNvSpPr/>
          <p:nvPr/>
        </p:nvSpPr>
        <p:spPr>
          <a:xfrm>
            <a:off x="0" y="0"/>
            <a:ext cx="12192000" cy="68580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0" name="Rectangle 9"/>
          <p:cNvSpPr/>
          <p:nvPr/>
        </p:nvSpPr>
        <p:spPr>
          <a:xfrm>
            <a:off x="1307870" y="1267730"/>
            <a:ext cx="9576262" cy="4307950"/>
          </a:xfrm>
          <a:prstGeom prst="rect">
            <a:avLst/>
          </a:prstGeom>
          <a:ln w="6350" cap="flat" cmpd="sng" algn="ctr">
            <a:noFill/>
            <a:prstDash val="solid"/>
          </a:ln>
          <a:effectLst>
            <a:outerShdw blurRad="50800" algn="ctr" rotWithShape="0">
              <a:prstClr val="black">
                <a:alpha val="66000"/>
              </a:prstClr>
            </a:outerShdw>
            <a:softEdge rad="0"/>
          </a:effectLst>
        </p:spPr>
        <p:txBody>
          <a:bodyPr/>
          <a:lstStyle/>
          <a:p>
            <a:endParaRPr/>
          </a:p>
        </p:txBody>
      </p:sp>
      <p:sp>
        <p:nvSpPr>
          <p:cNvPr id="11" name="Rectangle 10"/>
          <p:cNvSpPr/>
          <p:nvPr/>
        </p:nvSpPr>
        <p:spPr>
          <a:xfrm>
            <a:off x="1447801" y="1411615"/>
            <a:ext cx="9296400" cy="4034770"/>
          </a:xfrm>
          <a:prstGeom prst="rect">
            <a:avLst/>
          </a:prstGeom>
          <a:noFill/>
          <a:ln w="6350" cap="sq" cmpd="sng" algn="ctr">
            <a:solidFill>
              <a:schemeClr val="tx1">
                <a:lumMod val="75000"/>
                <a:lumOff val="25000"/>
              </a:schemeClr>
            </a:solidFill>
            <a:prstDash val="solid"/>
            <a:miter lim="800000"/>
          </a:ln>
          <a:effectLst/>
        </p:spPr>
        <p:txBody>
          <a:bodyPr/>
          <a:lstStyle/>
          <a:p>
            <a:endParaRPr/>
          </a:p>
        </p:txBody>
      </p:sp>
      <p:sp>
        <p:nvSpPr>
          <p:cNvPr id="15" name="Rectangle 14"/>
          <p:cNvSpPr/>
          <p:nvPr/>
        </p:nvSpPr>
        <p:spPr>
          <a:xfrm>
            <a:off x="5135880" y="1267730"/>
            <a:ext cx="1920240" cy="7315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a:p>
        </p:txBody>
      </p:sp>
      <p:grpSp>
        <p:nvGrpSpPr>
          <p:cNvPr id="7" name="Group 6">
            <a:extLst>
              <a:ext uri="{FF2B5EF4-FFF2-40B4-BE49-F238E27FC236}">
                <a16:creationId xmlns:a16="http://schemas.microsoft.com/office/drawing/2014/main" id="{E26428D7-C6F3-473D-A360-A3F5C3E8728C}"/>
              </a:ext>
            </a:extLst>
          </p:cNvPr>
          <p:cNvGrpSpPr/>
          <p:nvPr/>
        </p:nvGrpSpPr>
        <p:grpSpPr>
          <a:xfrm>
            <a:off x="5250180" y="1267730"/>
            <a:ext cx="1691640" cy="615934"/>
            <a:chOff x="5250180" y="1267730"/>
            <a:chExt cx="1691640" cy="615934"/>
          </a:xfrm>
        </p:grpSpPr>
        <p:cxnSp>
          <p:nvCxnSpPr>
            <p:cNvPr id="17" name="Straight Connector 16"/>
            <p:cNvCxnSpPr/>
            <p:nvPr/>
          </p:nvCxnSpPr>
          <p:spPr>
            <a:xfrm flipH="1">
              <a:off x="5250180" y="1267730"/>
              <a:ext cx="0" cy="612648"/>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6941820" y="1267730"/>
              <a:ext cx="0" cy="612648"/>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5250180" y="1883664"/>
              <a:ext cx="1691640" cy="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ctrTitle"/>
          </p:nvPr>
        </p:nvSpPr>
        <p:spPr>
          <a:xfrm>
            <a:off x="1629103" y="2244830"/>
            <a:ext cx="8933796" cy="2437232"/>
          </a:xfrm>
        </p:spPr>
        <p:txBody>
          <a:bodyPr tIns="45720" bIns="45720" anchor="ctr">
            <a:normAutofit/>
          </a:bodyPr>
          <a:lstStyle>
            <a:lvl1pPr algn="ctr">
              <a:lnSpc>
                <a:spcPct val="83000"/>
              </a:lnSpc>
              <a:defRPr lang="en-US" sz="6800" b="0" kern="1200" cap="all" spc="-100" baseline="0">
                <a:solidFill>
                  <a:schemeClr val="tx1">
                    <a:lumMod val="85000"/>
                    <a:lumOff val="15000"/>
                  </a:schemeClr>
                </a:solidFill>
                <a:effectLst/>
                <a:latin typeface="+mj-lt"/>
                <a:ea typeface="+mn-ea"/>
                <a:cs typeface="+mn-cs"/>
              </a:defRPr>
            </a:lvl1pPr>
          </a:lstStyle>
          <a:p>
            <a:r>
              <a:rPr lang="en-US"/>
              <a:t>Click to edit Master title style</a:t>
            </a:r>
          </a:p>
        </p:txBody>
      </p:sp>
      <p:sp>
        <p:nvSpPr>
          <p:cNvPr id="3" name="Subtitle 2"/>
          <p:cNvSpPr>
            <a:spLocks noGrp="1"/>
          </p:cNvSpPr>
          <p:nvPr>
            <p:ph type="subTitle" idx="1"/>
          </p:nvPr>
        </p:nvSpPr>
        <p:spPr>
          <a:xfrm>
            <a:off x="1629101" y="4682062"/>
            <a:ext cx="8936846" cy="457201"/>
          </a:xfrm>
        </p:spPr>
        <p:txBody>
          <a:bodyPr>
            <a:normAutofit/>
          </a:bodyPr>
          <a:lstStyle>
            <a:lvl1pPr marL="0" indent="0" algn="ctr">
              <a:spcBef>
                <a:spcPct val="0"/>
              </a:spcBef>
              <a:buNone/>
              <a:defRPr sz="1800" spc="80" baseline="0">
                <a:solidFill>
                  <a:schemeClr val="tx1">
                    <a:lumMod val="95000"/>
                    <a:lumOff val="5000"/>
                  </a:schemeClr>
                </a:solidFill>
              </a:defRPr>
            </a:lvl1pPr>
            <a:lvl2pPr marL="457200" indent="0" algn="ctr">
              <a:buNone/>
              <a:defRPr sz="1600"/>
            </a:lvl2pPr>
            <a:lvl3pPr marL="914400" indent="0" algn="ctr">
              <a:buNone/>
              <a:defRPr sz="16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20" name="Date Placeholder 19"/>
          <p:cNvSpPr>
            <a:spLocks noGrp="1"/>
          </p:cNvSpPr>
          <p:nvPr>
            <p:ph type="dt" sz="half" idx="10"/>
          </p:nvPr>
        </p:nvSpPr>
        <p:spPr>
          <a:xfrm>
            <a:off x="5318760" y="1341256"/>
            <a:ext cx="1554480" cy="485546"/>
          </a:xfrm>
        </p:spPr>
        <p:txBody>
          <a:bodyPr/>
          <a:lstStyle>
            <a:lvl1pPr algn="ctr">
              <a:defRPr sz="1300" spc="0" baseline="0">
                <a:solidFill>
                  <a:srgbClr val="FFFFFF"/>
                </a:solidFill>
                <a:latin typeface="+mn-lt"/>
              </a:defRPr>
            </a:lvl1pPr>
          </a:lstStyle>
          <a:p>
            <a:fld id="{EA0C0817-A112-4847-8014-A94B7D2A4EA3}" type="datetime1">
              <a:rPr lang="en-US" smtClean="0"/>
              <a:t>3/24/2022</a:t>
            </a:fld>
            <a:endParaRPr lang="en-US"/>
          </a:p>
        </p:txBody>
      </p:sp>
      <p:sp>
        <p:nvSpPr>
          <p:cNvPr id="21" name="Footer Placeholder 20"/>
          <p:cNvSpPr>
            <a:spLocks noGrp="1"/>
          </p:cNvSpPr>
          <p:nvPr>
            <p:ph type="ftr" sz="quarter" idx="11"/>
          </p:nvPr>
        </p:nvSpPr>
        <p:spPr>
          <a:xfrm>
            <a:off x="1629100" y="5177408"/>
            <a:ext cx="5730295" cy="228600"/>
          </a:xfrm>
        </p:spPr>
        <p:txBody>
          <a:bodyPr/>
          <a:lstStyle>
            <a:lvl1pPr algn="l">
              <a:defRPr>
                <a:solidFill>
                  <a:schemeClr val="tx1">
                    <a:lumMod val="85000"/>
                    <a:lumOff val="15000"/>
                  </a:schemeClr>
                </a:solidFill>
              </a:defRPr>
            </a:lvl1pPr>
          </a:lstStyle>
          <a:p>
            <a:endParaRPr lang="en-US"/>
          </a:p>
        </p:txBody>
      </p:sp>
      <p:sp>
        <p:nvSpPr>
          <p:cNvPr id="22" name="Slide Number Placeholder 21"/>
          <p:cNvSpPr>
            <a:spLocks noGrp="1"/>
          </p:cNvSpPr>
          <p:nvPr>
            <p:ph type="sldNum" sz="quarter" idx="12"/>
          </p:nvPr>
        </p:nvSpPr>
        <p:spPr>
          <a:xfrm>
            <a:off x="8606920" y="5177408"/>
            <a:ext cx="1955980" cy="228600"/>
          </a:xfrm>
        </p:spPr>
        <p:txBody>
          <a:bodyPr/>
          <a:lstStyle>
            <a:lvl1pPr>
              <a:defRPr>
                <a:solidFill>
                  <a:schemeClr val="tx1">
                    <a:lumMod val="85000"/>
                    <a:lumOff val="15000"/>
                  </a:schemeClr>
                </a:solidFill>
              </a:defRPr>
            </a:lvl1pPr>
          </a:lstStyle>
          <a:p>
            <a:fld id="{34B7E4EF-A1BD-40F4-AB7B-04F084DD991D}" type="slidenum">
              <a:rPr lang="en-US" smtClean="0"/>
              <a:t>‹#›</a:t>
            </a:fld>
            <a:endParaRPr lang="en-US"/>
          </a:p>
        </p:txBody>
      </p:sp>
    </p:spTree>
    <p:extLst>
      <p:ext uri="{BB962C8B-B14F-4D97-AF65-F5344CB8AC3E}">
        <p14:creationId xmlns:p14="http://schemas.microsoft.com/office/powerpoint/2010/main" val="4147770102"/>
      </p:ext>
    </p:extLst>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34F40B7-36AB-4376-BE14-EF7004D79BB9}" type="datetime1">
              <a:rPr lang="en-US" smtClean="0"/>
              <a:t>3/24/2022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4B7E4EF-A1BD-40F4-AB7B-04F084DD991D}" type="slidenum">
              <a:rPr lang="en-US" smtClean="0"/>
              <a:t>‹#›</a:t>
            </a:fld>
            <a:endParaRPr lang="en-US"/>
          </a:p>
        </p:txBody>
      </p:sp>
    </p:spTree>
    <p:extLst>
      <p:ext uri="{BB962C8B-B14F-4D97-AF65-F5344CB8AC3E}">
        <p14:creationId xmlns:p14="http://schemas.microsoft.com/office/powerpoint/2010/main" val="4023329902"/>
      </p:ext>
    </p:extLst>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1600" y="762000"/>
            <a:ext cx="2362200" cy="52578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762000"/>
            <a:ext cx="8077200" cy="52578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F87CAB8-DCAE-46A5-AADA-B3FAD11A54E0}" type="datetime1">
              <a:rPr lang="en-US" smtClean="0"/>
              <a:t>3/24/2022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4B7E4EF-A1BD-40F4-AB7B-04F084DD991D}" type="slidenum">
              <a:rPr lang="en-US" smtClean="0"/>
              <a:t>‹#›</a:t>
            </a:fld>
            <a:endParaRPr lang="en-US"/>
          </a:p>
        </p:txBody>
      </p:sp>
    </p:spTree>
    <p:extLst>
      <p:ext uri="{BB962C8B-B14F-4D97-AF65-F5344CB8AC3E}">
        <p14:creationId xmlns:p14="http://schemas.microsoft.com/office/powerpoint/2010/main" val="1510073493"/>
      </p:ext>
    </p:extLst>
  </p:cSld>
  <p:clrMapOvr>
    <a:masterClrMapping/>
  </p:clrMapOv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904DB13E-F722-4ED6-BB00-556651E95281}"/>
              </a:ext>
            </a:extLst>
          </p:cNvPr>
          <p:cNvSpPr/>
          <p:nvPr/>
        </p:nvSpPr>
        <p:spPr>
          <a:xfrm>
            <a:off x="0" y="0"/>
            <a:ext cx="12192000" cy="68580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useBgFill="1">
        <p:nvSpPr>
          <p:cNvPr id="10" name="Rectangle 9"/>
          <p:cNvSpPr/>
          <p:nvPr/>
        </p:nvSpPr>
        <p:spPr>
          <a:xfrm>
            <a:off x="1307870" y="1267730"/>
            <a:ext cx="9576262" cy="4307950"/>
          </a:xfrm>
          <a:prstGeom prst="rect">
            <a:avLst/>
          </a:prstGeom>
          <a:ln w="6350" cap="flat" cmpd="sng" algn="ctr">
            <a:noFill/>
            <a:prstDash val="solid"/>
          </a:ln>
          <a:effectLst>
            <a:outerShdw blurRad="50800" algn="ctr" rotWithShape="0">
              <a:prstClr val="black">
                <a:alpha val="66000"/>
              </a:prstClr>
            </a:outerShdw>
            <a:softEdge rad="0"/>
          </a:effectLst>
        </p:spPr>
      </p:sp>
      <p:sp>
        <p:nvSpPr>
          <p:cNvPr id="11" name="Rectangle 10"/>
          <p:cNvSpPr/>
          <p:nvPr/>
        </p:nvSpPr>
        <p:spPr>
          <a:xfrm>
            <a:off x="1447801" y="1411615"/>
            <a:ext cx="9296400" cy="4034770"/>
          </a:xfrm>
          <a:prstGeom prst="rect">
            <a:avLst/>
          </a:prstGeom>
          <a:noFill/>
          <a:ln w="6350" cap="sq" cmpd="sng" algn="ctr">
            <a:solidFill>
              <a:schemeClr val="tx1">
                <a:lumMod val="75000"/>
                <a:lumOff val="25000"/>
              </a:schemeClr>
            </a:solidFill>
            <a:prstDash val="solid"/>
            <a:miter lim="800000"/>
          </a:ln>
          <a:effectLst/>
        </p:spPr>
      </p:sp>
      <p:sp>
        <p:nvSpPr>
          <p:cNvPr id="15" name="Rectangle 14"/>
          <p:cNvSpPr/>
          <p:nvPr/>
        </p:nvSpPr>
        <p:spPr>
          <a:xfrm>
            <a:off x="5135880" y="1267730"/>
            <a:ext cx="1920240" cy="7315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nvGrpSpPr>
          <p:cNvPr id="7" name="Group 6">
            <a:extLst>
              <a:ext uri="{FF2B5EF4-FFF2-40B4-BE49-F238E27FC236}">
                <a16:creationId xmlns:a16="http://schemas.microsoft.com/office/drawing/2014/main" id="{E26428D7-C6F3-473D-A360-A3F5C3E8728C}"/>
              </a:ext>
            </a:extLst>
          </p:cNvPr>
          <p:cNvGrpSpPr/>
          <p:nvPr/>
        </p:nvGrpSpPr>
        <p:grpSpPr>
          <a:xfrm>
            <a:off x="5250180" y="1267730"/>
            <a:ext cx="1691640" cy="615934"/>
            <a:chOff x="5250180" y="1267730"/>
            <a:chExt cx="1691640" cy="615934"/>
          </a:xfrm>
        </p:grpSpPr>
        <p:cxnSp>
          <p:nvCxnSpPr>
            <p:cNvPr id="17" name="Straight Connector 16"/>
            <p:cNvCxnSpPr/>
            <p:nvPr/>
          </p:nvCxnSpPr>
          <p:spPr>
            <a:xfrm>
              <a:off x="5250180" y="1267730"/>
              <a:ext cx="0" cy="612648"/>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6941820" y="1267730"/>
              <a:ext cx="0" cy="612648"/>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5250180" y="1883664"/>
              <a:ext cx="1691640" cy="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ctrTitle"/>
          </p:nvPr>
        </p:nvSpPr>
        <p:spPr>
          <a:xfrm>
            <a:off x="1629103" y="2244830"/>
            <a:ext cx="8933796" cy="2437232"/>
          </a:xfrm>
        </p:spPr>
        <p:txBody>
          <a:bodyPr tIns="45720" bIns="45720" anchor="ctr">
            <a:normAutofit/>
          </a:bodyPr>
          <a:lstStyle>
            <a:lvl1pPr algn="ctr">
              <a:lnSpc>
                <a:spcPct val="83000"/>
              </a:lnSpc>
              <a:defRPr lang="en-US" sz="6800" b="0" kern="1200" cap="all" spc="-100" baseline="0" dirty="0">
                <a:solidFill>
                  <a:schemeClr val="tx1">
                    <a:lumMod val="85000"/>
                    <a:lumOff val="15000"/>
                  </a:schemeClr>
                </a:solidFill>
                <a:effectLst/>
                <a:latin typeface="+mj-lt"/>
                <a:ea typeface="+mn-ea"/>
                <a:cs typeface="+mn-cs"/>
              </a:defRPr>
            </a:lvl1pPr>
          </a:lstStyle>
          <a:p>
            <a:r>
              <a:rPr lang="en-US"/>
              <a:t>Click to edit Master title style</a:t>
            </a:r>
            <a:endParaRPr lang="en-US" dirty="0"/>
          </a:p>
        </p:txBody>
      </p:sp>
      <p:sp>
        <p:nvSpPr>
          <p:cNvPr id="3" name="Subtitle 2"/>
          <p:cNvSpPr>
            <a:spLocks noGrp="1"/>
          </p:cNvSpPr>
          <p:nvPr>
            <p:ph type="subTitle" idx="1"/>
          </p:nvPr>
        </p:nvSpPr>
        <p:spPr>
          <a:xfrm>
            <a:off x="1629101" y="4682062"/>
            <a:ext cx="8936846" cy="457201"/>
          </a:xfrm>
        </p:spPr>
        <p:txBody>
          <a:bodyPr>
            <a:normAutofit/>
          </a:bodyPr>
          <a:lstStyle>
            <a:lvl1pPr marL="0" indent="0" algn="ctr">
              <a:spcBef>
                <a:spcPts val="0"/>
              </a:spcBef>
              <a:buNone/>
              <a:defRPr sz="1800" spc="80" baseline="0">
                <a:solidFill>
                  <a:schemeClr val="tx1">
                    <a:lumMod val="95000"/>
                    <a:lumOff val="5000"/>
                  </a:schemeClr>
                </a:solidFill>
              </a:defRPr>
            </a:lvl1pPr>
            <a:lvl2pPr marL="457200" indent="0" algn="ctr">
              <a:buNone/>
              <a:defRPr sz="1600"/>
            </a:lvl2pPr>
            <a:lvl3pPr marL="914400" indent="0" algn="ctr">
              <a:buNone/>
              <a:defRPr sz="16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20" name="Date Placeholder 19"/>
          <p:cNvSpPr>
            <a:spLocks noGrp="1"/>
          </p:cNvSpPr>
          <p:nvPr>
            <p:ph type="dt" sz="half" idx="10"/>
          </p:nvPr>
        </p:nvSpPr>
        <p:spPr>
          <a:xfrm>
            <a:off x="5318760" y="1341256"/>
            <a:ext cx="1554480" cy="485546"/>
          </a:xfrm>
        </p:spPr>
        <p:txBody>
          <a:bodyPr/>
          <a:lstStyle>
            <a:lvl1pPr algn="ctr">
              <a:defRPr sz="1300" spc="0" baseline="0">
                <a:solidFill>
                  <a:srgbClr val="FFFFFF"/>
                </a:solidFill>
                <a:latin typeface="+mn-lt"/>
              </a:defRPr>
            </a:lvl1pPr>
          </a:lstStyle>
          <a:p>
            <a:fld id="{EA0C0817-A112-4847-8014-A94B7D2A4EA3}" type="datetime1">
              <a:rPr lang="en-US" smtClean="0"/>
              <a:t>3/24/2022</a:t>
            </a:fld>
            <a:endParaRPr lang="en-US"/>
          </a:p>
        </p:txBody>
      </p:sp>
      <p:sp>
        <p:nvSpPr>
          <p:cNvPr id="21" name="Footer Placeholder 20"/>
          <p:cNvSpPr>
            <a:spLocks noGrp="1"/>
          </p:cNvSpPr>
          <p:nvPr>
            <p:ph type="ftr" sz="quarter" idx="11"/>
          </p:nvPr>
        </p:nvSpPr>
        <p:spPr>
          <a:xfrm>
            <a:off x="1629100" y="5177408"/>
            <a:ext cx="5730295" cy="228600"/>
          </a:xfrm>
        </p:spPr>
        <p:txBody>
          <a:bodyPr/>
          <a:lstStyle>
            <a:lvl1pPr algn="l">
              <a:defRPr>
                <a:solidFill>
                  <a:schemeClr val="tx1">
                    <a:lumMod val="85000"/>
                    <a:lumOff val="15000"/>
                  </a:schemeClr>
                </a:solidFill>
              </a:defRPr>
            </a:lvl1pPr>
          </a:lstStyle>
          <a:p>
            <a:endParaRPr lang="en-US"/>
          </a:p>
        </p:txBody>
      </p:sp>
      <p:sp>
        <p:nvSpPr>
          <p:cNvPr id="22" name="Slide Number Placeholder 21"/>
          <p:cNvSpPr>
            <a:spLocks noGrp="1"/>
          </p:cNvSpPr>
          <p:nvPr>
            <p:ph type="sldNum" sz="quarter" idx="12"/>
          </p:nvPr>
        </p:nvSpPr>
        <p:spPr>
          <a:xfrm>
            <a:off x="8606920" y="5177408"/>
            <a:ext cx="1955980" cy="228600"/>
          </a:xfrm>
        </p:spPr>
        <p:txBody>
          <a:bodyPr/>
          <a:lstStyle>
            <a:lvl1pPr>
              <a:defRPr>
                <a:solidFill>
                  <a:schemeClr val="tx1">
                    <a:lumMod val="85000"/>
                    <a:lumOff val="15000"/>
                  </a:schemeClr>
                </a:solidFill>
              </a:defRPr>
            </a:lvl1pPr>
          </a:lstStyle>
          <a:p>
            <a:fld id="{34B7E4EF-A1BD-40F4-AB7B-04F084DD991D}" type="slidenum">
              <a:rPr lang="en-US" smtClean="0"/>
              <a:t>‹#›</a:t>
            </a:fld>
            <a:endParaRPr lang="en-US"/>
          </a:p>
        </p:txBody>
      </p:sp>
    </p:spTree>
    <p:extLst>
      <p:ext uri="{BB962C8B-B14F-4D97-AF65-F5344CB8AC3E}">
        <p14:creationId xmlns:p14="http://schemas.microsoft.com/office/powerpoint/2010/main" val="37193163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332B432-ACDA-4023-A761-2BAB76577B62}" type="datetime1">
              <a:rPr lang="en-US" smtClean="0"/>
              <a:t>3/24/2022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4B7E4EF-A1BD-40F4-AB7B-04F084DD991D}" type="slidenum">
              <a:rPr lang="en-US" smtClean="0"/>
              <a:t>‹#›</a:t>
            </a:fld>
            <a:endParaRPr lang="en-US"/>
          </a:p>
        </p:txBody>
      </p:sp>
    </p:spTree>
    <p:extLst>
      <p:ext uri="{BB962C8B-B14F-4D97-AF65-F5344CB8AC3E}">
        <p14:creationId xmlns:p14="http://schemas.microsoft.com/office/powerpoint/2010/main" val="255895328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0A4A1889-E37C-4EC3-9E41-9DAD221CF389}"/>
              </a:ext>
            </a:extLst>
          </p:cNvPr>
          <p:cNvSpPr/>
          <p:nvPr/>
        </p:nvSpPr>
        <p:spPr>
          <a:xfrm>
            <a:off x="0" y="0"/>
            <a:ext cx="12192000" cy="68580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useBgFill="1">
        <p:nvSpPr>
          <p:cNvPr id="23" name="Rectangle 22"/>
          <p:cNvSpPr/>
          <p:nvPr/>
        </p:nvSpPr>
        <p:spPr>
          <a:xfrm>
            <a:off x="1307870" y="1267730"/>
            <a:ext cx="9576262" cy="4307950"/>
          </a:xfrm>
          <a:prstGeom prst="rect">
            <a:avLst/>
          </a:prstGeom>
          <a:ln w="6350" cap="flat" cmpd="sng" algn="ctr">
            <a:noFill/>
            <a:prstDash val="solid"/>
          </a:ln>
          <a:effectLst>
            <a:outerShdw blurRad="50800" algn="ctr" rotWithShape="0">
              <a:prstClr val="black">
                <a:alpha val="66000"/>
              </a:prstClr>
            </a:outerShdw>
            <a:softEdge rad="0"/>
          </a:effectLst>
        </p:spPr>
      </p:sp>
      <p:sp>
        <p:nvSpPr>
          <p:cNvPr id="24" name="Rectangle 23"/>
          <p:cNvSpPr/>
          <p:nvPr/>
        </p:nvSpPr>
        <p:spPr>
          <a:xfrm>
            <a:off x="1447801" y="1411615"/>
            <a:ext cx="9296400" cy="4034770"/>
          </a:xfrm>
          <a:prstGeom prst="rect">
            <a:avLst/>
          </a:prstGeom>
          <a:noFill/>
          <a:ln w="6350" cap="sq" cmpd="sng" algn="ctr">
            <a:solidFill>
              <a:schemeClr val="tx1">
                <a:lumMod val="75000"/>
                <a:lumOff val="25000"/>
              </a:schemeClr>
            </a:solidFill>
            <a:prstDash val="solid"/>
            <a:miter lim="800000"/>
          </a:ln>
          <a:effectLst/>
        </p:spPr>
      </p:sp>
      <p:sp>
        <p:nvSpPr>
          <p:cNvPr id="30" name="Rectangle 29"/>
          <p:cNvSpPr/>
          <p:nvPr/>
        </p:nvSpPr>
        <p:spPr>
          <a:xfrm>
            <a:off x="5135880" y="1267730"/>
            <a:ext cx="1920240" cy="73152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629156" y="2275165"/>
            <a:ext cx="8933688" cy="2406895"/>
          </a:xfrm>
        </p:spPr>
        <p:txBody>
          <a:bodyPr anchor="ctr">
            <a:normAutofit/>
          </a:bodyPr>
          <a:lstStyle>
            <a:lvl1pPr algn="ctr">
              <a:lnSpc>
                <a:spcPct val="83000"/>
              </a:lnSpc>
              <a:defRPr lang="en-US" sz="6800" kern="1200" cap="all" spc="-100" baseline="0" dirty="0">
                <a:solidFill>
                  <a:schemeClr val="tx1">
                    <a:lumMod val="85000"/>
                    <a:lumOff val="15000"/>
                  </a:schemeClr>
                </a:solidFill>
                <a:effectLst/>
                <a:latin typeface="+mj-lt"/>
                <a:ea typeface="+mn-ea"/>
                <a:cs typeface="+mn-cs"/>
              </a:defRPr>
            </a:lvl1pPr>
          </a:lstStyle>
          <a:p>
            <a:r>
              <a:rPr lang="en-US"/>
              <a:t>Click to edit Master title style</a:t>
            </a:r>
            <a:endParaRPr lang="en-US" dirty="0"/>
          </a:p>
        </p:txBody>
      </p:sp>
      <p:grpSp>
        <p:nvGrpSpPr>
          <p:cNvPr id="16" name="Group 15">
            <a:extLst>
              <a:ext uri="{FF2B5EF4-FFF2-40B4-BE49-F238E27FC236}">
                <a16:creationId xmlns:a16="http://schemas.microsoft.com/office/drawing/2014/main" id="{1683EB04-C23E-490C-A1A6-030CF79D23C8}"/>
              </a:ext>
            </a:extLst>
          </p:cNvPr>
          <p:cNvGrpSpPr/>
          <p:nvPr/>
        </p:nvGrpSpPr>
        <p:grpSpPr>
          <a:xfrm>
            <a:off x="5250180" y="1267730"/>
            <a:ext cx="1691640" cy="615934"/>
            <a:chOff x="5250180" y="1267730"/>
            <a:chExt cx="1691640" cy="615934"/>
          </a:xfrm>
        </p:grpSpPr>
        <p:cxnSp>
          <p:nvCxnSpPr>
            <p:cNvPr id="17" name="Straight Connector 16">
              <a:extLst>
                <a:ext uri="{FF2B5EF4-FFF2-40B4-BE49-F238E27FC236}">
                  <a16:creationId xmlns:a16="http://schemas.microsoft.com/office/drawing/2014/main" id="{F8A84C03-E1CA-4A4E-81D6-9BB0C335B7A0}"/>
                </a:ext>
              </a:extLst>
            </p:cNvPr>
            <p:cNvCxnSpPr/>
            <p:nvPr/>
          </p:nvCxnSpPr>
          <p:spPr>
            <a:xfrm>
              <a:off x="5250180" y="1267730"/>
              <a:ext cx="0" cy="612648"/>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4A26FB5A-D5D1-4DAB-AC43-7F51A7F2D197}"/>
                </a:ext>
              </a:extLst>
            </p:cNvPr>
            <p:cNvCxnSpPr/>
            <p:nvPr/>
          </p:nvCxnSpPr>
          <p:spPr>
            <a:xfrm>
              <a:off x="6941820" y="1267730"/>
              <a:ext cx="0" cy="612648"/>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49303F14-E560-4C02-94F4-B4695FE26813}"/>
                </a:ext>
              </a:extLst>
            </p:cNvPr>
            <p:cNvCxnSpPr/>
            <p:nvPr/>
          </p:nvCxnSpPr>
          <p:spPr>
            <a:xfrm>
              <a:off x="5250180" y="1883664"/>
              <a:ext cx="1691640" cy="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grpSp>
      <p:sp>
        <p:nvSpPr>
          <p:cNvPr id="3" name="Text Placeholder 2"/>
          <p:cNvSpPr>
            <a:spLocks noGrp="1"/>
          </p:cNvSpPr>
          <p:nvPr>
            <p:ph type="body" idx="1"/>
          </p:nvPr>
        </p:nvSpPr>
        <p:spPr>
          <a:xfrm>
            <a:off x="1629156" y="4682062"/>
            <a:ext cx="8939784" cy="457200"/>
          </a:xfrm>
        </p:spPr>
        <p:txBody>
          <a:bodyPr anchor="t">
            <a:normAutofit/>
          </a:bodyPr>
          <a:lstStyle>
            <a:lvl1pPr marL="0" indent="0" algn="ctr">
              <a:buNone/>
              <a:tabLst>
                <a:tab pos="2633663" algn="l"/>
              </a:tabLst>
              <a:defRPr sz="1800">
                <a:solidFill>
                  <a:schemeClr val="tx1">
                    <a:lumMod val="95000"/>
                    <a:lumOff val="5000"/>
                  </a:schemeClr>
                </a:solidFill>
                <a:effectLst/>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5318760" y="1344502"/>
            <a:ext cx="1554480" cy="498781"/>
          </a:xfrm>
        </p:spPr>
        <p:txBody>
          <a:bodyPr/>
          <a:lstStyle>
            <a:lvl1pPr algn="ctr">
              <a:defRPr lang="en-US" sz="1300" kern="1200" spc="0" baseline="0">
                <a:solidFill>
                  <a:srgbClr val="FFFFFF"/>
                </a:solidFill>
                <a:latin typeface="+mn-lt"/>
                <a:ea typeface="+mn-ea"/>
                <a:cs typeface="+mn-cs"/>
              </a:defRPr>
            </a:lvl1pPr>
          </a:lstStyle>
          <a:p>
            <a:fld id="{D9C646AA-F36E-4540-911D-FFFC0A0EF24A}" type="datetime1">
              <a:rPr lang="en-US" smtClean="0"/>
              <a:t>3/24/2022</a:t>
            </a:fld>
            <a:endParaRPr lang="en-US"/>
          </a:p>
        </p:txBody>
      </p:sp>
      <p:sp>
        <p:nvSpPr>
          <p:cNvPr id="5" name="Footer Placeholder 4"/>
          <p:cNvSpPr>
            <a:spLocks noGrp="1"/>
          </p:cNvSpPr>
          <p:nvPr>
            <p:ph type="ftr" sz="quarter" idx="11"/>
          </p:nvPr>
        </p:nvSpPr>
        <p:spPr>
          <a:xfrm>
            <a:off x="1629157" y="5177408"/>
            <a:ext cx="5660134" cy="228600"/>
          </a:xfrm>
        </p:spPr>
        <p:txBody>
          <a:bodyPr/>
          <a:lstStyle>
            <a:lvl1pPr algn="l">
              <a:defRPr>
                <a:solidFill>
                  <a:schemeClr val="tx1">
                    <a:lumMod val="85000"/>
                    <a:lumOff val="15000"/>
                  </a:schemeClr>
                </a:solidFill>
              </a:defRPr>
            </a:lvl1pPr>
          </a:lstStyle>
          <a:p>
            <a:endParaRPr lang="en-US"/>
          </a:p>
        </p:txBody>
      </p:sp>
      <p:sp>
        <p:nvSpPr>
          <p:cNvPr id="6" name="Slide Number Placeholder 5"/>
          <p:cNvSpPr>
            <a:spLocks noGrp="1"/>
          </p:cNvSpPr>
          <p:nvPr>
            <p:ph type="sldNum" sz="quarter" idx="12"/>
          </p:nvPr>
        </p:nvSpPr>
        <p:spPr>
          <a:xfrm>
            <a:off x="8604504" y="5177408"/>
            <a:ext cx="1958339" cy="228600"/>
          </a:xfrm>
        </p:spPr>
        <p:txBody>
          <a:bodyPr/>
          <a:lstStyle>
            <a:lvl1pPr>
              <a:defRPr>
                <a:solidFill>
                  <a:schemeClr val="tx1">
                    <a:lumMod val="85000"/>
                    <a:lumOff val="15000"/>
                  </a:schemeClr>
                </a:solidFill>
              </a:defRPr>
            </a:lvl1pPr>
          </a:lstStyle>
          <a:p>
            <a:fld id="{34B7E4EF-A1BD-40F4-AB7B-04F084DD991D}" type="slidenum">
              <a:rPr lang="en-US" smtClean="0"/>
              <a:t>‹#›</a:t>
            </a:fld>
            <a:endParaRPr lang="en-US"/>
          </a:p>
        </p:txBody>
      </p:sp>
    </p:spTree>
    <p:extLst>
      <p:ext uri="{BB962C8B-B14F-4D97-AF65-F5344CB8AC3E}">
        <p14:creationId xmlns:p14="http://schemas.microsoft.com/office/powerpoint/2010/main" val="147654856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066800" y="2103120"/>
            <a:ext cx="4663440" cy="374904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461760" y="2103120"/>
            <a:ext cx="4663440" cy="374904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69186D26-FA5F-4637-B602-B7C2DC34CFD4}" type="datetime1">
              <a:rPr lang="en-US" smtClean="0"/>
              <a:t>3/24/2022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4B7E4EF-A1BD-40F4-AB7B-04F084DD991D}" type="slidenum">
              <a:rPr lang="en-US" smtClean="0"/>
              <a:t>‹#›</a:t>
            </a:fld>
            <a:endParaRPr lang="en-US"/>
          </a:p>
        </p:txBody>
      </p:sp>
    </p:spTree>
    <p:extLst>
      <p:ext uri="{BB962C8B-B14F-4D97-AF65-F5344CB8AC3E}">
        <p14:creationId xmlns:p14="http://schemas.microsoft.com/office/powerpoint/2010/main" val="360396654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1069848" y="2074334"/>
            <a:ext cx="4663440" cy="640080"/>
          </a:xfrm>
        </p:spPr>
        <p:txBody>
          <a:bodyPr anchor="ctr">
            <a:normAutofit/>
          </a:bodyPr>
          <a:lstStyle>
            <a:lvl1pPr marL="0" indent="0" algn="l">
              <a:spcBef>
                <a:spcPts val="0"/>
              </a:spcBef>
              <a:buNone/>
              <a:defRPr sz="1900" b="1" i="0">
                <a:solidFill>
                  <a:schemeClr val="tx1"/>
                </a:solidFill>
                <a:latin typeface="+mn-lt"/>
              </a:defRPr>
            </a:lvl1pPr>
            <a:lvl2pPr marL="457200" indent="0">
              <a:buNone/>
              <a:defRPr sz="18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69848" y="2792472"/>
            <a:ext cx="4663440" cy="3163825"/>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458712" y="2074334"/>
            <a:ext cx="4663440" cy="640080"/>
          </a:xfrm>
        </p:spPr>
        <p:txBody>
          <a:bodyPr anchor="ctr">
            <a:normAutofit/>
          </a:bodyPr>
          <a:lstStyle>
            <a:lvl1pPr marL="0" indent="0" algn="l">
              <a:spcBef>
                <a:spcPts val="0"/>
              </a:spcBef>
              <a:buNone/>
              <a:defRPr sz="1900" b="1">
                <a:solidFill>
                  <a:schemeClr val="tx1"/>
                </a:solidFill>
              </a:defRPr>
            </a:lvl1pPr>
            <a:lvl2pPr marL="457200" indent="0">
              <a:buNone/>
              <a:defRPr sz="18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458712" y="2792471"/>
            <a:ext cx="4663440" cy="3164509"/>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8A7F15D8-96D1-4781-BC50-CA8A088B2FE4}" type="datetime1">
              <a:rPr lang="en-US" smtClean="0"/>
              <a:t>3/24/2022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4B7E4EF-A1BD-40F4-AB7B-04F084DD991D}" type="slidenum">
              <a:rPr lang="en-US" smtClean="0"/>
              <a:t>‹#›</a:t>
            </a:fld>
            <a:endParaRPr lang="en-US"/>
          </a:p>
        </p:txBody>
      </p:sp>
    </p:spTree>
    <p:extLst>
      <p:ext uri="{BB962C8B-B14F-4D97-AF65-F5344CB8AC3E}">
        <p14:creationId xmlns:p14="http://schemas.microsoft.com/office/powerpoint/2010/main" val="251063142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F9A96C99-B8F8-4528-BD05-0E16E943DC09}" type="datetime1">
              <a:rPr lang="en-US" smtClean="0"/>
              <a:t>3/24/2022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4B7E4EF-A1BD-40F4-AB7B-04F084DD991D}" type="slidenum">
              <a:rPr lang="en-US" smtClean="0"/>
              <a:t>‹#›</a:t>
            </a:fld>
            <a:endParaRPr lang="en-US"/>
          </a:p>
        </p:txBody>
      </p:sp>
    </p:spTree>
    <p:extLst>
      <p:ext uri="{BB962C8B-B14F-4D97-AF65-F5344CB8AC3E}">
        <p14:creationId xmlns:p14="http://schemas.microsoft.com/office/powerpoint/2010/main" val="20798191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3636942-C211-4B28-8DBD-C953E00AF71B}" type="datetime1">
              <a:rPr lang="en-US" smtClean="0"/>
              <a:t>3/24/2022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4B7E4EF-A1BD-40F4-AB7B-04F084DD991D}" type="slidenum">
              <a:rPr lang="en-US" smtClean="0"/>
              <a:t>‹#›</a:t>
            </a:fld>
            <a:endParaRPr lang="en-US"/>
          </a:p>
        </p:txBody>
      </p:sp>
    </p:spTree>
    <p:extLst>
      <p:ext uri="{BB962C8B-B14F-4D97-AF65-F5344CB8AC3E}">
        <p14:creationId xmlns:p14="http://schemas.microsoft.com/office/powerpoint/2010/main" val="401269662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D5E1BBF9-8BEF-4353-BA68-30AAF9EBD8D8}"/>
              </a:ext>
            </a:extLst>
          </p:cNvPr>
          <p:cNvSpPr/>
          <p:nvPr/>
        </p:nvSpPr>
        <p:spPr>
          <a:xfrm>
            <a:off x="8119870" y="237744"/>
            <a:ext cx="3826596" cy="6382512"/>
          </a:xfrm>
          <a:prstGeom prst="rect">
            <a:avLst/>
          </a:prstGeom>
          <a:solidFill>
            <a:schemeClr val="bg1">
              <a:lumMod val="85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Rectangle 12">
            <a:extLst>
              <a:ext uri="{FF2B5EF4-FFF2-40B4-BE49-F238E27FC236}">
                <a16:creationId xmlns:a16="http://schemas.microsoft.com/office/drawing/2014/main" id="{5B941C21-2A5D-4912-AB06-1BB0C0EB6AE1}"/>
              </a:ext>
            </a:extLst>
          </p:cNvPr>
          <p:cNvSpPr/>
          <p:nvPr/>
        </p:nvSpPr>
        <p:spPr>
          <a:xfrm>
            <a:off x="8254660" y="374904"/>
            <a:ext cx="3557016" cy="6108192"/>
          </a:xfrm>
          <a:prstGeom prst="rect">
            <a:avLst/>
          </a:prstGeom>
          <a:noFill/>
          <a:ln w="6350" cap="sq">
            <a:solidFill>
              <a:schemeClr val="tx1">
                <a:lumMod val="75000"/>
                <a:lumOff val="25000"/>
              </a:schemeClr>
            </a:solidFill>
            <a:miter lim="800000"/>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458200" y="607392"/>
            <a:ext cx="3161963" cy="1645920"/>
          </a:xfrm>
        </p:spPr>
        <p:txBody>
          <a:bodyPr anchor="b">
            <a:normAutofit/>
          </a:bodyPr>
          <a:lstStyle>
            <a:lvl1pPr algn="l" defTabSz="914400" rtl="0" eaLnBrk="1" latinLnBrk="0" hangingPunct="1">
              <a:lnSpc>
                <a:spcPct val="100000"/>
              </a:lnSpc>
              <a:spcBef>
                <a:spcPct val="0"/>
              </a:spcBef>
              <a:buNone/>
              <a:defRPr lang="en-US" sz="3200" b="0" kern="1200" cap="none" spc="0" baseline="0" dirty="0">
                <a:solidFill>
                  <a:schemeClr val="tx1"/>
                </a:solidFill>
                <a:effectLst/>
                <a:latin typeface="+mj-lt"/>
                <a:ea typeface="+mn-ea"/>
                <a:cs typeface="+mn-cs"/>
              </a:defRPr>
            </a:lvl1pPr>
          </a:lstStyle>
          <a:p>
            <a:r>
              <a:rPr lang="en-US"/>
              <a:t>Click to edit Master title style</a:t>
            </a:r>
            <a:endParaRPr lang="en-US" dirty="0"/>
          </a:p>
        </p:txBody>
      </p:sp>
      <p:sp>
        <p:nvSpPr>
          <p:cNvPr id="3" name="Content Placeholder 2"/>
          <p:cNvSpPr>
            <a:spLocks noGrp="1"/>
          </p:cNvSpPr>
          <p:nvPr>
            <p:ph idx="1"/>
          </p:nvPr>
        </p:nvSpPr>
        <p:spPr>
          <a:xfrm>
            <a:off x="685800" y="609600"/>
            <a:ext cx="6858000" cy="5334000"/>
          </a:xfrm>
        </p:spPr>
        <p:txBody>
          <a:bodyPr/>
          <a:lstStyle>
            <a:lvl1pPr>
              <a:defRPr sz="19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458200" y="2336800"/>
            <a:ext cx="3161963" cy="3606800"/>
          </a:xfrm>
        </p:spPr>
        <p:txBody>
          <a:bodyPr>
            <a:normAutofit/>
          </a:bodyPr>
          <a:lstStyle>
            <a:lvl1pPr marL="0" indent="0">
              <a:lnSpc>
                <a:spcPct val="110000"/>
              </a:lnSpc>
              <a:spcBef>
                <a:spcPts val="800"/>
              </a:spcBef>
              <a:buNone/>
              <a:defRPr sz="1800">
                <a:solidFill>
                  <a:schemeClr val="tx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8" name="Date Placeholder 7"/>
          <p:cNvSpPr>
            <a:spLocks noGrp="1"/>
          </p:cNvSpPr>
          <p:nvPr>
            <p:ph type="dt" sz="half" idx="10"/>
          </p:nvPr>
        </p:nvSpPr>
        <p:spPr>
          <a:xfrm>
            <a:off x="5588000" y="6035040"/>
            <a:ext cx="1955800" cy="365760"/>
          </a:xfrm>
        </p:spPr>
        <p:txBody>
          <a:bodyPr/>
          <a:lstStyle>
            <a:lvl1pPr>
              <a:defRPr>
                <a:solidFill>
                  <a:schemeClr val="tx1">
                    <a:lumMod val="85000"/>
                    <a:lumOff val="15000"/>
                  </a:schemeClr>
                </a:solidFill>
              </a:defRPr>
            </a:lvl1pPr>
          </a:lstStyle>
          <a:p>
            <a:fld id="{7E8D12A6-918A-48BD-8CB9-CA713993B0EA}" type="datetime1">
              <a:rPr lang="en-US" smtClean="0"/>
              <a:t>3/24/2022</a:t>
            </a:fld>
            <a:endParaRPr lang="en-US"/>
          </a:p>
        </p:txBody>
      </p:sp>
      <p:sp>
        <p:nvSpPr>
          <p:cNvPr id="9" name="Footer Placeholder 8"/>
          <p:cNvSpPr>
            <a:spLocks noGrp="1"/>
          </p:cNvSpPr>
          <p:nvPr>
            <p:ph type="ftr" sz="quarter" idx="11"/>
          </p:nvPr>
        </p:nvSpPr>
        <p:spPr>
          <a:xfrm>
            <a:off x="685801" y="6035040"/>
            <a:ext cx="4584700" cy="365760"/>
          </a:xfrm>
        </p:spPr>
        <p:txBody>
          <a:bodyPr/>
          <a:lstStyle>
            <a:lvl1pPr algn="l">
              <a:defRPr/>
            </a:lvl1pPr>
          </a:lstStyle>
          <a:p>
            <a:endParaRPr lang="en-US"/>
          </a:p>
        </p:txBody>
      </p:sp>
      <p:sp>
        <p:nvSpPr>
          <p:cNvPr id="11" name="Slide Number Placeholder 10"/>
          <p:cNvSpPr>
            <a:spLocks noGrp="1"/>
          </p:cNvSpPr>
          <p:nvPr>
            <p:ph type="sldNum" sz="quarter" idx="12"/>
          </p:nvPr>
        </p:nvSpPr>
        <p:spPr>
          <a:xfrm>
            <a:off x="10396728" y="6035040"/>
            <a:ext cx="1223435" cy="365760"/>
          </a:xfrm>
        </p:spPr>
        <p:txBody>
          <a:bodyPr/>
          <a:lstStyle>
            <a:lvl1pPr>
              <a:defRPr>
                <a:solidFill>
                  <a:schemeClr val="tx1">
                    <a:lumMod val="85000"/>
                    <a:lumOff val="15000"/>
                  </a:schemeClr>
                </a:solidFill>
              </a:defRPr>
            </a:lvl1pPr>
          </a:lstStyle>
          <a:p>
            <a:fld id="{34B7E4EF-A1BD-40F4-AB7B-04F084DD991D}" type="slidenum">
              <a:rPr lang="en-US" smtClean="0"/>
              <a:t>‹#›</a:t>
            </a:fld>
            <a:endParaRPr lang="en-US"/>
          </a:p>
        </p:txBody>
      </p:sp>
    </p:spTree>
    <p:extLst>
      <p:ext uri="{BB962C8B-B14F-4D97-AF65-F5344CB8AC3E}">
        <p14:creationId xmlns:p14="http://schemas.microsoft.com/office/powerpoint/2010/main" val="351369337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332B432-ACDA-4023-A761-2BAB76577B62}" type="datetime1">
              <a:rPr lang="en-US" smtClean="0"/>
              <a:t>3/24/2022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4B7E4EF-A1BD-40F4-AB7B-04F084DD991D}" type="slidenum">
              <a:rPr lang="en-US" smtClean="0"/>
              <a:t>‹#›</a:t>
            </a:fld>
            <a:endParaRPr lang="en-US"/>
          </a:p>
        </p:txBody>
      </p:sp>
    </p:spTree>
    <p:extLst>
      <p:ext uri="{BB962C8B-B14F-4D97-AF65-F5344CB8AC3E}">
        <p14:creationId xmlns:p14="http://schemas.microsoft.com/office/powerpoint/2010/main" val="2153708790"/>
      </p:ext>
    </p:extLst>
  </p:cSld>
  <p:clrMapOvr>
    <a:masterClrMapping/>
  </p:clrMapOvr>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E687CA98-D9C7-497F-A1DA-7D22F8753BCE}"/>
              </a:ext>
            </a:extLst>
          </p:cNvPr>
          <p:cNvSpPr/>
          <p:nvPr/>
        </p:nvSpPr>
        <p:spPr>
          <a:xfrm>
            <a:off x="8119870" y="237744"/>
            <a:ext cx="3826596" cy="6382512"/>
          </a:xfrm>
          <a:prstGeom prst="rect">
            <a:avLst/>
          </a:prstGeom>
          <a:solidFill>
            <a:schemeClr val="bg1">
              <a:lumMod val="85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Picture Placeholder 2"/>
          <p:cNvSpPr>
            <a:spLocks noGrp="1" noChangeAspect="1"/>
          </p:cNvSpPr>
          <p:nvPr>
            <p:ph type="pic" idx="1"/>
          </p:nvPr>
        </p:nvSpPr>
        <p:spPr>
          <a:xfrm>
            <a:off x="228599" y="237744"/>
            <a:ext cx="7696201" cy="6382512"/>
          </a:xfrm>
          <a:solidFill>
            <a:schemeClr val="accent1">
              <a:lumMod val="60000"/>
              <a:lumOff val="40000"/>
            </a:schemeClr>
          </a:solidFill>
          <a:ln>
            <a:noFill/>
          </a:ln>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5" name="Date Placeholder 4"/>
          <p:cNvSpPr>
            <a:spLocks noGrp="1"/>
          </p:cNvSpPr>
          <p:nvPr>
            <p:ph type="dt" sz="half" idx="10"/>
          </p:nvPr>
        </p:nvSpPr>
        <p:spPr>
          <a:xfrm>
            <a:off x="5662337" y="6035040"/>
            <a:ext cx="2071963" cy="365760"/>
          </a:xfrm>
        </p:spPr>
        <p:txBody>
          <a:bodyPr/>
          <a:lstStyle>
            <a:lvl1pPr>
              <a:defRPr b="1">
                <a:solidFill>
                  <a:srgbClr val="FFFFFF"/>
                </a:solidFill>
                <a:effectLst>
                  <a:outerShdw blurRad="19050" dist="6350" dir="2700000" algn="tl" rotWithShape="0">
                    <a:prstClr val="black">
                      <a:alpha val="40000"/>
                    </a:prstClr>
                  </a:outerShdw>
                </a:effectLst>
              </a:defRPr>
            </a:lvl1pPr>
          </a:lstStyle>
          <a:p>
            <a:fld id="{E778CE86-875F-4587-BCF6-FA054AFC0D53}" type="datetime1">
              <a:rPr lang="en-US" smtClean="0"/>
              <a:t>3/24/2022</a:t>
            </a:fld>
            <a:endParaRPr lang="en-US"/>
          </a:p>
        </p:txBody>
      </p:sp>
      <p:sp>
        <p:nvSpPr>
          <p:cNvPr id="6" name="Footer Placeholder 5"/>
          <p:cNvSpPr>
            <a:spLocks noGrp="1"/>
          </p:cNvSpPr>
          <p:nvPr>
            <p:ph type="ftr" sz="quarter" idx="11"/>
          </p:nvPr>
        </p:nvSpPr>
        <p:spPr>
          <a:xfrm>
            <a:off x="612648" y="6035040"/>
            <a:ext cx="4588002" cy="365760"/>
          </a:xfrm>
        </p:spPr>
        <p:txBody>
          <a:bodyPr/>
          <a:lstStyle>
            <a:lvl1pPr marL="0" algn="r" defTabSz="914400" rtl="0" eaLnBrk="1" latinLnBrk="0" hangingPunct="1">
              <a:defRPr lang="en-US" sz="1000" b="1" kern="1200" dirty="0">
                <a:solidFill>
                  <a:srgbClr val="FFFFFF"/>
                </a:solidFill>
                <a:effectLst>
                  <a:outerShdw blurRad="19050" dist="6350" dir="2700000" algn="tl" rotWithShape="0">
                    <a:prstClr val="black">
                      <a:alpha val="40000"/>
                    </a:prstClr>
                  </a:outerShdw>
                </a:effectLst>
                <a:latin typeface="+mn-lt"/>
                <a:ea typeface="+mn-ea"/>
                <a:cs typeface="+mn-cs"/>
              </a:defRPr>
            </a:lvl1pPr>
          </a:lstStyle>
          <a:p>
            <a:pPr algn="l"/>
            <a:endParaRPr lang="en-US"/>
          </a:p>
        </p:txBody>
      </p:sp>
      <p:sp>
        <p:nvSpPr>
          <p:cNvPr id="7" name="Slide Number Placeholder 6"/>
          <p:cNvSpPr>
            <a:spLocks noGrp="1"/>
          </p:cNvSpPr>
          <p:nvPr>
            <p:ph type="sldNum" sz="quarter" idx="12"/>
          </p:nvPr>
        </p:nvSpPr>
        <p:spPr>
          <a:xfrm>
            <a:off x="10396728" y="6035040"/>
            <a:ext cx="1225296" cy="365760"/>
          </a:xfrm>
        </p:spPr>
        <p:txBody>
          <a:bodyPr/>
          <a:lstStyle/>
          <a:p>
            <a:fld id="{34B7E4EF-A1BD-40F4-AB7B-04F084DD991D}" type="slidenum">
              <a:rPr lang="en-US" smtClean="0"/>
              <a:t>‹#›</a:t>
            </a:fld>
            <a:endParaRPr lang="en-US"/>
          </a:p>
        </p:txBody>
      </p:sp>
      <p:sp>
        <p:nvSpPr>
          <p:cNvPr id="12" name="Rectangle 11">
            <a:extLst>
              <a:ext uri="{FF2B5EF4-FFF2-40B4-BE49-F238E27FC236}">
                <a16:creationId xmlns:a16="http://schemas.microsoft.com/office/drawing/2014/main" id="{F8B3D8CC-BB13-41A5-8F34-B8E84A4F9534}"/>
              </a:ext>
            </a:extLst>
          </p:cNvPr>
          <p:cNvSpPr/>
          <p:nvPr/>
        </p:nvSpPr>
        <p:spPr>
          <a:xfrm>
            <a:off x="8254660" y="374904"/>
            <a:ext cx="3557016" cy="6108192"/>
          </a:xfrm>
          <a:prstGeom prst="rect">
            <a:avLst/>
          </a:prstGeom>
          <a:noFill/>
          <a:ln w="6350" cap="sq">
            <a:solidFill>
              <a:schemeClr val="tx1">
                <a:lumMod val="75000"/>
                <a:lumOff val="25000"/>
              </a:schemeClr>
            </a:solidFill>
            <a:miter lim="800000"/>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477250" y="603504"/>
            <a:ext cx="3144774" cy="1645920"/>
          </a:xfrm>
        </p:spPr>
        <p:txBody>
          <a:bodyPr anchor="b">
            <a:noAutofit/>
          </a:bodyPr>
          <a:lstStyle>
            <a:lvl1pPr algn="l">
              <a:lnSpc>
                <a:spcPct val="100000"/>
              </a:lnSpc>
              <a:defRPr sz="3200" b="0">
                <a:solidFill>
                  <a:schemeClr val="tx1"/>
                </a:solidFill>
                <a:latin typeface="+mj-lt"/>
              </a:defRPr>
            </a:lvl1pPr>
          </a:lstStyle>
          <a:p>
            <a:r>
              <a:rPr lang="en-US"/>
              <a:t>Click to edit Master title style</a:t>
            </a:r>
            <a:endParaRPr lang="en-US" dirty="0"/>
          </a:p>
        </p:txBody>
      </p:sp>
      <p:sp>
        <p:nvSpPr>
          <p:cNvPr id="4" name="Text Placeholder 3"/>
          <p:cNvSpPr>
            <a:spLocks noGrp="1"/>
          </p:cNvSpPr>
          <p:nvPr>
            <p:ph type="body" sz="half" idx="2"/>
          </p:nvPr>
        </p:nvSpPr>
        <p:spPr>
          <a:xfrm>
            <a:off x="8477250" y="2386584"/>
            <a:ext cx="3144774" cy="3511296"/>
          </a:xfrm>
        </p:spPr>
        <p:txBody>
          <a:bodyPr>
            <a:normAutofit/>
          </a:bodyPr>
          <a:lstStyle>
            <a:lvl1pPr marL="0" indent="0" algn="l">
              <a:lnSpc>
                <a:spcPct val="110000"/>
              </a:lnSpc>
              <a:spcBef>
                <a:spcPts val="800"/>
              </a:spcBef>
              <a:buNone/>
              <a:defRPr sz="1800">
                <a:solidFill>
                  <a:schemeClr val="tx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363062719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34F40B7-36AB-4376-BE14-EF7004D79BB9}" type="datetime1">
              <a:rPr lang="en-US" smtClean="0"/>
              <a:t>3/24/2022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4B7E4EF-A1BD-40F4-AB7B-04F084DD991D}" type="slidenum">
              <a:rPr lang="en-US" smtClean="0"/>
              <a:t>‹#›</a:t>
            </a:fld>
            <a:endParaRPr lang="en-US"/>
          </a:p>
        </p:txBody>
      </p:sp>
    </p:spTree>
    <p:extLst>
      <p:ext uri="{BB962C8B-B14F-4D97-AF65-F5344CB8AC3E}">
        <p14:creationId xmlns:p14="http://schemas.microsoft.com/office/powerpoint/2010/main" val="401167249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1600" y="762000"/>
            <a:ext cx="2362200" cy="525780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762000"/>
            <a:ext cx="8077200" cy="52578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F87CAB8-DCAE-46A5-AADA-B3FAD11A54E0}" type="datetime1">
              <a:rPr lang="en-US" smtClean="0"/>
              <a:t>3/24/2022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4B7E4EF-A1BD-40F4-AB7B-04F084DD991D}" type="slidenum">
              <a:rPr lang="en-US" smtClean="0"/>
              <a:t>‹#›</a:t>
            </a:fld>
            <a:endParaRPr lang="en-US"/>
          </a:p>
        </p:txBody>
      </p:sp>
    </p:spTree>
    <p:extLst>
      <p:ext uri="{BB962C8B-B14F-4D97-AF65-F5344CB8AC3E}">
        <p14:creationId xmlns:p14="http://schemas.microsoft.com/office/powerpoint/2010/main" val="47832231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Section Divider">
    <p:spTree>
      <p:nvGrpSpPr>
        <p:cNvPr id="1" name=""/>
        <p:cNvGrpSpPr/>
        <p:nvPr/>
      </p:nvGrpSpPr>
      <p:grpSpPr>
        <a:xfrm>
          <a:off x="0" y="0"/>
          <a:ext cx="0" cy="0"/>
          <a:chOff x="0" y="0"/>
          <a:chExt cx="0" cy="0"/>
        </a:xfrm>
      </p:grpSpPr>
      <p:sp>
        <p:nvSpPr>
          <p:cNvPr id="8" name="Title 1"/>
          <p:cNvSpPr>
            <a:spLocks noGrp="1"/>
          </p:cNvSpPr>
          <p:nvPr>
            <p:ph type="title" hasCustomPrompt="1"/>
          </p:nvPr>
        </p:nvSpPr>
        <p:spPr>
          <a:xfrm>
            <a:off x="1295467" y="2127978"/>
            <a:ext cx="9585011" cy="987095"/>
          </a:xfrm>
          <a:prstGeom prst="rect">
            <a:avLst/>
          </a:prstGeom>
        </p:spPr>
        <p:txBody>
          <a:bodyPr anchor="t"/>
          <a:lstStyle>
            <a:lvl1pPr algn="ctr">
              <a:defRPr sz="6600" b="0" cap="none" baseline="0">
                <a:solidFill>
                  <a:schemeClr val="tx2"/>
                </a:solidFill>
              </a:defRPr>
            </a:lvl1pPr>
          </a:lstStyle>
          <a:p>
            <a:r>
              <a:rPr lang="en-US" dirty="0"/>
              <a:t>Section title</a:t>
            </a:r>
            <a:endParaRPr lang="en-CA" dirty="0"/>
          </a:p>
        </p:txBody>
      </p:sp>
      <p:pic>
        <p:nvPicPr>
          <p:cNvPr id="10" name="Picture 9"/>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flipH="1" flipV="1">
            <a:off x="-240704" y="2889262"/>
            <a:ext cx="5528733" cy="4248150"/>
          </a:xfrm>
          <a:prstGeom prst="rect">
            <a:avLst/>
          </a:prstGeom>
        </p:spPr>
      </p:pic>
      <p:pic>
        <p:nvPicPr>
          <p:cNvPr id="11" name="Picture 10"/>
          <p:cNvPicPr>
            <a:picLocks noChangeAspect="1"/>
          </p:cNvPicPr>
          <p:nvPr userDrawn="1"/>
        </p:nvPicPr>
        <p:blipFill>
          <a:blip r:embed="rId3" cstate="email">
            <a:extLst>
              <a:ext uri="{28A0092B-C50C-407E-A947-70E740481C1C}">
                <a14:useLocalDpi xmlns:a14="http://schemas.microsoft.com/office/drawing/2010/main" val="0"/>
              </a:ext>
            </a:extLst>
          </a:blip>
          <a:stretch>
            <a:fillRect/>
          </a:stretch>
        </p:blipFill>
        <p:spPr>
          <a:xfrm flipH="1" flipV="1">
            <a:off x="-336714" y="3104964"/>
            <a:ext cx="5512513" cy="4235688"/>
          </a:xfrm>
          <a:prstGeom prst="rect">
            <a:avLst/>
          </a:prstGeom>
        </p:spPr>
      </p:pic>
      <p:pic>
        <p:nvPicPr>
          <p:cNvPr id="12" name="Picture 11"/>
          <p:cNvPicPr>
            <a:picLocks noChangeAspect="1"/>
          </p:cNvPicPr>
          <p:nvPr userDrawn="1"/>
        </p:nvPicPr>
        <p:blipFill>
          <a:blip r:embed="rId4" cstate="email">
            <a:extLst>
              <a:ext uri="{28A0092B-C50C-407E-A947-70E740481C1C}">
                <a14:useLocalDpi xmlns:a14="http://schemas.microsoft.com/office/drawing/2010/main" val="0"/>
              </a:ext>
            </a:extLst>
          </a:blip>
          <a:stretch>
            <a:fillRect/>
          </a:stretch>
        </p:blipFill>
        <p:spPr>
          <a:xfrm flipH="1" flipV="1">
            <a:off x="-336715" y="4155922"/>
            <a:ext cx="4148667" cy="2931033"/>
          </a:xfrm>
          <a:prstGeom prst="rect">
            <a:avLst/>
          </a:prstGeom>
        </p:spPr>
      </p:pic>
      <p:sp>
        <p:nvSpPr>
          <p:cNvPr id="13" name="Slide Number Placeholder 5"/>
          <p:cNvSpPr>
            <a:spLocks noGrp="1"/>
          </p:cNvSpPr>
          <p:nvPr>
            <p:ph type="sldNum" sz="quarter" idx="12"/>
          </p:nvPr>
        </p:nvSpPr>
        <p:spPr>
          <a:xfrm>
            <a:off x="8737600" y="6356351"/>
            <a:ext cx="2844800" cy="365125"/>
          </a:xfrm>
        </p:spPr>
        <p:txBody>
          <a:bodyPr/>
          <a:lstStyle/>
          <a:p>
            <a:fld id="{32D4B517-E49B-41B6-9DBC-23634E0F1CDC}" type="slidenum">
              <a:rPr lang="en-CA" smtClean="0"/>
              <a:t>‹#›</a:t>
            </a:fld>
            <a:endParaRPr lang="en-CA"/>
          </a:p>
        </p:txBody>
      </p:sp>
    </p:spTree>
    <p:extLst>
      <p:ext uri="{BB962C8B-B14F-4D97-AF65-F5344CB8AC3E}">
        <p14:creationId xmlns:p14="http://schemas.microsoft.com/office/powerpoint/2010/main" val="31165996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withEffect">
                                  <p:stCondLst>
                                    <p:cond delay="100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1+#ppt_w/2"/>
                                          </p:val>
                                        </p:tav>
                                        <p:tav tm="100000">
                                          <p:val>
                                            <p:strVal val="#ppt_x"/>
                                          </p:val>
                                        </p:tav>
                                      </p:tavLst>
                                    </p:anim>
                                    <p:anim calcmode="lin" valueType="num">
                                      <p:cBhvr additive="base">
                                        <p:cTn id="8" dur="500" fill="hold"/>
                                        <p:tgtEl>
                                          <p:spTgt spid="10"/>
                                        </p:tgtEl>
                                        <p:attrNameLst>
                                          <p:attrName>ppt_y</p:attrName>
                                        </p:attrNameLst>
                                      </p:cBhvr>
                                      <p:tavLst>
                                        <p:tav tm="0">
                                          <p:val>
                                            <p:strVal val="#ppt_y"/>
                                          </p:val>
                                        </p:tav>
                                        <p:tav tm="100000">
                                          <p:val>
                                            <p:strVal val="#ppt_y"/>
                                          </p:val>
                                        </p:tav>
                                      </p:tavLst>
                                    </p:anim>
                                  </p:childTnLst>
                                </p:cTn>
                              </p:par>
                              <p:par>
                                <p:cTn id="9" presetID="2" presetClass="entr" presetSubtype="2" accel="50000" decel="50000" fill="hold" nodeType="withEffect">
                                  <p:stCondLst>
                                    <p:cond delay="50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500" fill="hold"/>
                                        <p:tgtEl>
                                          <p:spTgt spid="12"/>
                                        </p:tgtEl>
                                        <p:attrNameLst>
                                          <p:attrName>ppt_x</p:attrName>
                                        </p:attrNameLst>
                                      </p:cBhvr>
                                      <p:tavLst>
                                        <p:tav tm="0">
                                          <p:val>
                                            <p:strVal val="1+#ppt_w/2"/>
                                          </p:val>
                                        </p:tav>
                                        <p:tav tm="100000">
                                          <p:val>
                                            <p:strVal val="#ppt_x"/>
                                          </p:val>
                                        </p:tav>
                                      </p:tavLst>
                                    </p:anim>
                                    <p:anim calcmode="lin" valueType="num">
                                      <p:cBhvr additive="base">
                                        <p:cTn id="12" dur="500" fill="hold"/>
                                        <p:tgtEl>
                                          <p:spTgt spid="12"/>
                                        </p:tgtEl>
                                        <p:attrNameLst>
                                          <p:attrName>ppt_y</p:attrName>
                                        </p:attrNameLst>
                                      </p:cBhvr>
                                      <p:tavLst>
                                        <p:tav tm="0">
                                          <p:val>
                                            <p:strVal val="#ppt_y"/>
                                          </p:val>
                                        </p:tav>
                                        <p:tav tm="100000">
                                          <p:val>
                                            <p:strVal val="#ppt_y"/>
                                          </p:val>
                                        </p:tav>
                                      </p:tavLst>
                                    </p:anim>
                                  </p:childTnLst>
                                </p:cTn>
                              </p:par>
                              <p:par>
                                <p:cTn id="13" presetID="2" presetClass="entr" presetSubtype="2" accel="50000" decel="50000" fill="hold" nodeType="withEffect">
                                  <p:stCondLst>
                                    <p:cond delay="75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500" fill="hold"/>
                                        <p:tgtEl>
                                          <p:spTgt spid="11"/>
                                        </p:tgtEl>
                                        <p:attrNameLst>
                                          <p:attrName>ppt_x</p:attrName>
                                        </p:attrNameLst>
                                      </p:cBhvr>
                                      <p:tavLst>
                                        <p:tav tm="0">
                                          <p:val>
                                            <p:strVal val="1+#ppt_w/2"/>
                                          </p:val>
                                        </p:tav>
                                        <p:tav tm="100000">
                                          <p:val>
                                            <p:strVal val="#ppt_x"/>
                                          </p:val>
                                        </p:tav>
                                      </p:tavLst>
                                    </p:anim>
                                    <p:anim calcmode="lin" valueType="num">
                                      <p:cBhvr additive="base">
                                        <p:cTn id="16" dur="500" fill="hold"/>
                                        <p:tgtEl>
                                          <p:spTgt spid="1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itle Slide English">
    <p:spTree>
      <p:nvGrpSpPr>
        <p:cNvPr id="1" name=""/>
        <p:cNvGrpSpPr/>
        <p:nvPr/>
      </p:nvGrpSpPr>
      <p:grpSpPr>
        <a:xfrm>
          <a:off x="0" y="0"/>
          <a:ext cx="0" cy="0"/>
          <a:chOff x="0" y="0"/>
          <a:chExt cx="0" cy="0"/>
        </a:xfrm>
      </p:grpSpPr>
      <p:sp>
        <p:nvSpPr>
          <p:cNvPr id="14" name="Freeform 15"/>
          <p:cNvSpPr>
            <a:spLocks/>
          </p:cNvSpPr>
          <p:nvPr userDrawn="1"/>
        </p:nvSpPr>
        <p:spPr bwMode="auto">
          <a:xfrm>
            <a:off x="9283025" y="563605"/>
            <a:ext cx="2908300" cy="150813"/>
          </a:xfrm>
          <a:custGeom>
            <a:avLst/>
            <a:gdLst>
              <a:gd name="T0" fmla="*/ 96 w 1374"/>
              <a:gd name="T1" fmla="*/ 0 h 95"/>
              <a:gd name="T2" fmla="*/ 90 w 1374"/>
              <a:gd name="T3" fmla="*/ 0 h 95"/>
              <a:gd name="T4" fmla="*/ 0 w 1374"/>
              <a:gd name="T5" fmla="*/ 95 h 95"/>
              <a:gd name="T6" fmla="*/ 6 w 1374"/>
              <a:gd name="T7" fmla="*/ 95 h 95"/>
              <a:gd name="T8" fmla="*/ 1374 w 1374"/>
              <a:gd name="T9" fmla="*/ 95 h 95"/>
              <a:gd name="T10" fmla="*/ 1374 w 1374"/>
              <a:gd name="T11" fmla="*/ 0 h 95"/>
              <a:gd name="T12" fmla="*/ 96 w 1374"/>
              <a:gd name="T13" fmla="*/ 0 h 95"/>
            </a:gdLst>
            <a:ahLst/>
            <a:cxnLst>
              <a:cxn ang="0">
                <a:pos x="T0" y="T1"/>
              </a:cxn>
              <a:cxn ang="0">
                <a:pos x="T2" y="T3"/>
              </a:cxn>
              <a:cxn ang="0">
                <a:pos x="T4" y="T5"/>
              </a:cxn>
              <a:cxn ang="0">
                <a:pos x="T6" y="T7"/>
              </a:cxn>
              <a:cxn ang="0">
                <a:pos x="T8" y="T9"/>
              </a:cxn>
              <a:cxn ang="0">
                <a:pos x="T10" y="T11"/>
              </a:cxn>
              <a:cxn ang="0">
                <a:pos x="T12" y="T13"/>
              </a:cxn>
            </a:cxnLst>
            <a:rect l="0" t="0" r="r" b="b"/>
            <a:pathLst>
              <a:path w="1374" h="95">
                <a:moveTo>
                  <a:pt x="96" y="0"/>
                </a:moveTo>
                <a:lnTo>
                  <a:pt x="90" y="0"/>
                </a:lnTo>
                <a:lnTo>
                  <a:pt x="0" y="95"/>
                </a:lnTo>
                <a:lnTo>
                  <a:pt x="6" y="95"/>
                </a:lnTo>
                <a:lnTo>
                  <a:pt x="1374" y="95"/>
                </a:lnTo>
                <a:lnTo>
                  <a:pt x="1374" y="0"/>
                </a:lnTo>
                <a:lnTo>
                  <a:pt x="96" y="0"/>
                </a:lnTo>
                <a:close/>
              </a:path>
            </a:pathLst>
          </a:custGeom>
          <a:solidFill>
            <a:srgbClr val="333E4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1800"/>
          </a:p>
        </p:txBody>
      </p:sp>
      <p:sp>
        <p:nvSpPr>
          <p:cNvPr id="15" name="Freeform 14"/>
          <p:cNvSpPr>
            <a:spLocks/>
          </p:cNvSpPr>
          <p:nvPr userDrawn="1"/>
        </p:nvSpPr>
        <p:spPr bwMode="auto">
          <a:xfrm>
            <a:off x="9105225" y="563605"/>
            <a:ext cx="368300" cy="150813"/>
          </a:xfrm>
          <a:custGeom>
            <a:avLst/>
            <a:gdLst>
              <a:gd name="T0" fmla="*/ 96 w 174"/>
              <a:gd name="T1" fmla="*/ 0 h 95"/>
              <a:gd name="T2" fmla="*/ 96 w 174"/>
              <a:gd name="T3" fmla="*/ 0 h 95"/>
              <a:gd name="T4" fmla="*/ 0 w 174"/>
              <a:gd name="T5" fmla="*/ 95 h 95"/>
              <a:gd name="T6" fmla="*/ 6 w 174"/>
              <a:gd name="T7" fmla="*/ 95 h 95"/>
              <a:gd name="T8" fmla="*/ 84 w 174"/>
              <a:gd name="T9" fmla="*/ 95 h 95"/>
              <a:gd name="T10" fmla="*/ 174 w 174"/>
              <a:gd name="T11" fmla="*/ 0 h 95"/>
              <a:gd name="T12" fmla="*/ 96 w 174"/>
              <a:gd name="T13" fmla="*/ 0 h 95"/>
            </a:gdLst>
            <a:ahLst/>
            <a:cxnLst>
              <a:cxn ang="0">
                <a:pos x="T0" y="T1"/>
              </a:cxn>
              <a:cxn ang="0">
                <a:pos x="T2" y="T3"/>
              </a:cxn>
              <a:cxn ang="0">
                <a:pos x="T4" y="T5"/>
              </a:cxn>
              <a:cxn ang="0">
                <a:pos x="T6" y="T7"/>
              </a:cxn>
              <a:cxn ang="0">
                <a:pos x="T8" y="T9"/>
              </a:cxn>
              <a:cxn ang="0">
                <a:pos x="T10" y="T11"/>
              </a:cxn>
              <a:cxn ang="0">
                <a:pos x="T12" y="T13"/>
              </a:cxn>
            </a:cxnLst>
            <a:rect l="0" t="0" r="r" b="b"/>
            <a:pathLst>
              <a:path w="174" h="95">
                <a:moveTo>
                  <a:pt x="96" y="0"/>
                </a:moveTo>
                <a:lnTo>
                  <a:pt x="96" y="0"/>
                </a:lnTo>
                <a:lnTo>
                  <a:pt x="0" y="95"/>
                </a:lnTo>
                <a:lnTo>
                  <a:pt x="6" y="95"/>
                </a:lnTo>
                <a:lnTo>
                  <a:pt x="84" y="95"/>
                </a:lnTo>
                <a:lnTo>
                  <a:pt x="174" y="0"/>
                </a:lnTo>
                <a:lnTo>
                  <a:pt x="96" y="0"/>
                </a:lnTo>
                <a:close/>
              </a:path>
            </a:pathLst>
          </a:custGeom>
          <a:solidFill>
            <a:srgbClr val="CFDE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1800"/>
          </a:p>
        </p:txBody>
      </p:sp>
      <p:sp>
        <p:nvSpPr>
          <p:cNvPr id="16" name="Freeform 13"/>
          <p:cNvSpPr>
            <a:spLocks/>
          </p:cNvSpPr>
          <p:nvPr userDrawn="1"/>
        </p:nvSpPr>
        <p:spPr bwMode="auto">
          <a:xfrm>
            <a:off x="-677" y="563605"/>
            <a:ext cx="9309101" cy="150813"/>
          </a:xfrm>
          <a:custGeom>
            <a:avLst/>
            <a:gdLst>
              <a:gd name="T0" fmla="*/ 4398 w 4398"/>
              <a:gd name="T1" fmla="*/ 0 h 95"/>
              <a:gd name="T2" fmla="*/ 0 w 4398"/>
              <a:gd name="T3" fmla="*/ 0 h 95"/>
              <a:gd name="T4" fmla="*/ 0 w 4398"/>
              <a:gd name="T5" fmla="*/ 95 h 95"/>
              <a:gd name="T6" fmla="*/ 4302 w 4398"/>
              <a:gd name="T7" fmla="*/ 95 h 95"/>
              <a:gd name="T8" fmla="*/ 4398 w 4398"/>
              <a:gd name="T9" fmla="*/ 0 h 95"/>
            </a:gdLst>
            <a:ahLst/>
            <a:cxnLst>
              <a:cxn ang="0">
                <a:pos x="T0" y="T1"/>
              </a:cxn>
              <a:cxn ang="0">
                <a:pos x="T2" y="T3"/>
              </a:cxn>
              <a:cxn ang="0">
                <a:pos x="T4" y="T5"/>
              </a:cxn>
              <a:cxn ang="0">
                <a:pos x="T6" y="T7"/>
              </a:cxn>
              <a:cxn ang="0">
                <a:pos x="T8" y="T9"/>
              </a:cxn>
            </a:cxnLst>
            <a:rect l="0" t="0" r="r" b="b"/>
            <a:pathLst>
              <a:path w="4398" h="95">
                <a:moveTo>
                  <a:pt x="4398" y="0"/>
                </a:moveTo>
                <a:lnTo>
                  <a:pt x="0" y="0"/>
                </a:lnTo>
                <a:lnTo>
                  <a:pt x="0" y="95"/>
                </a:lnTo>
                <a:lnTo>
                  <a:pt x="4302" y="95"/>
                </a:lnTo>
                <a:lnTo>
                  <a:pt x="4398" y="0"/>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1800"/>
          </a:p>
        </p:txBody>
      </p:sp>
      <p:sp>
        <p:nvSpPr>
          <p:cNvPr id="17" name="Title 1"/>
          <p:cNvSpPr>
            <a:spLocks noGrp="1"/>
          </p:cNvSpPr>
          <p:nvPr>
            <p:ph type="ctrTitle" hasCustomPrompt="1"/>
          </p:nvPr>
        </p:nvSpPr>
        <p:spPr>
          <a:xfrm>
            <a:off x="1103445" y="2060849"/>
            <a:ext cx="10270067" cy="613891"/>
          </a:xfrm>
          <a:prstGeom prst="rect">
            <a:avLst/>
          </a:prstGeom>
        </p:spPr>
        <p:txBody>
          <a:bodyPr/>
          <a:lstStyle>
            <a:lvl1pPr algn="l">
              <a:defRPr sz="3600">
                <a:solidFill>
                  <a:schemeClr val="tx2"/>
                </a:solidFill>
              </a:defRPr>
            </a:lvl1pPr>
          </a:lstStyle>
          <a:p>
            <a:r>
              <a:rPr lang="en-US" dirty="0"/>
              <a:t>Title</a:t>
            </a:r>
            <a:endParaRPr lang="en-CA" dirty="0"/>
          </a:p>
        </p:txBody>
      </p:sp>
      <p:sp>
        <p:nvSpPr>
          <p:cNvPr id="18" name="Text Placeholder 14"/>
          <p:cNvSpPr>
            <a:spLocks noGrp="1"/>
          </p:cNvSpPr>
          <p:nvPr>
            <p:ph type="body" sz="quarter" idx="13" hasCustomPrompt="1"/>
          </p:nvPr>
        </p:nvSpPr>
        <p:spPr>
          <a:xfrm>
            <a:off x="1103446" y="2708920"/>
            <a:ext cx="10273141" cy="720080"/>
          </a:xfrm>
          <a:prstGeom prst="rect">
            <a:avLst/>
          </a:prstGeom>
        </p:spPr>
        <p:txBody>
          <a:bodyPr/>
          <a:lstStyle>
            <a:lvl1pPr marL="0" indent="0">
              <a:buNone/>
              <a:defRPr sz="2400">
                <a:solidFill>
                  <a:schemeClr val="accent3"/>
                </a:solidFill>
              </a:defRPr>
            </a:lvl1pPr>
          </a:lstStyle>
          <a:p>
            <a:pPr lvl="0"/>
            <a:r>
              <a:rPr lang="en-US" dirty="0"/>
              <a:t>Sub-title</a:t>
            </a:r>
          </a:p>
        </p:txBody>
      </p:sp>
      <p:pic>
        <p:nvPicPr>
          <p:cNvPr id="19" name="Picture 1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92034" y="911006"/>
            <a:ext cx="5687644" cy="393759"/>
          </a:xfrm>
          <a:prstGeom prst="rect">
            <a:avLst/>
          </a:prstGeom>
        </p:spPr>
      </p:pic>
      <p:pic>
        <p:nvPicPr>
          <p:cNvPr id="20" name="Picture 19"/>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716493" y="806229"/>
            <a:ext cx="2094235" cy="484291"/>
          </a:xfrm>
          <a:prstGeom prst="rect">
            <a:avLst/>
          </a:prstGeom>
        </p:spPr>
      </p:pic>
      <p:sp>
        <p:nvSpPr>
          <p:cNvPr id="21" name="Slide Number Placeholder 5"/>
          <p:cNvSpPr>
            <a:spLocks noGrp="1"/>
          </p:cNvSpPr>
          <p:nvPr>
            <p:ph type="sldNum" sz="quarter" idx="12"/>
          </p:nvPr>
        </p:nvSpPr>
        <p:spPr>
          <a:xfrm>
            <a:off x="8737600" y="6356351"/>
            <a:ext cx="2844800" cy="365125"/>
          </a:xfrm>
        </p:spPr>
        <p:txBody>
          <a:bodyPr/>
          <a:lstStyle/>
          <a:p>
            <a:fld id="{32D4B517-E49B-41B6-9DBC-23634E0F1CDC}" type="slidenum">
              <a:rPr lang="en-CA" smtClean="0"/>
              <a:t>‹#›</a:t>
            </a:fld>
            <a:endParaRPr lang="en-CA"/>
          </a:p>
        </p:txBody>
      </p:sp>
    </p:spTree>
    <p:extLst>
      <p:ext uri="{BB962C8B-B14F-4D97-AF65-F5344CB8AC3E}">
        <p14:creationId xmlns:p14="http://schemas.microsoft.com/office/powerpoint/2010/main" val="241419892"/>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additive="base">
                                        <p:cTn id="7" dur="500" fill="hold"/>
                                        <p:tgtEl>
                                          <p:spTgt spid="16"/>
                                        </p:tgtEl>
                                        <p:attrNameLst>
                                          <p:attrName>ppt_x</p:attrName>
                                        </p:attrNameLst>
                                      </p:cBhvr>
                                      <p:tavLst>
                                        <p:tav tm="0">
                                          <p:val>
                                            <p:strVal val="0-#ppt_w/2"/>
                                          </p:val>
                                        </p:tav>
                                        <p:tav tm="100000">
                                          <p:val>
                                            <p:strVal val="#ppt_x"/>
                                          </p:val>
                                        </p:tav>
                                      </p:tavLst>
                                    </p:anim>
                                    <p:anim calcmode="lin" valueType="num">
                                      <p:cBhvr additive="base">
                                        <p:cTn id="8" dur="500" fill="hold"/>
                                        <p:tgtEl>
                                          <p:spTgt spid="16"/>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500"/>
                                  </p:stCondLst>
                                  <p:childTnLst>
                                    <p:set>
                                      <p:cBhvr>
                                        <p:cTn id="10" dur="1" fill="hold">
                                          <p:stCondLst>
                                            <p:cond delay="0"/>
                                          </p:stCondLst>
                                        </p:cTn>
                                        <p:tgtEl>
                                          <p:spTgt spid="15"/>
                                        </p:tgtEl>
                                        <p:attrNameLst>
                                          <p:attrName>style.visibility</p:attrName>
                                        </p:attrNameLst>
                                      </p:cBhvr>
                                      <p:to>
                                        <p:strVal val="visible"/>
                                      </p:to>
                                    </p:set>
                                    <p:anim calcmode="lin" valueType="num">
                                      <p:cBhvr additive="base">
                                        <p:cTn id="11" dur="500" fill="hold"/>
                                        <p:tgtEl>
                                          <p:spTgt spid="15"/>
                                        </p:tgtEl>
                                        <p:attrNameLst>
                                          <p:attrName>ppt_x</p:attrName>
                                        </p:attrNameLst>
                                      </p:cBhvr>
                                      <p:tavLst>
                                        <p:tav tm="0">
                                          <p:val>
                                            <p:strVal val="0-#ppt_w/2"/>
                                          </p:val>
                                        </p:tav>
                                        <p:tav tm="100000">
                                          <p:val>
                                            <p:strVal val="#ppt_x"/>
                                          </p:val>
                                        </p:tav>
                                      </p:tavLst>
                                    </p:anim>
                                    <p:anim calcmode="lin" valueType="num">
                                      <p:cBhvr additive="base">
                                        <p:cTn id="12" dur="500" fill="hold"/>
                                        <p:tgtEl>
                                          <p:spTgt spid="15"/>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1000"/>
                                  </p:stCondLst>
                                  <p:childTnLst>
                                    <p:set>
                                      <p:cBhvr>
                                        <p:cTn id="14" dur="1" fill="hold">
                                          <p:stCondLst>
                                            <p:cond delay="0"/>
                                          </p:stCondLst>
                                        </p:cTn>
                                        <p:tgtEl>
                                          <p:spTgt spid="14"/>
                                        </p:tgtEl>
                                        <p:attrNameLst>
                                          <p:attrName>style.visibility</p:attrName>
                                        </p:attrNameLst>
                                      </p:cBhvr>
                                      <p:to>
                                        <p:strVal val="visible"/>
                                      </p:to>
                                    </p:set>
                                    <p:anim calcmode="lin" valueType="num">
                                      <p:cBhvr additive="base">
                                        <p:cTn id="15" dur="500" fill="hold"/>
                                        <p:tgtEl>
                                          <p:spTgt spid="14"/>
                                        </p:tgtEl>
                                        <p:attrNameLst>
                                          <p:attrName>ppt_x</p:attrName>
                                        </p:attrNameLst>
                                      </p:cBhvr>
                                      <p:tavLst>
                                        <p:tav tm="0">
                                          <p:val>
                                            <p:strVal val="0-#ppt_w/2"/>
                                          </p:val>
                                        </p:tav>
                                        <p:tav tm="100000">
                                          <p:val>
                                            <p:strVal val="#ppt_x"/>
                                          </p:val>
                                        </p:tav>
                                      </p:tavLst>
                                    </p:anim>
                                    <p:anim calcmode="lin" valueType="num">
                                      <p:cBhvr additive="base">
                                        <p:cTn id="16" dur="500" fill="hold"/>
                                        <p:tgtEl>
                                          <p:spTgt spid="14"/>
                                        </p:tgtEl>
                                        <p:attrNameLst>
                                          <p:attrName>ppt_y</p:attrName>
                                        </p:attrNameLst>
                                      </p:cBhvr>
                                      <p:tavLst>
                                        <p:tav tm="0">
                                          <p:val>
                                            <p:strVal val="#ppt_y"/>
                                          </p:val>
                                        </p:tav>
                                        <p:tav tm="100000">
                                          <p:val>
                                            <p:strVal val="#ppt_y"/>
                                          </p:val>
                                        </p:tav>
                                      </p:tavLst>
                                    </p:anim>
                                  </p:childTnLst>
                                </p:cTn>
                              </p:par>
                              <p:par>
                                <p:cTn id="17" presetID="10" presetClass="entr" presetSubtype="0" fill="hold" nodeType="withEffect">
                                  <p:stCondLst>
                                    <p:cond delay="1250"/>
                                  </p:stCondLst>
                                  <p:childTnLst>
                                    <p:set>
                                      <p:cBhvr>
                                        <p:cTn id="18" dur="1" fill="hold">
                                          <p:stCondLst>
                                            <p:cond delay="0"/>
                                          </p:stCondLst>
                                        </p:cTn>
                                        <p:tgtEl>
                                          <p:spTgt spid="19"/>
                                        </p:tgtEl>
                                        <p:attrNameLst>
                                          <p:attrName>style.visibility</p:attrName>
                                        </p:attrNameLst>
                                      </p:cBhvr>
                                      <p:to>
                                        <p:strVal val="visible"/>
                                      </p:to>
                                    </p:set>
                                    <p:animEffect transition="in" filter="fade">
                                      <p:cBhvr>
                                        <p:cTn id="19" dur="500"/>
                                        <p:tgtEl>
                                          <p:spTgt spid="19"/>
                                        </p:tgtEl>
                                      </p:cBhvr>
                                    </p:animEffect>
                                  </p:childTnLst>
                                </p:cTn>
                              </p:par>
                              <p:par>
                                <p:cTn id="20" presetID="10" presetClass="entr" presetSubtype="0" fill="hold" nodeType="withEffect">
                                  <p:stCondLst>
                                    <p:cond delay="1250"/>
                                  </p:stCondLst>
                                  <p:childTnLst>
                                    <p:set>
                                      <p:cBhvr>
                                        <p:cTn id="21" dur="1" fill="hold">
                                          <p:stCondLst>
                                            <p:cond delay="0"/>
                                          </p:stCondLst>
                                        </p:cTn>
                                        <p:tgtEl>
                                          <p:spTgt spid="20"/>
                                        </p:tgtEl>
                                        <p:attrNameLst>
                                          <p:attrName>style.visibility</p:attrName>
                                        </p:attrNameLst>
                                      </p:cBhvr>
                                      <p:to>
                                        <p:strVal val="visible"/>
                                      </p:to>
                                    </p:set>
                                    <p:animEffect transition="in" filter="fade">
                                      <p:cBhvr>
                                        <p:cTn id="22"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animBg="1"/>
      <p:bldP spid="16" grpId="0" animBg="1"/>
    </p:bld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Basic Page With header Ba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32D4B517-E49B-41B6-9DBC-23634E0F1CDC}" type="slidenum">
              <a:rPr lang="en-CA" smtClean="0"/>
              <a:t>‹#›</a:t>
            </a:fld>
            <a:endParaRPr lang="en-CA"/>
          </a:p>
        </p:txBody>
      </p:sp>
      <p:sp>
        <p:nvSpPr>
          <p:cNvPr id="8" name="Text Placeholder 7"/>
          <p:cNvSpPr>
            <a:spLocks noGrp="1"/>
          </p:cNvSpPr>
          <p:nvPr>
            <p:ph type="body" sz="quarter" idx="11" hasCustomPrompt="1"/>
          </p:nvPr>
        </p:nvSpPr>
        <p:spPr>
          <a:xfrm>
            <a:off x="1012265" y="138062"/>
            <a:ext cx="7243976" cy="878670"/>
          </a:xfrm>
          <a:prstGeom prst="rect">
            <a:avLst/>
          </a:prstGeom>
        </p:spPr>
        <p:txBody>
          <a:bodyPr lIns="0" tIns="0" rIns="0" bIns="0"/>
          <a:lstStyle>
            <a:lvl1pPr marL="0" marR="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sz="2800" baseline="0">
                <a:solidFill>
                  <a:schemeClr val="accent1"/>
                </a:solidFill>
                <a:latin typeface="Calibri" panose="020F0502020204030204" pitchFamily="34" charset="0"/>
              </a:defRPr>
            </a:lvl1pPr>
            <a:lvl2pPr marL="457200" indent="0">
              <a:buNone/>
              <a:defRPr/>
            </a:lvl2pPr>
          </a:lstStyle>
          <a:p>
            <a:pPr lvl="0"/>
            <a:r>
              <a:rPr lang="en-US" dirty="0"/>
              <a:t>Header text</a:t>
            </a:r>
          </a:p>
        </p:txBody>
      </p:sp>
      <p:sp>
        <p:nvSpPr>
          <p:cNvPr id="11" name="Content Placeholder 2"/>
          <p:cNvSpPr>
            <a:spLocks noGrp="1"/>
          </p:cNvSpPr>
          <p:nvPr>
            <p:ph idx="10" hasCustomPrompt="1"/>
          </p:nvPr>
        </p:nvSpPr>
        <p:spPr>
          <a:xfrm>
            <a:off x="1048280" y="1124744"/>
            <a:ext cx="10095440" cy="5293146"/>
          </a:xfrm>
          <a:prstGeom prst="rect">
            <a:avLst/>
          </a:prstGeom>
        </p:spPr>
        <p:txBody>
          <a:bodyPr lIns="0" tIns="0" rIns="0" bIns="0"/>
          <a:lstStyle>
            <a:lvl1pPr marL="0" indent="0">
              <a:buNone/>
              <a:defRPr sz="2200">
                <a:solidFill>
                  <a:srgbClr val="004D71"/>
                </a:solidFill>
                <a:latin typeface="Calibri" panose="020F0502020204030204" pitchFamily="34" charset="0"/>
              </a:defRPr>
            </a:lvl1pPr>
            <a:lvl2pPr>
              <a:defRPr sz="2000">
                <a:solidFill>
                  <a:srgbClr val="004D71"/>
                </a:solidFill>
                <a:latin typeface="Calibri" panose="020F0502020204030204" pitchFamily="34" charset="0"/>
              </a:defRPr>
            </a:lvl2pPr>
            <a:lvl3pPr>
              <a:defRPr sz="1800">
                <a:solidFill>
                  <a:srgbClr val="004D71"/>
                </a:solidFill>
                <a:latin typeface="Calibri" panose="020F0502020204030204" pitchFamily="34" charset="0"/>
              </a:defRPr>
            </a:lvl3pPr>
            <a:lvl4pPr>
              <a:defRPr sz="1600">
                <a:solidFill>
                  <a:srgbClr val="004D71"/>
                </a:solidFill>
                <a:latin typeface="Calibri" panose="020F0502020204030204" pitchFamily="34" charset="0"/>
              </a:defRPr>
            </a:lvl4pPr>
            <a:lvl5pPr marL="0" indent="1255713">
              <a:defRPr sz="1400">
                <a:solidFill>
                  <a:srgbClr val="004D71"/>
                </a:solidFill>
                <a:latin typeface="Calibri" panose="020F0502020204030204" pitchFamily="34" charset="0"/>
              </a:defRPr>
            </a:lvl5pPr>
          </a:lstStyle>
          <a:p>
            <a:pPr lvl="0"/>
            <a:r>
              <a:rPr lang="en-CA" altLang="ko-KR" dirty="0"/>
              <a:t>Click to add text</a:t>
            </a:r>
          </a:p>
        </p:txBody>
      </p:sp>
    </p:spTree>
    <p:extLst>
      <p:ext uri="{BB962C8B-B14F-4D97-AF65-F5344CB8AC3E}">
        <p14:creationId xmlns:p14="http://schemas.microsoft.com/office/powerpoint/2010/main" val="1140647730"/>
      </p:ext>
    </p:extLst>
  </p:cSld>
  <p:clrMapOvr>
    <a:masterClrMapping/>
  </p:clrMapOvr>
  <p:transition spd="slow">
    <p:push dir="u"/>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Basic Page With Picture and Capti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32D4B517-E49B-41B6-9DBC-23634E0F1CDC}" type="slidenum">
              <a:rPr lang="en-CA" smtClean="0"/>
              <a:t>‹#›</a:t>
            </a:fld>
            <a:endParaRPr lang="en-CA"/>
          </a:p>
        </p:txBody>
      </p:sp>
      <p:sp>
        <p:nvSpPr>
          <p:cNvPr id="16" name="Title 1"/>
          <p:cNvSpPr>
            <a:spLocks noGrp="1"/>
          </p:cNvSpPr>
          <p:nvPr>
            <p:ph type="title" hasCustomPrompt="1"/>
          </p:nvPr>
        </p:nvSpPr>
        <p:spPr>
          <a:xfrm>
            <a:off x="2434641" y="4617626"/>
            <a:ext cx="7309764" cy="467559"/>
          </a:xfrm>
          <a:prstGeom prst="rect">
            <a:avLst/>
          </a:prstGeom>
        </p:spPr>
        <p:txBody>
          <a:bodyPr anchor="t"/>
          <a:lstStyle>
            <a:lvl1pPr algn="l">
              <a:defRPr sz="1800" b="1" baseline="0">
                <a:solidFill>
                  <a:schemeClr val="tx2"/>
                </a:solidFill>
              </a:defRPr>
            </a:lvl1pPr>
          </a:lstStyle>
          <a:p>
            <a:r>
              <a:rPr lang="en-US" dirty="0"/>
              <a:t>Photo Caption</a:t>
            </a:r>
            <a:endParaRPr lang="en-CA" dirty="0"/>
          </a:p>
        </p:txBody>
      </p:sp>
      <p:sp>
        <p:nvSpPr>
          <p:cNvPr id="17" name="Picture Placeholder 2"/>
          <p:cNvSpPr>
            <a:spLocks noGrp="1"/>
          </p:cNvSpPr>
          <p:nvPr>
            <p:ph type="pic" idx="1" hasCustomPrompt="1"/>
          </p:nvPr>
        </p:nvSpPr>
        <p:spPr>
          <a:xfrm>
            <a:off x="2429205" y="1196752"/>
            <a:ext cx="7315200" cy="339471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CA" dirty="0"/>
              <a:t>Click to insert a picture</a:t>
            </a:r>
          </a:p>
        </p:txBody>
      </p:sp>
      <p:sp>
        <p:nvSpPr>
          <p:cNvPr id="19" name="Rectangle 18"/>
          <p:cNvSpPr/>
          <p:nvPr userDrawn="1"/>
        </p:nvSpPr>
        <p:spPr>
          <a:xfrm>
            <a:off x="2429206" y="4617133"/>
            <a:ext cx="60959" cy="467561"/>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1800"/>
          </a:p>
        </p:txBody>
      </p:sp>
    </p:spTree>
    <p:extLst>
      <p:ext uri="{BB962C8B-B14F-4D97-AF65-F5344CB8AC3E}">
        <p14:creationId xmlns:p14="http://schemas.microsoft.com/office/powerpoint/2010/main" val="334281535"/>
      </p:ext>
    </p:extLst>
  </p:cSld>
  <p:clrMapOvr>
    <a:masterClrMapping/>
  </p:clrMapOvr>
  <p:transition spd="slow">
    <p:push dir="u"/>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Full-Page Image">
    <p:bg>
      <p:bgPr>
        <a:solidFill>
          <a:schemeClr val="bg2"/>
        </a:solidFill>
        <a:effectLst/>
      </p:bgPr>
    </p:bg>
    <p:spTree>
      <p:nvGrpSpPr>
        <p:cNvPr id="1" name=""/>
        <p:cNvGrpSpPr/>
        <p:nvPr/>
      </p:nvGrpSpPr>
      <p:grpSpPr>
        <a:xfrm>
          <a:off x="0" y="0"/>
          <a:ext cx="0" cy="0"/>
          <a:chOff x="0" y="0"/>
          <a:chExt cx="0" cy="0"/>
        </a:xfrm>
      </p:grpSpPr>
      <p:sp>
        <p:nvSpPr>
          <p:cNvPr id="12" name="Picture Placeholder 2"/>
          <p:cNvSpPr>
            <a:spLocks noGrp="1"/>
          </p:cNvSpPr>
          <p:nvPr>
            <p:ph type="pic" idx="1" hasCustomPrompt="1"/>
          </p:nvPr>
        </p:nvSpPr>
        <p:spPr>
          <a:xfrm>
            <a:off x="0" y="548680"/>
            <a:ext cx="12192000" cy="6309320"/>
          </a:xfrm>
          <a:prstGeom prst="rect">
            <a:avLst/>
          </a:prstGeom>
        </p:spPr>
        <p:txBody>
          <a:bodyPr/>
          <a:lstStyle>
            <a:lvl1pPr marL="0" indent="0">
              <a:buNone/>
              <a:defRPr sz="1400" baseline="0">
                <a:solidFill>
                  <a:schemeClr val="tx2"/>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CA" dirty="0"/>
              <a:t>Click to insert a picture</a:t>
            </a:r>
          </a:p>
        </p:txBody>
      </p:sp>
    </p:spTree>
    <p:extLst>
      <p:ext uri="{BB962C8B-B14F-4D97-AF65-F5344CB8AC3E}">
        <p14:creationId xmlns:p14="http://schemas.microsoft.com/office/powerpoint/2010/main" val="2834567442"/>
      </p:ext>
    </p:extLst>
  </p:cSld>
  <p:clrMapOvr>
    <a:masterClrMapping/>
  </p:clrMapOvr>
  <p:transition spd="slow">
    <p:push dir="u"/>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Text With Photo Collage">
    <p:bg>
      <p:bgPr>
        <a:solidFill>
          <a:schemeClr val="bg2"/>
        </a:solidFill>
        <a:effectLst/>
      </p:bgPr>
    </p:bg>
    <p:spTree>
      <p:nvGrpSpPr>
        <p:cNvPr id="1" name=""/>
        <p:cNvGrpSpPr/>
        <p:nvPr/>
      </p:nvGrpSpPr>
      <p:grpSpPr>
        <a:xfrm>
          <a:off x="0" y="0"/>
          <a:ext cx="0" cy="0"/>
          <a:chOff x="0" y="0"/>
          <a:chExt cx="0" cy="0"/>
        </a:xfrm>
      </p:grpSpPr>
      <p:sp>
        <p:nvSpPr>
          <p:cNvPr id="3" name="Picture Placeholder 2"/>
          <p:cNvSpPr>
            <a:spLocks noGrp="1"/>
          </p:cNvSpPr>
          <p:nvPr>
            <p:ph type="pic" idx="10" hasCustomPrompt="1"/>
          </p:nvPr>
        </p:nvSpPr>
        <p:spPr>
          <a:xfrm>
            <a:off x="6223590" y="841785"/>
            <a:ext cx="5968409" cy="3795823"/>
          </a:xfrm>
          <a:prstGeom prst="rect">
            <a:avLst/>
          </a:prstGeom>
        </p:spPr>
        <p:txBody>
          <a:bodyPr/>
          <a:lstStyle>
            <a:lvl1pPr marL="0" indent="0">
              <a:buNone/>
              <a:defRPr sz="1800" baseline="0">
                <a:solidFill>
                  <a:schemeClr val="tx2"/>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CA" dirty="0"/>
              <a:t>Click to insert a picture</a:t>
            </a:r>
          </a:p>
        </p:txBody>
      </p:sp>
      <p:sp>
        <p:nvSpPr>
          <p:cNvPr id="4" name="Text Placeholder 5"/>
          <p:cNvSpPr>
            <a:spLocks noGrp="1"/>
          </p:cNvSpPr>
          <p:nvPr>
            <p:ph type="body" sz="quarter" idx="11" hasCustomPrompt="1"/>
          </p:nvPr>
        </p:nvSpPr>
        <p:spPr>
          <a:xfrm>
            <a:off x="0" y="841784"/>
            <a:ext cx="5982587" cy="2571750"/>
          </a:xfrm>
          <a:prstGeom prst="rect">
            <a:avLst/>
          </a:prstGeom>
        </p:spPr>
        <p:txBody>
          <a:bodyPr lIns="180000" tIns="108000" rIns="180000" bIns="108000"/>
          <a:lstStyle>
            <a:lvl1pPr marL="0" indent="0">
              <a:buNone/>
              <a:defRPr sz="1800" baseline="0">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dirty="0"/>
              <a:t>Click to add text</a:t>
            </a:r>
            <a:endParaRPr lang="en-CA" dirty="0"/>
          </a:p>
        </p:txBody>
      </p:sp>
      <p:sp>
        <p:nvSpPr>
          <p:cNvPr id="5" name="Picture Placeholder 3"/>
          <p:cNvSpPr>
            <a:spLocks noGrp="1"/>
          </p:cNvSpPr>
          <p:nvPr>
            <p:ph type="pic" sz="quarter" idx="12" hasCustomPrompt="1"/>
          </p:nvPr>
        </p:nvSpPr>
        <p:spPr>
          <a:xfrm>
            <a:off x="245731" y="3413534"/>
            <a:ext cx="5736856" cy="2571750"/>
          </a:xfrm>
          <a:prstGeom prst="rect">
            <a:avLst/>
          </a:prstGeom>
        </p:spPr>
        <p:txBody>
          <a:bodyPr/>
          <a:lstStyle>
            <a:lvl1pPr marL="0" indent="0">
              <a:buNone/>
              <a:defRPr sz="1800">
                <a:solidFill>
                  <a:schemeClr val="tx2"/>
                </a:solidFill>
              </a:defRPr>
            </a:lvl1pPr>
          </a:lstStyle>
          <a:p>
            <a:r>
              <a:rPr lang="en-CA" dirty="0"/>
              <a:t>Click to insert a picture</a:t>
            </a:r>
          </a:p>
        </p:txBody>
      </p:sp>
      <p:sp>
        <p:nvSpPr>
          <p:cNvPr id="6" name="Picture Placeholder 7"/>
          <p:cNvSpPr>
            <a:spLocks noGrp="1"/>
          </p:cNvSpPr>
          <p:nvPr>
            <p:ph type="pic" sz="quarter" idx="13" hasCustomPrompt="1"/>
          </p:nvPr>
        </p:nvSpPr>
        <p:spPr>
          <a:xfrm>
            <a:off x="6223592" y="4637498"/>
            <a:ext cx="2895445" cy="1347787"/>
          </a:xfrm>
          <a:prstGeom prst="rect">
            <a:avLst/>
          </a:prstGeom>
        </p:spPr>
        <p:txBody>
          <a:bodyPr/>
          <a:lstStyle>
            <a:lvl1pPr marL="0" indent="0">
              <a:buNone/>
              <a:defRPr sz="1800">
                <a:solidFill>
                  <a:schemeClr val="tx2"/>
                </a:solidFill>
              </a:defRPr>
            </a:lvl1pPr>
          </a:lstStyle>
          <a:p>
            <a:r>
              <a:rPr lang="en-CA" dirty="0"/>
              <a:t>Click to insert a picture</a:t>
            </a:r>
          </a:p>
        </p:txBody>
      </p:sp>
      <p:sp>
        <p:nvSpPr>
          <p:cNvPr id="7" name="Picture Placeholder 7"/>
          <p:cNvSpPr>
            <a:spLocks noGrp="1"/>
          </p:cNvSpPr>
          <p:nvPr>
            <p:ph type="pic" sz="quarter" idx="14" hasCustomPrompt="1"/>
          </p:nvPr>
        </p:nvSpPr>
        <p:spPr>
          <a:xfrm>
            <a:off x="9360040" y="4637498"/>
            <a:ext cx="2831961" cy="1347787"/>
          </a:xfrm>
          <a:prstGeom prst="rect">
            <a:avLst/>
          </a:prstGeom>
        </p:spPr>
        <p:txBody>
          <a:bodyPr/>
          <a:lstStyle>
            <a:lvl1pPr marL="0" indent="0">
              <a:buNone/>
              <a:defRPr sz="1800">
                <a:solidFill>
                  <a:schemeClr val="tx2"/>
                </a:solidFill>
              </a:defRPr>
            </a:lvl1pPr>
          </a:lstStyle>
          <a:p>
            <a:r>
              <a:rPr lang="en-CA" dirty="0"/>
              <a:t>Click to insert a picture</a:t>
            </a:r>
          </a:p>
        </p:txBody>
      </p:sp>
      <p:sp>
        <p:nvSpPr>
          <p:cNvPr id="9" name="Rectangle 8"/>
          <p:cNvSpPr/>
          <p:nvPr userDrawn="1"/>
        </p:nvSpPr>
        <p:spPr>
          <a:xfrm>
            <a:off x="5982587" y="4637498"/>
            <a:ext cx="241004" cy="134778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1800"/>
          </a:p>
        </p:txBody>
      </p:sp>
      <p:sp>
        <p:nvSpPr>
          <p:cNvPr id="10" name="Rectangle 9"/>
          <p:cNvSpPr/>
          <p:nvPr userDrawn="1"/>
        </p:nvSpPr>
        <p:spPr>
          <a:xfrm>
            <a:off x="5982587" y="841785"/>
            <a:ext cx="241004" cy="3795823"/>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1800"/>
          </a:p>
        </p:txBody>
      </p:sp>
      <p:sp>
        <p:nvSpPr>
          <p:cNvPr id="11" name="Rectangle 10"/>
          <p:cNvSpPr/>
          <p:nvPr userDrawn="1"/>
        </p:nvSpPr>
        <p:spPr>
          <a:xfrm>
            <a:off x="4727" y="3413534"/>
            <a:ext cx="241004" cy="257175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1800"/>
          </a:p>
        </p:txBody>
      </p:sp>
      <p:sp>
        <p:nvSpPr>
          <p:cNvPr id="13" name="Slide Number Placeholder 5"/>
          <p:cNvSpPr>
            <a:spLocks noGrp="1"/>
          </p:cNvSpPr>
          <p:nvPr>
            <p:ph type="sldNum" sz="quarter" idx="15"/>
          </p:nvPr>
        </p:nvSpPr>
        <p:spPr>
          <a:xfrm>
            <a:off x="8737600" y="6356351"/>
            <a:ext cx="2844800" cy="365125"/>
          </a:xfrm>
        </p:spPr>
        <p:txBody>
          <a:bodyPr/>
          <a:lstStyle/>
          <a:p>
            <a:fld id="{32D4B517-E49B-41B6-9DBC-23634E0F1CDC}" type="slidenum">
              <a:rPr lang="en-CA" smtClean="0"/>
              <a:t>‹#›</a:t>
            </a:fld>
            <a:endParaRPr lang="en-CA"/>
          </a:p>
        </p:txBody>
      </p:sp>
      <p:sp>
        <p:nvSpPr>
          <p:cNvPr id="8" name="Rectangle 7"/>
          <p:cNvSpPr/>
          <p:nvPr userDrawn="1"/>
        </p:nvSpPr>
        <p:spPr>
          <a:xfrm>
            <a:off x="9119037" y="4637496"/>
            <a:ext cx="241004" cy="1347788"/>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1800"/>
          </a:p>
        </p:txBody>
      </p:sp>
    </p:spTree>
    <p:extLst>
      <p:ext uri="{BB962C8B-B14F-4D97-AF65-F5344CB8AC3E}">
        <p14:creationId xmlns:p14="http://schemas.microsoft.com/office/powerpoint/2010/main" val="1648495028"/>
      </p:ext>
    </p:extLst>
  </p:cSld>
  <p:clrMapOvr>
    <a:masterClrMapping/>
  </p:clrMapOvr>
  <p:transition spd="slow">
    <p:push dir="u"/>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1_Blank">
    <p:bg>
      <p:bgPr>
        <a:solidFill>
          <a:schemeClr val="bg2"/>
        </a:solidFill>
        <a:effectLst/>
      </p:bgPr>
    </p:bg>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32D4B517-E49B-41B6-9DBC-23634E0F1CDC}" type="slidenum">
              <a:rPr lang="en-CA" smtClean="0"/>
              <a:t>‹#›</a:t>
            </a:fld>
            <a:endParaRPr lang="en-CA"/>
          </a:p>
        </p:txBody>
      </p:sp>
    </p:spTree>
    <p:extLst>
      <p:ext uri="{BB962C8B-B14F-4D97-AF65-F5344CB8AC3E}">
        <p14:creationId xmlns:p14="http://schemas.microsoft.com/office/powerpoint/2010/main" val="3721711649"/>
      </p:ext>
    </p:extLst>
  </p:cSld>
  <p:clrMapOvr>
    <a:masterClrMapping/>
  </p:clrMapOvr>
  <p:transition spd="slow">
    <p:push dir="u"/>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0A4A1889-E37C-4EC3-9E41-9DAD221CF389}"/>
              </a:ext>
            </a:extLst>
          </p:cNvPr>
          <p:cNvSpPr/>
          <p:nvPr/>
        </p:nvSpPr>
        <p:spPr>
          <a:xfrm>
            <a:off x="0" y="0"/>
            <a:ext cx="12192000" cy="68580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23" name="Rectangle 22"/>
          <p:cNvSpPr/>
          <p:nvPr/>
        </p:nvSpPr>
        <p:spPr>
          <a:xfrm>
            <a:off x="1307870" y="1267730"/>
            <a:ext cx="9576262" cy="4307950"/>
          </a:xfrm>
          <a:prstGeom prst="rect">
            <a:avLst/>
          </a:prstGeom>
          <a:ln w="6350" cap="flat" cmpd="sng" algn="ctr">
            <a:noFill/>
            <a:prstDash val="solid"/>
          </a:ln>
          <a:effectLst>
            <a:outerShdw blurRad="50800" algn="ctr" rotWithShape="0">
              <a:prstClr val="black">
                <a:alpha val="66000"/>
              </a:prstClr>
            </a:outerShdw>
            <a:softEdge rad="0"/>
          </a:effectLst>
        </p:spPr>
        <p:txBody>
          <a:bodyPr/>
          <a:lstStyle/>
          <a:p>
            <a:endParaRPr/>
          </a:p>
        </p:txBody>
      </p:sp>
      <p:sp>
        <p:nvSpPr>
          <p:cNvPr id="24" name="Rectangle 23"/>
          <p:cNvSpPr/>
          <p:nvPr/>
        </p:nvSpPr>
        <p:spPr>
          <a:xfrm>
            <a:off x="1447801" y="1411615"/>
            <a:ext cx="9296400" cy="4034770"/>
          </a:xfrm>
          <a:prstGeom prst="rect">
            <a:avLst/>
          </a:prstGeom>
          <a:noFill/>
          <a:ln w="6350" cap="sq" cmpd="sng" algn="ctr">
            <a:solidFill>
              <a:schemeClr val="tx1">
                <a:lumMod val="75000"/>
                <a:lumOff val="25000"/>
              </a:schemeClr>
            </a:solidFill>
            <a:prstDash val="solid"/>
            <a:miter lim="800000"/>
          </a:ln>
          <a:effectLst/>
        </p:spPr>
        <p:txBody>
          <a:bodyPr/>
          <a:lstStyle/>
          <a:p>
            <a:endParaRPr/>
          </a:p>
        </p:txBody>
      </p:sp>
      <p:sp>
        <p:nvSpPr>
          <p:cNvPr id="30" name="Rectangle 29"/>
          <p:cNvSpPr/>
          <p:nvPr/>
        </p:nvSpPr>
        <p:spPr>
          <a:xfrm>
            <a:off x="5135880" y="1267730"/>
            <a:ext cx="1920240" cy="73152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a:p>
        </p:txBody>
      </p:sp>
      <p:sp>
        <p:nvSpPr>
          <p:cNvPr id="2" name="Title 1"/>
          <p:cNvSpPr>
            <a:spLocks noGrp="1"/>
          </p:cNvSpPr>
          <p:nvPr>
            <p:ph type="title"/>
          </p:nvPr>
        </p:nvSpPr>
        <p:spPr>
          <a:xfrm>
            <a:off x="1629156" y="2275165"/>
            <a:ext cx="8933688" cy="2406895"/>
          </a:xfrm>
        </p:spPr>
        <p:txBody>
          <a:bodyPr anchor="ctr">
            <a:normAutofit/>
          </a:bodyPr>
          <a:lstStyle>
            <a:lvl1pPr algn="ctr">
              <a:lnSpc>
                <a:spcPct val="83000"/>
              </a:lnSpc>
              <a:defRPr lang="en-US" sz="6800" kern="1200" cap="all" spc="-100" baseline="0">
                <a:solidFill>
                  <a:schemeClr val="tx1">
                    <a:lumMod val="85000"/>
                    <a:lumOff val="15000"/>
                  </a:schemeClr>
                </a:solidFill>
                <a:effectLst/>
                <a:latin typeface="+mj-lt"/>
                <a:ea typeface="+mn-ea"/>
                <a:cs typeface="+mn-cs"/>
              </a:defRPr>
            </a:lvl1pPr>
          </a:lstStyle>
          <a:p>
            <a:r>
              <a:rPr lang="en-US"/>
              <a:t>Click to edit Master title style</a:t>
            </a:r>
          </a:p>
        </p:txBody>
      </p:sp>
      <p:grpSp>
        <p:nvGrpSpPr>
          <p:cNvPr id="16" name="Group 15">
            <a:extLst>
              <a:ext uri="{FF2B5EF4-FFF2-40B4-BE49-F238E27FC236}">
                <a16:creationId xmlns:a16="http://schemas.microsoft.com/office/drawing/2014/main" id="{1683EB04-C23E-490C-A1A6-030CF79D23C8}"/>
              </a:ext>
            </a:extLst>
          </p:cNvPr>
          <p:cNvGrpSpPr/>
          <p:nvPr/>
        </p:nvGrpSpPr>
        <p:grpSpPr>
          <a:xfrm>
            <a:off x="5250180" y="1267730"/>
            <a:ext cx="1691640" cy="615934"/>
            <a:chOff x="5250180" y="1267730"/>
            <a:chExt cx="1691640" cy="615934"/>
          </a:xfrm>
        </p:grpSpPr>
        <p:cxnSp>
          <p:nvCxnSpPr>
            <p:cNvPr id="17" name="Straight Connector 16">
              <a:extLst>
                <a:ext uri="{FF2B5EF4-FFF2-40B4-BE49-F238E27FC236}">
                  <a16:creationId xmlns:a16="http://schemas.microsoft.com/office/drawing/2014/main" id="{F8A84C03-E1CA-4A4E-81D6-9BB0C335B7A0}"/>
                </a:ext>
              </a:extLst>
            </p:cNvPr>
            <p:cNvCxnSpPr/>
            <p:nvPr/>
          </p:nvCxnSpPr>
          <p:spPr>
            <a:xfrm flipH="1">
              <a:off x="5250180" y="1267730"/>
              <a:ext cx="0" cy="612648"/>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4A26FB5A-D5D1-4DAB-AC43-7F51A7F2D197}"/>
                </a:ext>
              </a:extLst>
            </p:cNvPr>
            <p:cNvCxnSpPr/>
            <p:nvPr/>
          </p:nvCxnSpPr>
          <p:spPr>
            <a:xfrm flipH="1">
              <a:off x="6941820" y="1267730"/>
              <a:ext cx="0" cy="612648"/>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49303F14-E560-4C02-94F4-B4695FE26813}"/>
                </a:ext>
              </a:extLst>
            </p:cNvPr>
            <p:cNvCxnSpPr/>
            <p:nvPr/>
          </p:nvCxnSpPr>
          <p:spPr>
            <a:xfrm>
              <a:off x="5250180" y="1883664"/>
              <a:ext cx="1691640" cy="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grpSp>
      <p:sp>
        <p:nvSpPr>
          <p:cNvPr id="3" name="Text Placeholder 2"/>
          <p:cNvSpPr>
            <a:spLocks noGrp="1"/>
          </p:cNvSpPr>
          <p:nvPr>
            <p:ph type="body" idx="1"/>
          </p:nvPr>
        </p:nvSpPr>
        <p:spPr>
          <a:xfrm>
            <a:off x="1629156" y="4682062"/>
            <a:ext cx="8939784" cy="457200"/>
          </a:xfrm>
        </p:spPr>
        <p:txBody>
          <a:bodyPr anchor="t">
            <a:normAutofit/>
          </a:bodyPr>
          <a:lstStyle>
            <a:lvl1pPr marL="0" indent="0" algn="ctr">
              <a:buNone/>
              <a:tabLst>
                <a:tab pos="2633663" algn="l"/>
              </a:tabLst>
              <a:defRPr sz="1800">
                <a:solidFill>
                  <a:schemeClr val="tx1">
                    <a:lumMod val="95000"/>
                    <a:lumOff val="5000"/>
                  </a:schemeClr>
                </a:solidFill>
                <a:effectLst/>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5318760" y="1344502"/>
            <a:ext cx="1554480" cy="498781"/>
          </a:xfrm>
        </p:spPr>
        <p:txBody>
          <a:bodyPr/>
          <a:lstStyle>
            <a:lvl1pPr algn="ctr">
              <a:defRPr lang="en-US" sz="1300" kern="1200" spc="0" baseline="0">
                <a:solidFill>
                  <a:srgbClr val="FFFFFF"/>
                </a:solidFill>
                <a:latin typeface="+mn-lt"/>
                <a:ea typeface="+mn-ea"/>
                <a:cs typeface="+mn-cs"/>
              </a:defRPr>
            </a:lvl1pPr>
          </a:lstStyle>
          <a:p>
            <a:fld id="{D9C646AA-F36E-4540-911D-FFFC0A0EF24A}" type="datetime1">
              <a:rPr lang="en-US" smtClean="0"/>
              <a:t>3/24/2022</a:t>
            </a:fld>
            <a:endParaRPr lang="en-US"/>
          </a:p>
        </p:txBody>
      </p:sp>
      <p:sp>
        <p:nvSpPr>
          <p:cNvPr id="5" name="Footer Placeholder 4"/>
          <p:cNvSpPr>
            <a:spLocks noGrp="1"/>
          </p:cNvSpPr>
          <p:nvPr>
            <p:ph type="ftr" sz="quarter" idx="11"/>
          </p:nvPr>
        </p:nvSpPr>
        <p:spPr>
          <a:xfrm>
            <a:off x="1629157" y="5177408"/>
            <a:ext cx="5660134" cy="228600"/>
          </a:xfrm>
        </p:spPr>
        <p:txBody>
          <a:bodyPr/>
          <a:lstStyle>
            <a:lvl1pPr algn="l">
              <a:defRPr>
                <a:solidFill>
                  <a:schemeClr val="tx1">
                    <a:lumMod val="85000"/>
                    <a:lumOff val="15000"/>
                  </a:schemeClr>
                </a:solidFill>
              </a:defRPr>
            </a:lvl1pPr>
          </a:lstStyle>
          <a:p>
            <a:endParaRPr lang="en-US"/>
          </a:p>
        </p:txBody>
      </p:sp>
      <p:sp>
        <p:nvSpPr>
          <p:cNvPr id="6" name="Slide Number Placeholder 5"/>
          <p:cNvSpPr>
            <a:spLocks noGrp="1"/>
          </p:cNvSpPr>
          <p:nvPr>
            <p:ph type="sldNum" sz="quarter" idx="12"/>
          </p:nvPr>
        </p:nvSpPr>
        <p:spPr>
          <a:xfrm>
            <a:off x="8604504" y="5177408"/>
            <a:ext cx="1958339" cy="228600"/>
          </a:xfrm>
        </p:spPr>
        <p:txBody>
          <a:bodyPr/>
          <a:lstStyle>
            <a:lvl1pPr>
              <a:defRPr>
                <a:solidFill>
                  <a:schemeClr val="tx1">
                    <a:lumMod val="85000"/>
                    <a:lumOff val="15000"/>
                  </a:schemeClr>
                </a:solidFill>
              </a:defRPr>
            </a:lvl1pPr>
          </a:lstStyle>
          <a:p>
            <a:fld id="{34B7E4EF-A1BD-40F4-AB7B-04F084DD991D}" type="slidenum">
              <a:rPr lang="en-US" smtClean="0"/>
              <a:t>‹#›</a:t>
            </a:fld>
            <a:endParaRPr lang="en-US"/>
          </a:p>
        </p:txBody>
      </p:sp>
    </p:spTree>
    <p:extLst>
      <p:ext uri="{BB962C8B-B14F-4D97-AF65-F5344CB8AC3E}">
        <p14:creationId xmlns:p14="http://schemas.microsoft.com/office/powerpoint/2010/main" val="606071433"/>
      </p:ext>
    </p:extLst>
  </p:cSld>
  <p:clrMapOvr>
    <a:masterClrMapping/>
  </p:clrMapOvr>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Icons">
    <p:bg>
      <p:bgPr>
        <a:solidFill>
          <a:schemeClr val="bg2"/>
        </a:solidFill>
        <a:effectLst/>
      </p:bgPr>
    </p:bg>
    <p:spTree>
      <p:nvGrpSpPr>
        <p:cNvPr id="1" name=""/>
        <p:cNvGrpSpPr/>
        <p:nvPr/>
      </p:nvGrpSpPr>
      <p:grpSpPr>
        <a:xfrm>
          <a:off x="0" y="0"/>
          <a:ext cx="0" cy="0"/>
          <a:chOff x="0" y="0"/>
          <a:chExt cx="0" cy="0"/>
        </a:xfrm>
      </p:grpSpPr>
      <p:sp>
        <p:nvSpPr>
          <p:cNvPr id="336" name="TextBox 335"/>
          <p:cNvSpPr txBox="1"/>
          <p:nvPr userDrawn="1"/>
        </p:nvSpPr>
        <p:spPr>
          <a:xfrm>
            <a:off x="288568" y="728700"/>
            <a:ext cx="2304256" cy="3046988"/>
          </a:xfrm>
          <a:prstGeom prst="rect">
            <a:avLst/>
          </a:prstGeom>
          <a:noFill/>
        </p:spPr>
        <p:txBody>
          <a:bodyPr wrap="square" rtlCol="0">
            <a:spAutoFit/>
          </a:bodyPr>
          <a:lstStyle/>
          <a:p>
            <a:r>
              <a:rPr lang="en-CA" sz="1200" dirty="0"/>
              <a:t>This is</a:t>
            </a:r>
            <a:r>
              <a:rPr lang="en-CA" sz="1200" baseline="0" dirty="0"/>
              <a:t> the sample</a:t>
            </a:r>
            <a:br>
              <a:rPr lang="en-CA" sz="1200" baseline="0" dirty="0"/>
            </a:br>
            <a:r>
              <a:rPr lang="en-CA" sz="1200" baseline="0" dirty="0"/>
              <a:t>icon page.</a:t>
            </a:r>
          </a:p>
          <a:p>
            <a:endParaRPr lang="en-CA" sz="1200" dirty="0"/>
          </a:p>
          <a:p>
            <a:r>
              <a:rPr lang="en-CA" sz="1200" dirty="0"/>
              <a:t>It features a </a:t>
            </a:r>
            <a:br>
              <a:rPr lang="en-CA" sz="1200" baseline="0" dirty="0"/>
            </a:br>
            <a:r>
              <a:rPr lang="en-CA" sz="1200" baseline="0" dirty="0"/>
              <a:t>selection of symbols</a:t>
            </a:r>
            <a:br>
              <a:rPr lang="en-CA" sz="1200" baseline="0" dirty="0"/>
            </a:br>
            <a:r>
              <a:rPr lang="en-CA" sz="1200" baseline="0" dirty="0"/>
              <a:t>for use in your presentation.</a:t>
            </a:r>
          </a:p>
          <a:p>
            <a:endParaRPr lang="en-CA" sz="1200" baseline="0" dirty="0"/>
          </a:p>
          <a:p>
            <a:r>
              <a:rPr lang="en-CA" sz="1200" baseline="0" dirty="0"/>
              <a:t>To use a particular symbol, simply go to the </a:t>
            </a:r>
            <a:r>
              <a:rPr lang="en-CA" sz="1200" b="1" baseline="0" dirty="0"/>
              <a:t>(1) View </a:t>
            </a:r>
            <a:r>
              <a:rPr lang="en-CA" sz="1200" baseline="0" dirty="0"/>
              <a:t>Tab and select </a:t>
            </a:r>
            <a:r>
              <a:rPr lang="en-CA" sz="1200" b="1" baseline="0" dirty="0"/>
              <a:t>Slide Master (2)</a:t>
            </a:r>
            <a:r>
              <a:rPr lang="en-CA" sz="1200" baseline="0" dirty="0"/>
              <a:t>. Navigate to the last layout and select the icon(s) you would like to use. Copy them, return to </a:t>
            </a:r>
            <a:r>
              <a:rPr lang="en-CA" sz="1200" b="1" baseline="0" dirty="0"/>
              <a:t>(3) Normal</a:t>
            </a:r>
            <a:r>
              <a:rPr lang="en-CA" sz="1200" baseline="0" dirty="0"/>
              <a:t> view and paste them on the correct slide. Change the colour by choosing a new shape fill if you wish.</a:t>
            </a:r>
            <a:endParaRPr lang="en-CA" sz="1200" dirty="0"/>
          </a:p>
        </p:txBody>
      </p:sp>
      <p:pic>
        <p:nvPicPr>
          <p:cNvPr id="337" name="Picture 33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15414" y="5090395"/>
            <a:ext cx="9940377" cy="1124008"/>
          </a:xfrm>
          <a:prstGeom prst="rect">
            <a:avLst/>
          </a:prstGeom>
        </p:spPr>
      </p:pic>
      <p:grpSp>
        <p:nvGrpSpPr>
          <p:cNvPr id="338" name="Group 337"/>
          <p:cNvGrpSpPr/>
          <p:nvPr userDrawn="1"/>
        </p:nvGrpSpPr>
        <p:grpSpPr>
          <a:xfrm>
            <a:off x="7135575" y="5109415"/>
            <a:ext cx="543951" cy="407963"/>
            <a:chOff x="5159011" y="3985346"/>
            <a:chExt cx="407963" cy="407963"/>
          </a:xfrm>
        </p:grpSpPr>
        <p:sp>
          <p:nvSpPr>
            <p:cNvPr id="339" name="Oval 338"/>
            <p:cNvSpPr/>
            <p:nvPr userDrawn="1"/>
          </p:nvSpPr>
          <p:spPr>
            <a:xfrm>
              <a:off x="5159011" y="3985346"/>
              <a:ext cx="407963" cy="407963"/>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1800"/>
            </a:p>
          </p:txBody>
        </p:sp>
        <p:sp>
          <p:nvSpPr>
            <p:cNvPr id="340" name="TextBox 339"/>
            <p:cNvSpPr txBox="1"/>
            <p:nvPr userDrawn="1"/>
          </p:nvSpPr>
          <p:spPr>
            <a:xfrm>
              <a:off x="5209534" y="4012788"/>
              <a:ext cx="243441" cy="369332"/>
            </a:xfrm>
            <a:prstGeom prst="rect">
              <a:avLst/>
            </a:prstGeom>
            <a:noFill/>
          </p:spPr>
          <p:txBody>
            <a:bodyPr wrap="square" rtlCol="0">
              <a:spAutoFit/>
            </a:bodyPr>
            <a:lstStyle/>
            <a:p>
              <a:r>
                <a:rPr lang="en-CA" sz="1800" b="1" dirty="0">
                  <a:solidFill>
                    <a:schemeClr val="bg2"/>
                  </a:solidFill>
                </a:rPr>
                <a:t>1</a:t>
              </a:r>
            </a:p>
          </p:txBody>
        </p:sp>
      </p:grpSp>
      <p:grpSp>
        <p:nvGrpSpPr>
          <p:cNvPr id="341" name="Group 340"/>
          <p:cNvGrpSpPr/>
          <p:nvPr userDrawn="1"/>
        </p:nvGrpSpPr>
        <p:grpSpPr>
          <a:xfrm>
            <a:off x="3266170" y="5437287"/>
            <a:ext cx="543951" cy="407963"/>
            <a:chOff x="5159011" y="3985346"/>
            <a:chExt cx="407963" cy="407963"/>
          </a:xfrm>
        </p:grpSpPr>
        <p:sp>
          <p:nvSpPr>
            <p:cNvPr id="342" name="Oval 341"/>
            <p:cNvSpPr/>
            <p:nvPr userDrawn="1"/>
          </p:nvSpPr>
          <p:spPr>
            <a:xfrm>
              <a:off x="5159011" y="3985346"/>
              <a:ext cx="407963" cy="407963"/>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1800"/>
            </a:p>
          </p:txBody>
        </p:sp>
        <p:sp>
          <p:nvSpPr>
            <p:cNvPr id="343" name="TextBox 342"/>
            <p:cNvSpPr txBox="1"/>
            <p:nvPr userDrawn="1"/>
          </p:nvSpPr>
          <p:spPr>
            <a:xfrm>
              <a:off x="5209534" y="4012788"/>
              <a:ext cx="243441" cy="369332"/>
            </a:xfrm>
            <a:prstGeom prst="rect">
              <a:avLst/>
            </a:prstGeom>
            <a:noFill/>
          </p:spPr>
          <p:txBody>
            <a:bodyPr wrap="square" rtlCol="0">
              <a:spAutoFit/>
            </a:bodyPr>
            <a:lstStyle/>
            <a:p>
              <a:r>
                <a:rPr lang="en-CA" sz="1800" b="1" dirty="0">
                  <a:solidFill>
                    <a:schemeClr val="bg2"/>
                  </a:solidFill>
                </a:rPr>
                <a:t>2</a:t>
              </a:r>
            </a:p>
          </p:txBody>
        </p:sp>
      </p:grpSp>
      <p:grpSp>
        <p:nvGrpSpPr>
          <p:cNvPr id="344" name="Group 343"/>
          <p:cNvGrpSpPr/>
          <p:nvPr userDrawn="1"/>
        </p:nvGrpSpPr>
        <p:grpSpPr>
          <a:xfrm>
            <a:off x="497563" y="5821806"/>
            <a:ext cx="543951" cy="407963"/>
            <a:chOff x="5159011" y="3985346"/>
            <a:chExt cx="407963" cy="407963"/>
          </a:xfrm>
        </p:grpSpPr>
        <p:sp>
          <p:nvSpPr>
            <p:cNvPr id="345" name="Oval 344"/>
            <p:cNvSpPr/>
            <p:nvPr userDrawn="1"/>
          </p:nvSpPr>
          <p:spPr>
            <a:xfrm>
              <a:off x="5159011" y="3985346"/>
              <a:ext cx="407963" cy="407963"/>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1800"/>
            </a:p>
          </p:txBody>
        </p:sp>
        <p:sp>
          <p:nvSpPr>
            <p:cNvPr id="346" name="TextBox 345"/>
            <p:cNvSpPr txBox="1"/>
            <p:nvPr userDrawn="1"/>
          </p:nvSpPr>
          <p:spPr>
            <a:xfrm>
              <a:off x="5209534" y="4012788"/>
              <a:ext cx="243441" cy="369332"/>
            </a:xfrm>
            <a:prstGeom prst="rect">
              <a:avLst/>
            </a:prstGeom>
            <a:noFill/>
          </p:spPr>
          <p:txBody>
            <a:bodyPr wrap="square" rtlCol="0">
              <a:spAutoFit/>
            </a:bodyPr>
            <a:lstStyle/>
            <a:p>
              <a:r>
                <a:rPr lang="en-CA" sz="1800" b="1" dirty="0">
                  <a:solidFill>
                    <a:schemeClr val="bg2"/>
                  </a:solidFill>
                </a:rPr>
                <a:t>3</a:t>
              </a:r>
            </a:p>
          </p:txBody>
        </p:sp>
      </p:grpSp>
      <p:sp>
        <p:nvSpPr>
          <p:cNvPr id="14" name="Freeform 5"/>
          <p:cNvSpPr>
            <a:spLocks/>
          </p:cNvSpPr>
          <p:nvPr userDrawn="1"/>
        </p:nvSpPr>
        <p:spPr bwMode="auto">
          <a:xfrm>
            <a:off x="6432551" y="654051"/>
            <a:ext cx="442384" cy="296863"/>
          </a:xfrm>
          <a:custGeom>
            <a:avLst/>
            <a:gdLst>
              <a:gd name="T0" fmla="*/ 43 w 86"/>
              <a:gd name="T1" fmla="*/ 77 h 77"/>
              <a:gd name="T2" fmla="*/ 0 w 86"/>
              <a:gd name="T3" fmla="*/ 24 h 77"/>
              <a:gd name="T4" fmla="*/ 24 w 86"/>
              <a:gd name="T5" fmla="*/ 0 h 77"/>
              <a:gd name="T6" fmla="*/ 43 w 86"/>
              <a:gd name="T7" fmla="*/ 11 h 77"/>
              <a:gd name="T8" fmla="*/ 62 w 86"/>
              <a:gd name="T9" fmla="*/ 0 h 77"/>
              <a:gd name="T10" fmla="*/ 86 w 86"/>
              <a:gd name="T11" fmla="*/ 24 h 77"/>
              <a:gd name="T12" fmla="*/ 43 w 86"/>
              <a:gd name="T13" fmla="*/ 77 h 77"/>
            </a:gdLst>
            <a:ahLst/>
            <a:cxnLst>
              <a:cxn ang="0">
                <a:pos x="T0" y="T1"/>
              </a:cxn>
              <a:cxn ang="0">
                <a:pos x="T2" y="T3"/>
              </a:cxn>
              <a:cxn ang="0">
                <a:pos x="T4" y="T5"/>
              </a:cxn>
              <a:cxn ang="0">
                <a:pos x="T6" y="T7"/>
              </a:cxn>
              <a:cxn ang="0">
                <a:pos x="T8" y="T9"/>
              </a:cxn>
              <a:cxn ang="0">
                <a:pos x="T10" y="T11"/>
              </a:cxn>
              <a:cxn ang="0">
                <a:pos x="T12" y="T13"/>
              </a:cxn>
            </a:cxnLst>
            <a:rect l="0" t="0" r="r" b="b"/>
            <a:pathLst>
              <a:path w="86" h="77">
                <a:moveTo>
                  <a:pt x="43" y="77"/>
                </a:moveTo>
                <a:cubicBezTo>
                  <a:pt x="33" y="57"/>
                  <a:pt x="0" y="50"/>
                  <a:pt x="0" y="24"/>
                </a:cubicBezTo>
                <a:cubicBezTo>
                  <a:pt x="0" y="11"/>
                  <a:pt x="11" y="0"/>
                  <a:pt x="24" y="0"/>
                </a:cubicBezTo>
                <a:cubicBezTo>
                  <a:pt x="32" y="0"/>
                  <a:pt x="39" y="5"/>
                  <a:pt x="43" y="11"/>
                </a:cubicBezTo>
                <a:cubicBezTo>
                  <a:pt x="47" y="5"/>
                  <a:pt x="54" y="0"/>
                  <a:pt x="62" y="0"/>
                </a:cubicBezTo>
                <a:cubicBezTo>
                  <a:pt x="75" y="0"/>
                  <a:pt x="86" y="11"/>
                  <a:pt x="86" y="24"/>
                </a:cubicBezTo>
                <a:cubicBezTo>
                  <a:pt x="86" y="50"/>
                  <a:pt x="53" y="57"/>
                  <a:pt x="43" y="77"/>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1800"/>
          </a:p>
        </p:txBody>
      </p:sp>
      <p:grpSp>
        <p:nvGrpSpPr>
          <p:cNvPr id="15" name="Group 14"/>
          <p:cNvGrpSpPr/>
          <p:nvPr userDrawn="1"/>
        </p:nvGrpSpPr>
        <p:grpSpPr>
          <a:xfrm>
            <a:off x="8405285" y="2513013"/>
            <a:ext cx="370417" cy="361950"/>
            <a:chOff x="6303963" y="2513013"/>
            <a:chExt cx="277813" cy="361950"/>
          </a:xfrm>
        </p:grpSpPr>
        <p:sp>
          <p:nvSpPr>
            <p:cNvPr id="16" name="Freeform 6"/>
            <p:cNvSpPr>
              <a:spLocks noEditPoints="1"/>
            </p:cNvSpPr>
            <p:nvPr userDrawn="1"/>
          </p:nvSpPr>
          <p:spPr bwMode="auto">
            <a:xfrm>
              <a:off x="6303963" y="2620963"/>
              <a:ext cx="277813" cy="254000"/>
            </a:xfrm>
            <a:custGeom>
              <a:avLst/>
              <a:gdLst>
                <a:gd name="T0" fmla="*/ 71 w 72"/>
                <a:gd name="T1" fmla="*/ 43 h 66"/>
                <a:gd name="T2" fmla="*/ 57 w 72"/>
                <a:gd name="T3" fmla="*/ 15 h 66"/>
                <a:gd name="T4" fmla="*/ 44 w 72"/>
                <a:gd name="T5" fmla="*/ 3 h 66"/>
                <a:gd name="T6" fmla="*/ 40 w 72"/>
                <a:gd name="T7" fmla="*/ 1 h 66"/>
                <a:gd name="T8" fmla="*/ 36 w 72"/>
                <a:gd name="T9" fmla="*/ 1 h 66"/>
                <a:gd name="T10" fmla="*/ 32 w 72"/>
                <a:gd name="T11" fmla="*/ 1 h 66"/>
                <a:gd name="T12" fmla="*/ 27 w 72"/>
                <a:gd name="T13" fmla="*/ 4 h 66"/>
                <a:gd name="T14" fmla="*/ 4 w 72"/>
                <a:gd name="T15" fmla="*/ 33 h 66"/>
                <a:gd name="T16" fmla="*/ 1 w 72"/>
                <a:gd name="T17" fmla="*/ 50 h 66"/>
                <a:gd name="T18" fmla="*/ 13 w 72"/>
                <a:gd name="T19" fmla="*/ 63 h 66"/>
                <a:gd name="T20" fmla="*/ 59 w 72"/>
                <a:gd name="T21" fmla="*/ 63 h 66"/>
                <a:gd name="T22" fmla="*/ 71 w 72"/>
                <a:gd name="T23" fmla="*/ 51 h 66"/>
                <a:gd name="T24" fmla="*/ 71 w 72"/>
                <a:gd name="T25" fmla="*/ 43 h 66"/>
                <a:gd name="T26" fmla="*/ 38 w 72"/>
                <a:gd name="T27" fmla="*/ 48 h 66"/>
                <a:gd name="T28" fmla="*/ 38 w 72"/>
                <a:gd name="T29" fmla="*/ 53 h 66"/>
                <a:gd name="T30" fmla="*/ 34 w 72"/>
                <a:gd name="T31" fmla="*/ 53 h 66"/>
                <a:gd name="T32" fmla="*/ 34 w 72"/>
                <a:gd name="T33" fmla="*/ 48 h 66"/>
                <a:gd name="T34" fmla="*/ 25 w 72"/>
                <a:gd name="T35" fmla="*/ 46 h 66"/>
                <a:gd name="T36" fmla="*/ 27 w 72"/>
                <a:gd name="T37" fmla="*/ 41 h 66"/>
                <a:gd name="T38" fmla="*/ 35 w 72"/>
                <a:gd name="T39" fmla="*/ 43 h 66"/>
                <a:gd name="T40" fmla="*/ 40 w 72"/>
                <a:gd name="T41" fmla="*/ 40 h 66"/>
                <a:gd name="T42" fmla="*/ 34 w 72"/>
                <a:gd name="T43" fmla="*/ 35 h 66"/>
                <a:gd name="T44" fmla="*/ 26 w 72"/>
                <a:gd name="T45" fmla="*/ 27 h 66"/>
                <a:gd name="T46" fmla="*/ 34 w 72"/>
                <a:gd name="T47" fmla="*/ 18 h 66"/>
                <a:gd name="T48" fmla="*/ 34 w 72"/>
                <a:gd name="T49" fmla="*/ 13 h 66"/>
                <a:gd name="T50" fmla="*/ 39 w 72"/>
                <a:gd name="T51" fmla="*/ 13 h 66"/>
                <a:gd name="T52" fmla="*/ 39 w 72"/>
                <a:gd name="T53" fmla="*/ 18 h 66"/>
                <a:gd name="T54" fmla="*/ 46 w 72"/>
                <a:gd name="T55" fmla="*/ 19 h 66"/>
                <a:gd name="T56" fmla="*/ 44 w 72"/>
                <a:gd name="T57" fmla="*/ 25 h 66"/>
                <a:gd name="T58" fmla="*/ 37 w 72"/>
                <a:gd name="T59" fmla="*/ 23 h 66"/>
                <a:gd name="T60" fmla="*/ 33 w 72"/>
                <a:gd name="T61" fmla="*/ 26 h 66"/>
                <a:gd name="T62" fmla="*/ 39 w 72"/>
                <a:gd name="T63" fmla="*/ 30 h 66"/>
                <a:gd name="T64" fmla="*/ 47 w 72"/>
                <a:gd name="T65" fmla="*/ 39 h 66"/>
                <a:gd name="T66" fmla="*/ 38 w 72"/>
                <a:gd name="T67" fmla="*/ 48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72" h="66">
                  <a:moveTo>
                    <a:pt x="71" y="43"/>
                  </a:moveTo>
                  <a:cubicBezTo>
                    <a:pt x="70" y="32"/>
                    <a:pt x="64" y="23"/>
                    <a:pt x="57" y="15"/>
                  </a:cubicBezTo>
                  <a:cubicBezTo>
                    <a:pt x="53" y="11"/>
                    <a:pt x="49" y="7"/>
                    <a:pt x="44" y="3"/>
                  </a:cubicBezTo>
                  <a:cubicBezTo>
                    <a:pt x="43" y="2"/>
                    <a:pt x="42" y="2"/>
                    <a:pt x="40" y="1"/>
                  </a:cubicBezTo>
                  <a:cubicBezTo>
                    <a:pt x="36" y="1"/>
                    <a:pt x="36" y="1"/>
                    <a:pt x="36" y="1"/>
                  </a:cubicBezTo>
                  <a:cubicBezTo>
                    <a:pt x="36" y="0"/>
                    <a:pt x="32" y="1"/>
                    <a:pt x="32" y="1"/>
                  </a:cubicBezTo>
                  <a:cubicBezTo>
                    <a:pt x="30" y="2"/>
                    <a:pt x="28" y="3"/>
                    <a:pt x="27" y="4"/>
                  </a:cubicBezTo>
                  <a:cubicBezTo>
                    <a:pt x="17" y="12"/>
                    <a:pt x="9" y="22"/>
                    <a:pt x="4" y="33"/>
                  </a:cubicBezTo>
                  <a:cubicBezTo>
                    <a:pt x="1" y="39"/>
                    <a:pt x="0" y="44"/>
                    <a:pt x="1" y="50"/>
                  </a:cubicBezTo>
                  <a:cubicBezTo>
                    <a:pt x="2" y="56"/>
                    <a:pt x="6" y="62"/>
                    <a:pt x="13" y="63"/>
                  </a:cubicBezTo>
                  <a:cubicBezTo>
                    <a:pt x="28" y="66"/>
                    <a:pt x="44" y="66"/>
                    <a:pt x="59" y="63"/>
                  </a:cubicBezTo>
                  <a:cubicBezTo>
                    <a:pt x="66" y="62"/>
                    <a:pt x="70" y="58"/>
                    <a:pt x="71" y="51"/>
                  </a:cubicBezTo>
                  <a:cubicBezTo>
                    <a:pt x="72" y="48"/>
                    <a:pt x="72" y="46"/>
                    <a:pt x="71" y="43"/>
                  </a:cubicBezTo>
                  <a:close/>
                  <a:moveTo>
                    <a:pt x="38" y="48"/>
                  </a:moveTo>
                  <a:cubicBezTo>
                    <a:pt x="38" y="53"/>
                    <a:pt x="38" y="53"/>
                    <a:pt x="38" y="53"/>
                  </a:cubicBezTo>
                  <a:cubicBezTo>
                    <a:pt x="34" y="53"/>
                    <a:pt x="34" y="53"/>
                    <a:pt x="34" y="53"/>
                  </a:cubicBezTo>
                  <a:cubicBezTo>
                    <a:pt x="34" y="48"/>
                    <a:pt x="34" y="48"/>
                    <a:pt x="34" y="48"/>
                  </a:cubicBezTo>
                  <a:cubicBezTo>
                    <a:pt x="30" y="48"/>
                    <a:pt x="27" y="47"/>
                    <a:pt x="25" y="46"/>
                  </a:cubicBezTo>
                  <a:cubicBezTo>
                    <a:pt x="27" y="41"/>
                    <a:pt x="27" y="41"/>
                    <a:pt x="27" y="41"/>
                  </a:cubicBezTo>
                  <a:cubicBezTo>
                    <a:pt x="29" y="42"/>
                    <a:pt x="32" y="43"/>
                    <a:pt x="35" y="43"/>
                  </a:cubicBezTo>
                  <a:cubicBezTo>
                    <a:pt x="38" y="43"/>
                    <a:pt x="40" y="42"/>
                    <a:pt x="40" y="40"/>
                  </a:cubicBezTo>
                  <a:cubicBezTo>
                    <a:pt x="40" y="38"/>
                    <a:pt x="38" y="37"/>
                    <a:pt x="34" y="35"/>
                  </a:cubicBezTo>
                  <a:cubicBezTo>
                    <a:pt x="29" y="34"/>
                    <a:pt x="26" y="31"/>
                    <a:pt x="26" y="27"/>
                  </a:cubicBezTo>
                  <a:cubicBezTo>
                    <a:pt x="26" y="22"/>
                    <a:pt x="29" y="19"/>
                    <a:pt x="34" y="18"/>
                  </a:cubicBezTo>
                  <a:cubicBezTo>
                    <a:pt x="34" y="13"/>
                    <a:pt x="34" y="13"/>
                    <a:pt x="34" y="13"/>
                  </a:cubicBezTo>
                  <a:cubicBezTo>
                    <a:pt x="39" y="13"/>
                    <a:pt x="39" y="13"/>
                    <a:pt x="39" y="13"/>
                  </a:cubicBezTo>
                  <a:cubicBezTo>
                    <a:pt x="39" y="18"/>
                    <a:pt x="39" y="18"/>
                    <a:pt x="39" y="18"/>
                  </a:cubicBezTo>
                  <a:cubicBezTo>
                    <a:pt x="42" y="18"/>
                    <a:pt x="44" y="18"/>
                    <a:pt x="46" y="19"/>
                  </a:cubicBezTo>
                  <a:cubicBezTo>
                    <a:pt x="44" y="25"/>
                    <a:pt x="44" y="25"/>
                    <a:pt x="44" y="25"/>
                  </a:cubicBezTo>
                  <a:cubicBezTo>
                    <a:pt x="43" y="24"/>
                    <a:pt x="41" y="23"/>
                    <a:pt x="37" y="23"/>
                  </a:cubicBezTo>
                  <a:cubicBezTo>
                    <a:pt x="34" y="23"/>
                    <a:pt x="33" y="24"/>
                    <a:pt x="33" y="26"/>
                  </a:cubicBezTo>
                  <a:cubicBezTo>
                    <a:pt x="33" y="27"/>
                    <a:pt x="35" y="28"/>
                    <a:pt x="39" y="30"/>
                  </a:cubicBezTo>
                  <a:cubicBezTo>
                    <a:pt x="45" y="32"/>
                    <a:pt x="47" y="35"/>
                    <a:pt x="47" y="39"/>
                  </a:cubicBezTo>
                  <a:cubicBezTo>
                    <a:pt x="47" y="43"/>
                    <a:pt x="44" y="47"/>
                    <a:pt x="38" y="48"/>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1800"/>
            </a:p>
          </p:txBody>
        </p:sp>
        <p:sp>
          <p:nvSpPr>
            <p:cNvPr id="17" name="Freeform 7"/>
            <p:cNvSpPr>
              <a:spLocks/>
            </p:cNvSpPr>
            <p:nvPr userDrawn="1"/>
          </p:nvSpPr>
          <p:spPr bwMode="auto">
            <a:xfrm>
              <a:off x="6372225" y="2513013"/>
              <a:ext cx="142875" cy="107950"/>
            </a:xfrm>
            <a:custGeom>
              <a:avLst/>
              <a:gdLst>
                <a:gd name="T0" fmla="*/ 11 w 37"/>
                <a:gd name="T1" fmla="*/ 27 h 28"/>
                <a:gd name="T2" fmla="*/ 15 w 37"/>
                <a:gd name="T3" fmla="*/ 26 h 28"/>
                <a:gd name="T4" fmla="*/ 23 w 37"/>
                <a:gd name="T5" fmla="*/ 22 h 28"/>
                <a:gd name="T6" fmla="*/ 22 w 37"/>
                <a:gd name="T7" fmla="*/ 26 h 28"/>
                <a:gd name="T8" fmla="*/ 27 w 37"/>
                <a:gd name="T9" fmla="*/ 25 h 28"/>
                <a:gd name="T10" fmla="*/ 34 w 37"/>
                <a:gd name="T11" fmla="*/ 18 h 28"/>
                <a:gd name="T12" fmla="*/ 32 w 37"/>
                <a:gd name="T13" fmla="*/ 8 h 28"/>
                <a:gd name="T14" fmla="*/ 29 w 37"/>
                <a:gd name="T15" fmla="*/ 12 h 28"/>
                <a:gd name="T16" fmla="*/ 31 w 37"/>
                <a:gd name="T17" fmla="*/ 5 h 28"/>
                <a:gd name="T18" fmla="*/ 30 w 37"/>
                <a:gd name="T19" fmla="*/ 3 h 28"/>
                <a:gd name="T20" fmla="*/ 9 w 37"/>
                <a:gd name="T21" fmla="*/ 3 h 28"/>
                <a:gd name="T22" fmla="*/ 8 w 37"/>
                <a:gd name="T23" fmla="*/ 6 h 28"/>
                <a:gd name="T24" fmla="*/ 11 w 37"/>
                <a:gd name="T25" fmla="*/ 14 h 28"/>
                <a:gd name="T26" fmla="*/ 10 w 37"/>
                <a:gd name="T27" fmla="*/ 14 h 28"/>
                <a:gd name="T28" fmla="*/ 7 w 37"/>
                <a:gd name="T29" fmla="*/ 7 h 28"/>
                <a:gd name="T30" fmla="*/ 1 w 37"/>
                <a:gd name="T31" fmla="*/ 12 h 28"/>
                <a:gd name="T32" fmla="*/ 1 w 37"/>
                <a:gd name="T33" fmla="*/ 16 h 28"/>
                <a:gd name="T34" fmla="*/ 11 w 37"/>
                <a:gd name="T35" fmla="*/ 27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7" h="28">
                  <a:moveTo>
                    <a:pt x="11" y="27"/>
                  </a:moveTo>
                  <a:cubicBezTo>
                    <a:pt x="12" y="27"/>
                    <a:pt x="14" y="26"/>
                    <a:pt x="15" y="26"/>
                  </a:cubicBezTo>
                  <a:cubicBezTo>
                    <a:pt x="18" y="26"/>
                    <a:pt x="22" y="26"/>
                    <a:pt x="23" y="22"/>
                  </a:cubicBezTo>
                  <a:cubicBezTo>
                    <a:pt x="23" y="24"/>
                    <a:pt x="23" y="25"/>
                    <a:pt x="22" y="26"/>
                  </a:cubicBezTo>
                  <a:cubicBezTo>
                    <a:pt x="24" y="28"/>
                    <a:pt x="26" y="27"/>
                    <a:pt x="27" y="25"/>
                  </a:cubicBezTo>
                  <a:cubicBezTo>
                    <a:pt x="29" y="23"/>
                    <a:pt x="32" y="20"/>
                    <a:pt x="34" y="18"/>
                  </a:cubicBezTo>
                  <a:cubicBezTo>
                    <a:pt x="37" y="14"/>
                    <a:pt x="36" y="11"/>
                    <a:pt x="32" y="8"/>
                  </a:cubicBezTo>
                  <a:cubicBezTo>
                    <a:pt x="31" y="9"/>
                    <a:pt x="30" y="11"/>
                    <a:pt x="29" y="12"/>
                  </a:cubicBezTo>
                  <a:cubicBezTo>
                    <a:pt x="29" y="9"/>
                    <a:pt x="30" y="7"/>
                    <a:pt x="31" y="5"/>
                  </a:cubicBezTo>
                  <a:cubicBezTo>
                    <a:pt x="31" y="5"/>
                    <a:pt x="31" y="3"/>
                    <a:pt x="30" y="3"/>
                  </a:cubicBezTo>
                  <a:cubicBezTo>
                    <a:pt x="23" y="0"/>
                    <a:pt x="16" y="0"/>
                    <a:pt x="9" y="3"/>
                  </a:cubicBezTo>
                  <a:cubicBezTo>
                    <a:pt x="9" y="3"/>
                    <a:pt x="8" y="5"/>
                    <a:pt x="8" y="6"/>
                  </a:cubicBezTo>
                  <a:cubicBezTo>
                    <a:pt x="9" y="9"/>
                    <a:pt x="10" y="11"/>
                    <a:pt x="11" y="14"/>
                  </a:cubicBezTo>
                  <a:cubicBezTo>
                    <a:pt x="10" y="14"/>
                    <a:pt x="10" y="14"/>
                    <a:pt x="10" y="14"/>
                  </a:cubicBezTo>
                  <a:cubicBezTo>
                    <a:pt x="9" y="12"/>
                    <a:pt x="8" y="10"/>
                    <a:pt x="7" y="7"/>
                  </a:cubicBezTo>
                  <a:cubicBezTo>
                    <a:pt x="5" y="9"/>
                    <a:pt x="3" y="10"/>
                    <a:pt x="1" y="12"/>
                  </a:cubicBezTo>
                  <a:cubicBezTo>
                    <a:pt x="0" y="13"/>
                    <a:pt x="0" y="15"/>
                    <a:pt x="1" y="16"/>
                  </a:cubicBezTo>
                  <a:cubicBezTo>
                    <a:pt x="4" y="20"/>
                    <a:pt x="8" y="24"/>
                    <a:pt x="11" y="27"/>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1800"/>
            </a:p>
          </p:txBody>
        </p:sp>
      </p:grpSp>
      <p:sp>
        <p:nvSpPr>
          <p:cNvPr id="18" name="Freeform 8"/>
          <p:cNvSpPr>
            <a:spLocks/>
          </p:cNvSpPr>
          <p:nvPr userDrawn="1"/>
        </p:nvSpPr>
        <p:spPr bwMode="auto">
          <a:xfrm>
            <a:off x="7143751" y="2949576"/>
            <a:ext cx="194733" cy="41275"/>
          </a:xfrm>
          <a:custGeom>
            <a:avLst/>
            <a:gdLst>
              <a:gd name="T0" fmla="*/ 2 w 38"/>
              <a:gd name="T1" fmla="*/ 6 h 11"/>
              <a:gd name="T2" fmla="*/ 18 w 38"/>
              <a:gd name="T3" fmla="*/ 0 h 11"/>
              <a:gd name="T4" fmla="*/ 35 w 38"/>
              <a:gd name="T5" fmla="*/ 5 h 11"/>
              <a:gd name="T6" fmla="*/ 38 w 38"/>
              <a:gd name="T7" fmla="*/ 8 h 11"/>
              <a:gd name="T8" fmla="*/ 36 w 38"/>
              <a:gd name="T9" fmla="*/ 11 h 11"/>
              <a:gd name="T10" fmla="*/ 31 w 38"/>
              <a:gd name="T11" fmla="*/ 11 h 11"/>
              <a:gd name="T12" fmla="*/ 18 w 38"/>
              <a:gd name="T13" fmla="*/ 7 h 11"/>
              <a:gd name="T14" fmla="*/ 8 w 38"/>
              <a:gd name="T15" fmla="*/ 11 h 11"/>
              <a:gd name="T16" fmla="*/ 3 w 38"/>
              <a:gd name="T17" fmla="*/ 11 h 11"/>
              <a:gd name="T18" fmla="*/ 0 w 38"/>
              <a:gd name="T19" fmla="*/ 9 h 11"/>
              <a:gd name="T20" fmla="*/ 2 w 38"/>
              <a:gd name="T21" fmla="*/ 6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8" h="11">
                <a:moveTo>
                  <a:pt x="2" y="6"/>
                </a:moveTo>
                <a:cubicBezTo>
                  <a:pt x="6" y="3"/>
                  <a:pt x="12" y="0"/>
                  <a:pt x="18" y="0"/>
                </a:cubicBezTo>
                <a:cubicBezTo>
                  <a:pt x="24" y="0"/>
                  <a:pt x="30" y="1"/>
                  <a:pt x="35" y="5"/>
                </a:cubicBezTo>
                <a:cubicBezTo>
                  <a:pt x="36" y="6"/>
                  <a:pt x="37" y="7"/>
                  <a:pt x="38" y="8"/>
                </a:cubicBezTo>
                <a:cubicBezTo>
                  <a:pt x="36" y="11"/>
                  <a:pt x="36" y="11"/>
                  <a:pt x="36" y="11"/>
                </a:cubicBezTo>
                <a:cubicBezTo>
                  <a:pt x="31" y="11"/>
                  <a:pt x="31" y="11"/>
                  <a:pt x="31" y="11"/>
                </a:cubicBezTo>
                <a:cubicBezTo>
                  <a:pt x="27" y="8"/>
                  <a:pt x="23" y="7"/>
                  <a:pt x="18" y="7"/>
                </a:cubicBezTo>
                <a:cubicBezTo>
                  <a:pt x="14" y="7"/>
                  <a:pt x="10" y="9"/>
                  <a:pt x="8" y="11"/>
                </a:cubicBezTo>
                <a:cubicBezTo>
                  <a:pt x="3" y="11"/>
                  <a:pt x="3" y="11"/>
                  <a:pt x="3" y="11"/>
                </a:cubicBezTo>
                <a:cubicBezTo>
                  <a:pt x="0" y="9"/>
                  <a:pt x="0" y="9"/>
                  <a:pt x="0" y="9"/>
                </a:cubicBezTo>
                <a:cubicBezTo>
                  <a:pt x="1" y="8"/>
                  <a:pt x="2" y="7"/>
                  <a:pt x="2" y="6"/>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1800"/>
          </a:p>
        </p:txBody>
      </p:sp>
      <p:sp>
        <p:nvSpPr>
          <p:cNvPr id="19" name="Freeform 9"/>
          <p:cNvSpPr>
            <a:spLocks/>
          </p:cNvSpPr>
          <p:nvPr userDrawn="1"/>
        </p:nvSpPr>
        <p:spPr bwMode="auto">
          <a:xfrm>
            <a:off x="7065433" y="3125788"/>
            <a:ext cx="355600" cy="115888"/>
          </a:xfrm>
          <a:custGeom>
            <a:avLst/>
            <a:gdLst>
              <a:gd name="T0" fmla="*/ 69 w 69"/>
              <a:gd name="T1" fmla="*/ 24 h 30"/>
              <a:gd name="T2" fmla="*/ 64 w 69"/>
              <a:gd name="T3" fmla="*/ 30 h 30"/>
              <a:gd name="T4" fmla="*/ 5 w 69"/>
              <a:gd name="T5" fmla="*/ 30 h 30"/>
              <a:gd name="T6" fmla="*/ 0 w 69"/>
              <a:gd name="T7" fmla="*/ 24 h 30"/>
              <a:gd name="T8" fmla="*/ 0 w 69"/>
              <a:gd name="T9" fmla="*/ 0 h 30"/>
              <a:gd name="T10" fmla="*/ 26 w 69"/>
              <a:gd name="T11" fmla="*/ 0 h 30"/>
              <a:gd name="T12" fmla="*/ 26 w 69"/>
              <a:gd name="T13" fmla="*/ 3 h 30"/>
              <a:gd name="T14" fmla="*/ 31 w 69"/>
              <a:gd name="T15" fmla="*/ 3 h 30"/>
              <a:gd name="T16" fmla="*/ 31 w 69"/>
              <a:gd name="T17" fmla="*/ 10 h 30"/>
              <a:gd name="T18" fmla="*/ 38 w 69"/>
              <a:gd name="T19" fmla="*/ 10 h 30"/>
              <a:gd name="T20" fmla="*/ 38 w 69"/>
              <a:gd name="T21" fmla="*/ 3 h 30"/>
              <a:gd name="T22" fmla="*/ 43 w 69"/>
              <a:gd name="T23" fmla="*/ 3 h 30"/>
              <a:gd name="T24" fmla="*/ 43 w 69"/>
              <a:gd name="T25" fmla="*/ 0 h 30"/>
              <a:gd name="T26" fmla="*/ 69 w 69"/>
              <a:gd name="T27" fmla="*/ 0 h 30"/>
              <a:gd name="T28" fmla="*/ 69 w 69"/>
              <a:gd name="T29" fmla="*/ 0 h 30"/>
              <a:gd name="T30" fmla="*/ 69 w 69"/>
              <a:gd name="T31" fmla="*/ 24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9" h="30">
                <a:moveTo>
                  <a:pt x="69" y="24"/>
                </a:moveTo>
                <a:cubicBezTo>
                  <a:pt x="69" y="27"/>
                  <a:pt x="67" y="30"/>
                  <a:pt x="64" y="30"/>
                </a:cubicBezTo>
                <a:cubicBezTo>
                  <a:pt x="5" y="30"/>
                  <a:pt x="5" y="30"/>
                  <a:pt x="5" y="30"/>
                </a:cubicBezTo>
                <a:cubicBezTo>
                  <a:pt x="2" y="30"/>
                  <a:pt x="0" y="27"/>
                  <a:pt x="0" y="24"/>
                </a:cubicBezTo>
                <a:cubicBezTo>
                  <a:pt x="0" y="0"/>
                  <a:pt x="0" y="0"/>
                  <a:pt x="0" y="0"/>
                </a:cubicBezTo>
                <a:cubicBezTo>
                  <a:pt x="26" y="0"/>
                  <a:pt x="26" y="0"/>
                  <a:pt x="26" y="0"/>
                </a:cubicBezTo>
                <a:cubicBezTo>
                  <a:pt x="26" y="3"/>
                  <a:pt x="26" y="3"/>
                  <a:pt x="26" y="3"/>
                </a:cubicBezTo>
                <a:cubicBezTo>
                  <a:pt x="31" y="3"/>
                  <a:pt x="31" y="3"/>
                  <a:pt x="31" y="3"/>
                </a:cubicBezTo>
                <a:cubicBezTo>
                  <a:pt x="31" y="10"/>
                  <a:pt x="31" y="10"/>
                  <a:pt x="31" y="10"/>
                </a:cubicBezTo>
                <a:cubicBezTo>
                  <a:pt x="38" y="10"/>
                  <a:pt x="38" y="10"/>
                  <a:pt x="38" y="10"/>
                </a:cubicBezTo>
                <a:cubicBezTo>
                  <a:pt x="38" y="3"/>
                  <a:pt x="38" y="3"/>
                  <a:pt x="38" y="3"/>
                </a:cubicBezTo>
                <a:cubicBezTo>
                  <a:pt x="43" y="3"/>
                  <a:pt x="43" y="3"/>
                  <a:pt x="43" y="3"/>
                </a:cubicBezTo>
                <a:cubicBezTo>
                  <a:pt x="43" y="0"/>
                  <a:pt x="43" y="0"/>
                  <a:pt x="43" y="0"/>
                </a:cubicBezTo>
                <a:cubicBezTo>
                  <a:pt x="69" y="0"/>
                  <a:pt x="69" y="0"/>
                  <a:pt x="69" y="0"/>
                </a:cubicBezTo>
                <a:cubicBezTo>
                  <a:pt x="69" y="0"/>
                  <a:pt x="69" y="0"/>
                  <a:pt x="69" y="0"/>
                </a:cubicBezTo>
                <a:lnTo>
                  <a:pt x="69" y="24"/>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1800"/>
          </a:p>
        </p:txBody>
      </p:sp>
      <p:sp>
        <p:nvSpPr>
          <p:cNvPr id="20" name="Freeform 10"/>
          <p:cNvSpPr>
            <a:spLocks/>
          </p:cNvSpPr>
          <p:nvPr userDrawn="1"/>
        </p:nvSpPr>
        <p:spPr bwMode="auto">
          <a:xfrm>
            <a:off x="7029451" y="2998789"/>
            <a:ext cx="423333" cy="104775"/>
          </a:xfrm>
          <a:custGeom>
            <a:avLst/>
            <a:gdLst>
              <a:gd name="T0" fmla="*/ 76 w 82"/>
              <a:gd name="T1" fmla="*/ 27 h 27"/>
              <a:gd name="T2" fmla="*/ 6 w 82"/>
              <a:gd name="T3" fmla="*/ 27 h 27"/>
              <a:gd name="T4" fmla="*/ 0 w 82"/>
              <a:gd name="T5" fmla="*/ 21 h 27"/>
              <a:gd name="T6" fmla="*/ 0 w 82"/>
              <a:gd name="T7" fmla="*/ 6 h 27"/>
              <a:gd name="T8" fmla="*/ 6 w 82"/>
              <a:gd name="T9" fmla="*/ 0 h 27"/>
              <a:gd name="T10" fmla="*/ 76 w 82"/>
              <a:gd name="T11" fmla="*/ 0 h 27"/>
              <a:gd name="T12" fmla="*/ 82 w 82"/>
              <a:gd name="T13" fmla="*/ 6 h 27"/>
              <a:gd name="T14" fmla="*/ 82 w 82"/>
              <a:gd name="T15" fmla="*/ 21 h 27"/>
              <a:gd name="T16" fmla="*/ 76 w 82"/>
              <a:gd name="T17"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2" h="27">
                <a:moveTo>
                  <a:pt x="76" y="27"/>
                </a:moveTo>
                <a:cubicBezTo>
                  <a:pt x="6" y="27"/>
                  <a:pt x="6" y="27"/>
                  <a:pt x="6" y="27"/>
                </a:cubicBezTo>
                <a:cubicBezTo>
                  <a:pt x="3" y="27"/>
                  <a:pt x="0" y="24"/>
                  <a:pt x="0" y="21"/>
                </a:cubicBezTo>
                <a:cubicBezTo>
                  <a:pt x="0" y="6"/>
                  <a:pt x="0" y="6"/>
                  <a:pt x="0" y="6"/>
                </a:cubicBezTo>
                <a:cubicBezTo>
                  <a:pt x="0" y="3"/>
                  <a:pt x="3" y="0"/>
                  <a:pt x="6" y="0"/>
                </a:cubicBezTo>
                <a:cubicBezTo>
                  <a:pt x="76" y="0"/>
                  <a:pt x="76" y="0"/>
                  <a:pt x="76" y="0"/>
                </a:cubicBezTo>
                <a:cubicBezTo>
                  <a:pt x="79" y="0"/>
                  <a:pt x="82" y="3"/>
                  <a:pt x="82" y="6"/>
                </a:cubicBezTo>
                <a:cubicBezTo>
                  <a:pt x="82" y="21"/>
                  <a:pt x="82" y="21"/>
                  <a:pt x="82" y="21"/>
                </a:cubicBezTo>
                <a:cubicBezTo>
                  <a:pt x="82" y="24"/>
                  <a:pt x="79" y="27"/>
                  <a:pt x="76" y="27"/>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1800"/>
          </a:p>
        </p:txBody>
      </p:sp>
      <p:sp>
        <p:nvSpPr>
          <p:cNvPr id="21" name="Freeform 11"/>
          <p:cNvSpPr>
            <a:spLocks noEditPoints="1"/>
          </p:cNvSpPr>
          <p:nvPr userDrawn="1"/>
        </p:nvSpPr>
        <p:spPr bwMode="auto">
          <a:xfrm>
            <a:off x="6989233" y="739775"/>
            <a:ext cx="431800" cy="323850"/>
          </a:xfrm>
          <a:custGeom>
            <a:avLst/>
            <a:gdLst>
              <a:gd name="T0" fmla="*/ 84 w 84"/>
              <a:gd name="T1" fmla="*/ 43 h 84"/>
              <a:gd name="T2" fmla="*/ 82 w 84"/>
              <a:gd name="T3" fmla="*/ 38 h 84"/>
              <a:gd name="T4" fmla="*/ 82 w 84"/>
              <a:gd name="T5" fmla="*/ 34 h 84"/>
              <a:gd name="T6" fmla="*/ 81 w 84"/>
              <a:gd name="T7" fmla="*/ 29 h 84"/>
              <a:gd name="T8" fmla="*/ 74 w 84"/>
              <a:gd name="T9" fmla="*/ 28 h 84"/>
              <a:gd name="T10" fmla="*/ 78 w 84"/>
              <a:gd name="T11" fmla="*/ 20 h 84"/>
              <a:gd name="T12" fmla="*/ 69 w 84"/>
              <a:gd name="T13" fmla="*/ 19 h 84"/>
              <a:gd name="T14" fmla="*/ 71 w 84"/>
              <a:gd name="T15" fmla="*/ 12 h 84"/>
              <a:gd name="T16" fmla="*/ 66 w 84"/>
              <a:gd name="T17" fmla="*/ 9 h 84"/>
              <a:gd name="T18" fmla="*/ 63 w 84"/>
              <a:gd name="T19" fmla="*/ 7 h 84"/>
              <a:gd name="T20" fmla="*/ 59 w 84"/>
              <a:gd name="T21" fmla="*/ 4 h 84"/>
              <a:gd name="T22" fmla="*/ 53 w 84"/>
              <a:gd name="T23" fmla="*/ 9 h 84"/>
              <a:gd name="T24" fmla="*/ 50 w 84"/>
              <a:gd name="T25" fmla="*/ 1 h 84"/>
              <a:gd name="T26" fmla="*/ 46 w 84"/>
              <a:gd name="T27" fmla="*/ 7 h 84"/>
              <a:gd name="T28" fmla="*/ 40 w 84"/>
              <a:gd name="T29" fmla="*/ 0 h 84"/>
              <a:gd name="T30" fmla="*/ 36 w 84"/>
              <a:gd name="T31" fmla="*/ 8 h 84"/>
              <a:gd name="T32" fmla="*/ 31 w 84"/>
              <a:gd name="T33" fmla="*/ 2 h 84"/>
              <a:gd name="T34" fmla="*/ 26 w 84"/>
              <a:gd name="T35" fmla="*/ 5 h 84"/>
              <a:gd name="T36" fmla="*/ 23 w 84"/>
              <a:gd name="T37" fmla="*/ 7 h 84"/>
              <a:gd name="T38" fmla="*/ 17 w 84"/>
              <a:gd name="T39" fmla="*/ 9 h 84"/>
              <a:gd name="T40" fmla="*/ 19 w 84"/>
              <a:gd name="T41" fmla="*/ 16 h 84"/>
              <a:gd name="T42" fmla="*/ 10 w 84"/>
              <a:gd name="T43" fmla="*/ 15 h 84"/>
              <a:gd name="T44" fmla="*/ 12 w 84"/>
              <a:gd name="T45" fmla="*/ 24 h 84"/>
              <a:gd name="T46" fmla="*/ 5 w 84"/>
              <a:gd name="T47" fmla="*/ 24 h 84"/>
              <a:gd name="T48" fmla="*/ 4 w 84"/>
              <a:gd name="T49" fmla="*/ 29 h 84"/>
              <a:gd name="T50" fmla="*/ 3 w 84"/>
              <a:gd name="T51" fmla="*/ 33 h 84"/>
              <a:gd name="T52" fmla="*/ 1 w 84"/>
              <a:gd name="T53" fmla="*/ 38 h 84"/>
              <a:gd name="T54" fmla="*/ 7 w 84"/>
              <a:gd name="T55" fmla="*/ 42 h 84"/>
              <a:gd name="T56" fmla="*/ 1 w 84"/>
              <a:gd name="T57" fmla="*/ 48 h 84"/>
              <a:gd name="T58" fmla="*/ 9 w 84"/>
              <a:gd name="T59" fmla="*/ 52 h 84"/>
              <a:gd name="T60" fmla="*/ 4 w 84"/>
              <a:gd name="T61" fmla="*/ 58 h 84"/>
              <a:gd name="T62" fmla="*/ 7 w 84"/>
              <a:gd name="T63" fmla="*/ 62 h 84"/>
              <a:gd name="T64" fmla="*/ 9 w 84"/>
              <a:gd name="T65" fmla="*/ 65 h 84"/>
              <a:gd name="T66" fmla="*/ 11 w 84"/>
              <a:gd name="T67" fmla="*/ 70 h 84"/>
              <a:gd name="T68" fmla="*/ 19 w 84"/>
              <a:gd name="T69" fmla="*/ 68 h 84"/>
              <a:gd name="T70" fmla="*/ 19 w 84"/>
              <a:gd name="T71" fmla="*/ 77 h 84"/>
              <a:gd name="T72" fmla="*/ 27 w 84"/>
              <a:gd name="T73" fmla="*/ 73 h 84"/>
              <a:gd name="T74" fmla="*/ 28 w 84"/>
              <a:gd name="T75" fmla="*/ 81 h 84"/>
              <a:gd name="T76" fmla="*/ 34 w 84"/>
              <a:gd name="T77" fmla="*/ 76 h 84"/>
              <a:gd name="T78" fmla="*/ 36 w 84"/>
              <a:gd name="T79" fmla="*/ 83 h 84"/>
              <a:gd name="T80" fmla="*/ 42 w 84"/>
              <a:gd name="T81" fmla="*/ 82 h 84"/>
              <a:gd name="T82" fmla="*/ 46 w 84"/>
              <a:gd name="T83" fmla="*/ 82 h 84"/>
              <a:gd name="T84" fmla="*/ 51 w 84"/>
              <a:gd name="T85" fmla="*/ 83 h 84"/>
              <a:gd name="T86" fmla="*/ 53 w 84"/>
              <a:gd name="T87" fmla="*/ 75 h 84"/>
              <a:gd name="T88" fmla="*/ 61 w 84"/>
              <a:gd name="T89" fmla="*/ 80 h 84"/>
              <a:gd name="T90" fmla="*/ 62 w 84"/>
              <a:gd name="T91" fmla="*/ 71 h 84"/>
              <a:gd name="T92" fmla="*/ 69 w 84"/>
              <a:gd name="T93" fmla="*/ 74 h 84"/>
              <a:gd name="T94" fmla="*/ 72 w 84"/>
              <a:gd name="T95" fmla="*/ 69 h 84"/>
              <a:gd name="T96" fmla="*/ 74 w 84"/>
              <a:gd name="T97" fmla="*/ 66 h 84"/>
              <a:gd name="T98" fmla="*/ 78 w 84"/>
              <a:gd name="T99" fmla="*/ 62 h 84"/>
              <a:gd name="T100" fmla="*/ 74 w 84"/>
              <a:gd name="T101" fmla="*/ 56 h 84"/>
              <a:gd name="T102" fmla="*/ 82 w 84"/>
              <a:gd name="T103" fmla="*/ 53 h 84"/>
              <a:gd name="T104" fmla="*/ 77 w 84"/>
              <a:gd name="T105" fmla="*/ 47 h 84"/>
              <a:gd name="T106" fmla="*/ 35 w 84"/>
              <a:gd name="T107" fmla="*/ 40 h 84"/>
              <a:gd name="T108" fmla="*/ 15 w 84"/>
              <a:gd name="T109" fmla="*/ 34 h 84"/>
              <a:gd name="T110" fmla="*/ 19 w 84"/>
              <a:gd name="T111" fmla="*/ 44 h 84"/>
              <a:gd name="T112" fmla="*/ 21 w 84"/>
              <a:gd name="T113" fmla="*/ 51 h 84"/>
              <a:gd name="T114" fmla="*/ 35 w 84"/>
              <a:gd name="T115" fmla="*/ 69 h 84"/>
              <a:gd name="T116" fmla="*/ 64 w 84"/>
              <a:gd name="T117" fmla="*/ 48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84" h="84">
                <a:moveTo>
                  <a:pt x="82" y="46"/>
                </a:moveTo>
                <a:cubicBezTo>
                  <a:pt x="83" y="46"/>
                  <a:pt x="83" y="46"/>
                  <a:pt x="83" y="46"/>
                </a:cubicBezTo>
                <a:cubicBezTo>
                  <a:pt x="84" y="46"/>
                  <a:pt x="84" y="45"/>
                  <a:pt x="84" y="45"/>
                </a:cubicBezTo>
                <a:cubicBezTo>
                  <a:pt x="84" y="44"/>
                  <a:pt x="84" y="44"/>
                  <a:pt x="84" y="43"/>
                </a:cubicBezTo>
                <a:cubicBezTo>
                  <a:pt x="83" y="43"/>
                  <a:pt x="83" y="43"/>
                  <a:pt x="82" y="43"/>
                </a:cubicBezTo>
                <a:cubicBezTo>
                  <a:pt x="82" y="43"/>
                  <a:pt x="79" y="42"/>
                  <a:pt x="77" y="42"/>
                </a:cubicBezTo>
                <a:cubicBezTo>
                  <a:pt x="77" y="41"/>
                  <a:pt x="77" y="40"/>
                  <a:pt x="77" y="39"/>
                </a:cubicBezTo>
                <a:cubicBezTo>
                  <a:pt x="79" y="39"/>
                  <a:pt x="82" y="38"/>
                  <a:pt x="82" y="38"/>
                </a:cubicBezTo>
                <a:cubicBezTo>
                  <a:pt x="83" y="38"/>
                  <a:pt x="83" y="38"/>
                  <a:pt x="83" y="37"/>
                </a:cubicBezTo>
                <a:cubicBezTo>
                  <a:pt x="84" y="37"/>
                  <a:pt x="84" y="36"/>
                  <a:pt x="84" y="36"/>
                </a:cubicBezTo>
                <a:cubicBezTo>
                  <a:pt x="84" y="35"/>
                  <a:pt x="83" y="35"/>
                  <a:pt x="83" y="35"/>
                </a:cubicBezTo>
                <a:cubicBezTo>
                  <a:pt x="83" y="34"/>
                  <a:pt x="82" y="34"/>
                  <a:pt x="82" y="34"/>
                </a:cubicBezTo>
                <a:cubicBezTo>
                  <a:pt x="81" y="34"/>
                  <a:pt x="78" y="34"/>
                  <a:pt x="76" y="35"/>
                </a:cubicBezTo>
                <a:cubicBezTo>
                  <a:pt x="76" y="34"/>
                  <a:pt x="76" y="33"/>
                  <a:pt x="75" y="32"/>
                </a:cubicBezTo>
                <a:cubicBezTo>
                  <a:pt x="78" y="31"/>
                  <a:pt x="80" y="30"/>
                  <a:pt x="81" y="30"/>
                </a:cubicBezTo>
                <a:cubicBezTo>
                  <a:pt x="81" y="30"/>
                  <a:pt x="81" y="29"/>
                  <a:pt x="81" y="29"/>
                </a:cubicBezTo>
                <a:cubicBezTo>
                  <a:pt x="82" y="28"/>
                  <a:pt x="82" y="28"/>
                  <a:pt x="81" y="27"/>
                </a:cubicBezTo>
                <a:cubicBezTo>
                  <a:pt x="81" y="27"/>
                  <a:pt x="81" y="27"/>
                  <a:pt x="81" y="26"/>
                </a:cubicBezTo>
                <a:cubicBezTo>
                  <a:pt x="80" y="26"/>
                  <a:pt x="80" y="26"/>
                  <a:pt x="79" y="26"/>
                </a:cubicBezTo>
                <a:cubicBezTo>
                  <a:pt x="79" y="26"/>
                  <a:pt x="76" y="27"/>
                  <a:pt x="74" y="28"/>
                </a:cubicBezTo>
                <a:cubicBezTo>
                  <a:pt x="73" y="27"/>
                  <a:pt x="73" y="26"/>
                  <a:pt x="73" y="25"/>
                </a:cubicBezTo>
                <a:cubicBezTo>
                  <a:pt x="75" y="24"/>
                  <a:pt x="77" y="22"/>
                  <a:pt x="77" y="22"/>
                </a:cubicBezTo>
                <a:cubicBezTo>
                  <a:pt x="78" y="22"/>
                  <a:pt x="78" y="21"/>
                  <a:pt x="78" y="21"/>
                </a:cubicBezTo>
                <a:cubicBezTo>
                  <a:pt x="78" y="20"/>
                  <a:pt x="78" y="20"/>
                  <a:pt x="78" y="20"/>
                </a:cubicBezTo>
                <a:cubicBezTo>
                  <a:pt x="77" y="19"/>
                  <a:pt x="77" y="19"/>
                  <a:pt x="76" y="19"/>
                </a:cubicBezTo>
                <a:cubicBezTo>
                  <a:pt x="76" y="19"/>
                  <a:pt x="76" y="19"/>
                  <a:pt x="75" y="19"/>
                </a:cubicBezTo>
                <a:cubicBezTo>
                  <a:pt x="75" y="19"/>
                  <a:pt x="72" y="20"/>
                  <a:pt x="70" y="21"/>
                </a:cubicBezTo>
                <a:cubicBezTo>
                  <a:pt x="70" y="21"/>
                  <a:pt x="69" y="20"/>
                  <a:pt x="69" y="19"/>
                </a:cubicBezTo>
                <a:cubicBezTo>
                  <a:pt x="70" y="18"/>
                  <a:pt x="72" y="16"/>
                  <a:pt x="72" y="15"/>
                </a:cubicBezTo>
                <a:cubicBezTo>
                  <a:pt x="73" y="15"/>
                  <a:pt x="73" y="14"/>
                  <a:pt x="73" y="14"/>
                </a:cubicBezTo>
                <a:cubicBezTo>
                  <a:pt x="73" y="13"/>
                  <a:pt x="72" y="13"/>
                  <a:pt x="72" y="13"/>
                </a:cubicBezTo>
                <a:cubicBezTo>
                  <a:pt x="72" y="12"/>
                  <a:pt x="71" y="12"/>
                  <a:pt x="71" y="12"/>
                </a:cubicBezTo>
                <a:cubicBezTo>
                  <a:pt x="70" y="12"/>
                  <a:pt x="70" y="12"/>
                  <a:pt x="70" y="12"/>
                </a:cubicBezTo>
                <a:cubicBezTo>
                  <a:pt x="69" y="13"/>
                  <a:pt x="67" y="14"/>
                  <a:pt x="65" y="16"/>
                </a:cubicBezTo>
                <a:cubicBezTo>
                  <a:pt x="65" y="15"/>
                  <a:pt x="64" y="15"/>
                  <a:pt x="63" y="14"/>
                </a:cubicBezTo>
                <a:cubicBezTo>
                  <a:pt x="65" y="12"/>
                  <a:pt x="66" y="10"/>
                  <a:pt x="66" y="9"/>
                </a:cubicBezTo>
                <a:cubicBezTo>
                  <a:pt x="66" y="9"/>
                  <a:pt x="66" y="9"/>
                  <a:pt x="66" y="8"/>
                </a:cubicBezTo>
                <a:cubicBezTo>
                  <a:pt x="66" y="8"/>
                  <a:pt x="66" y="7"/>
                  <a:pt x="65" y="7"/>
                </a:cubicBezTo>
                <a:cubicBezTo>
                  <a:pt x="65" y="7"/>
                  <a:pt x="65" y="7"/>
                  <a:pt x="64" y="7"/>
                </a:cubicBezTo>
                <a:cubicBezTo>
                  <a:pt x="64" y="7"/>
                  <a:pt x="63" y="7"/>
                  <a:pt x="63" y="7"/>
                </a:cubicBezTo>
                <a:cubicBezTo>
                  <a:pt x="63" y="8"/>
                  <a:pt x="61" y="10"/>
                  <a:pt x="59" y="12"/>
                </a:cubicBezTo>
                <a:cubicBezTo>
                  <a:pt x="59" y="11"/>
                  <a:pt x="58" y="11"/>
                  <a:pt x="57" y="11"/>
                </a:cubicBezTo>
                <a:cubicBezTo>
                  <a:pt x="58" y="8"/>
                  <a:pt x="59" y="6"/>
                  <a:pt x="59" y="5"/>
                </a:cubicBezTo>
                <a:cubicBezTo>
                  <a:pt x="59" y="5"/>
                  <a:pt x="59" y="4"/>
                  <a:pt x="59" y="4"/>
                </a:cubicBezTo>
                <a:cubicBezTo>
                  <a:pt x="58" y="3"/>
                  <a:pt x="58" y="3"/>
                  <a:pt x="58" y="3"/>
                </a:cubicBezTo>
                <a:cubicBezTo>
                  <a:pt x="57" y="3"/>
                  <a:pt x="57" y="3"/>
                  <a:pt x="56" y="3"/>
                </a:cubicBezTo>
                <a:cubicBezTo>
                  <a:pt x="56" y="3"/>
                  <a:pt x="55" y="3"/>
                  <a:pt x="55" y="4"/>
                </a:cubicBezTo>
                <a:cubicBezTo>
                  <a:pt x="55" y="4"/>
                  <a:pt x="54" y="7"/>
                  <a:pt x="53" y="9"/>
                </a:cubicBezTo>
                <a:cubicBezTo>
                  <a:pt x="52" y="9"/>
                  <a:pt x="52" y="9"/>
                  <a:pt x="52" y="8"/>
                </a:cubicBezTo>
                <a:cubicBezTo>
                  <a:pt x="51" y="8"/>
                  <a:pt x="51" y="8"/>
                  <a:pt x="50" y="8"/>
                </a:cubicBezTo>
                <a:cubicBezTo>
                  <a:pt x="51" y="6"/>
                  <a:pt x="51" y="3"/>
                  <a:pt x="51" y="2"/>
                </a:cubicBezTo>
                <a:cubicBezTo>
                  <a:pt x="51" y="2"/>
                  <a:pt x="51" y="2"/>
                  <a:pt x="50" y="1"/>
                </a:cubicBezTo>
                <a:cubicBezTo>
                  <a:pt x="50" y="1"/>
                  <a:pt x="50" y="1"/>
                  <a:pt x="49" y="1"/>
                </a:cubicBezTo>
                <a:cubicBezTo>
                  <a:pt x="49" y="0"/>
                  <a:pt x="48" y="1"/>
                  <a:pt x="48" y="1"/>
                </a:cubicBezTo>
                <a:cubicBezTo>
                  <a:pt x="47" y="1"/>
                  <a:pt x="47" y="1"/>
                  <a:pt x="47" y="2"/>
                </a:cubicBezTo>
                <a:cubicBezTo>
                  <a:pt x="47" y="2"/>
                  <a:pt x="46" y="5"/>
                  <a:pt x="46" y="7"/>
                </a:cubicBezTo>
                <a:cubicBezTo>
                  <a:pt x="45" y="7"/>
                  <a:pt x="44" y="7"/>
                  <a:pt x="43" y="7"/>
                </a:cubicBezTo>
                <a:cubicBezTo>
                  <a:pt x="43" y="5"/>
                  <a:pt x="42" y="2"/>
                  <a:pt x="42" y="2"/>
                </a:cubicBezTo>
                <a:cubicBezTo>
                  <a:pt x="42" y="1"/>
                  <a:pt x="42" y="1"/>
                  <a:pt x="42" y="0"/>
                </a:cubicBezTo>
                <a:cubicBezTo>
                  <a:pt x="41" y="0"/>
                  <a:pt x="41" y="0"/>
                  <a:pt x="40" y="0"/>
                </a:cubicBezTo>
                <a:cubicBezTo>
                  <a:pt x="40" y="0"/>
                  <a:pt x="40" y="0"/>
                  <a:pt x="39" y="0"/>
                </a:cubicBezTo>
                <a:cubicBezTo>
                  <a:pt x="39" y="1"/>
                  <a:pt x="39" y="1"/>
                  <a:pt x="39" y="2"/>
                </a:cubicBezTo>
                <a:cubicBezTo>
                  <a:pt x="39" y="2"/>
                  <a:pt x="38" y="5"/>
                  <a:pt x="38" y="7"/>
                </a:cubicBezTo>
                <a:cubicBezTo>
                  <a:pt x="37" y="7"/>
                  <a:pt x="37" y="7"/>
                  <a:pt x="36" y="8"/>
                </a:cubicBezTo>
                <a:cubicBezTo>
                  <a:pt x="35" y="5"/>
                  <a:pt x="34" y="3"/>
                  <a:pt x="34" y="2"/>
                </a:cubicBezTo>
                <a:cubicBezTo>
                  <a:pt x="34" y="2"/>
                  <a:pt x="34" y="2"/>
                  <a:pt x="33" y="1"/>
                </a:cubicBezTo>
                <a:cubicBezTo>
                  <a:pt x="33" y="1"/>
                  <a:pt x="32" y="1"/>
                  <a:pt x="32" y="1"/>
                </a:cubicBezTo>
                <a:cubicBezTo>
                  <a:pt x="31" y="1"/>
                  <a:pt x="31" y="2"/>
                  <a:pt x="31" y="2"/>
                </a:cubicBezTo>
                <a:cubicBezTo>
                  <a:pt x="30" y="2"/>
                  <a:pt x="30" y="3"/>
                  <a:pt x="30" y="3"/>
                </a:cubicBezTo>
                <a:cubicBezTo>
                  <a:pt x="30" y="4"/>
                  <a:pt x="31" y="6"/>
                  <a:pt x="31" y="9"/>
                </a:cubicBezTo>
                <a:cubicBezTo>
                  <a:pt x="30" y="9"/>
                  <a:pt x="30" y="9"/>
                  <a:pt x="29" y="10"/>
                </a:cubicBezTo>
                <a:cubicBezTo>
                  <a:pt x="28" y="8"/>
                  <a:pt x="26" y="5"/>
                  <a:pt x="26" y="5"/>
                </a:cubicBezTo>
                <a:cubicBezTo>
                  <a:pt x="26" y="4"/>
                  <a:pt x="25" y="4"/>
                  <a:pt x="25" y="4"/>
                </a:cubicBezTo>
                <a:cubicBezTo>
                  <a:pt x="24" y="4"/>
                  <a:pt x="24" y="4"/>
                  <a:pt x="24" y="4"/>
                </a:cubicBezTo>
                <a:cubicBezTo>
                  <a:pt x="23" y="4"/>
                  <a:pt x="23" y="5"/>
                  <a:pt x="23" y="5"/>
                </a:cubicBezTo>
                <a:cubicBezTo>
                  <a:pt x="22" y="6"/>
                  <a:pt x="22" y="6"/>
                  <a:pt x="23" y="7"/>
                </a:cubicBezTo>
                <a:cubicBezTo>
                  <a:pt x="23" y="7"/>
                  <a:pt x="24" y="10"/>
                  <a:pt x="25" y="12"/>
                </a:cubicBezTo>
                <a:cubicBezTo>
                  <a:pt x="24" y="12"/>
                  <a:pt x="23" y="13"/>
                  <a:pt x="23" y="13"/>
                </a:cubicBezTo>
                <a:cubicBezTo>
                  <a:pt x="21" y="11"/>
                  <a:pt x="19" y="9"/>
                  <a:pt x="19" y="9"/>
                </a:cubicBezTo>
                <a:cubicBezTo>
                  <a:pt x="18" y="9"/>
                  <a:pt x="18" y="9"/>
                  <a:pt x="17" y="9"/>
                </a:cubicBezTo>
                <a:cubicBezTo>
                  <a:pt x="17" y="9"/>
                  <a:pt x="16" y="9"/>
                  <a:pt x="16" y="9"/>
                </a:cubicBezTo>
                <a:cubicBezTo>
                  <a:pt x="16" y="9"/>
                  <a:pt x="15" y="10"/>
                  <a:pt x="15" y="10"/>
                </a:cubicBezTo>
                <a:cubicBezTo>
                  <a:pt x="15" y="11"/>
                  <a:pt x="15" y="11"/>
                  <a:pt x="16" y="11"/>
                </a:cubicBezTo>
                <a:cubicBezTo>
                  <a:pt x="16" y="12"/>
                  <a:pt x="17" y="14"/>
                  <a:pt x="19" y="16"/>
                </a:cubicBezTo>
                <a:cubicBezTo>
                  <a:pt x="18" y="17"/>
                  <a:pt x="18" y="17"/>
                  <a:pt x="17" y="18"/>
                </a:cubicBezTo>
                <a:cubicBezTo>
                  <a:pt x="15" y="16"/>
                  <a:pt x="13" y="15"/>
                  <a:pt x="12" y="15"/>
                </a:cubicBezTo>
                <a:cubicBezTo>
                  <a:pt x="12" y="14"/>
                  <a:pt x="11" y="14"/>
                  <a:pt x="11" y="14"/>
                </a:cubicBezTo>
                <a:cubicBezTo>
                  <a:pt x="11" y="14"/>
                  <a:pt x="10" y="15"/>
                  <a:pt x="10" y="15"/>
                </a:cubicBezTo>
                <a:cubicBezTo>
                  <a:pt x="10" y="15"/>
                  <a:pt x="9" y="16"/>
                  <a:pt x="9" y="16"/>
                </a:cubicBezTo>
                <a:cubicBezTo>
                  <a:pt x="9" y="17"/>
                  <a:pt x="10" y="17"/>
                  <a:pt x="10" y="18"/>
                </a:cubicBezTo>
                <a:cubicBezTo>
                  <a:pt x="10" y="18"/>
                  <a:pt x="12" y="20"/>
                  <a:pt x="14" y="22"/>
                </a:cubicBezTo>
                <a:cubicBezTo>
                  <a:pt x="13" y="22"/>
                  <a:pt x="13" y="23"/>
                  <a:pt x="12" y="24"/>
                </a:cubicBezTo>
                <a:cubicBezTo>
                  <a:pt x="10" y="23"/>
                  <a:pt x="8" y="22"/>
                  <a:pt x="7" y="21"/>
                </a:cubicBezTo>
                <a:cubicBezTo>
                  <a:pt x="7" y="21"/>
                  <a:pt x="6" y="21"/>
                  <a:pt x="6" y="21"/>
                </a:cubicBezTo>
                <a:cubicBezTo>
                  <a:pt x="6" y="22"/>
                  <a:pt x="5" y="22"/>
                  <a:pt x="5" y="22"/>
                </a:cubicBezTo>
                <a:cubicBezTo>
                  <a:pt x="5" y="23"/>
                  <a:pt x="5" y="23"/>
                  <a:pt x="5" y="24"/>
                </a:cubicBezTo>
                <a:cubicBezTo>
                  <a:pt x="5" y="24"/>
                  <a:pt x="5" y="25"/>
                  <a:pt x="6" y="25"/>
                </a:cubicBezTo>
                <a:cubicBezTo>
                  <a:pt x="6" y="25"/>
                  <a:pt x="8" y="27"/>
                  <a:pt x="10" y="28"/>
                </a:cubicBezTo>
                <a:cubicBezTo>
                  <a:pt x="10" y="29"/>
                  <a:pt x="10" y="29"/>
                  <a:pt x="9" y="30"/>
                </a:cubicBezTo>
                <a:cubicBezTo>
                  <a:pt x="7" y="30"/>
                  <a:pt x="4" y="29"/>
                  <a:pt x="4" y="29"/>
                </a:cubicBezTo>
                <a:cubicBezTo>
                  <a:pt x="3" y="29"/>
                  <a:pt x="3" y="29"/>
                  <a:pt x="2" y="29"/>
                </a:cubicBezTo>
                <a:cubicBezTo>
                  <a:pt x="2" y="30"/>
                  <a:pt x="2" y="30"/>
                  <a:pt x="2" y="31"/>
                </a:cubicBezTo>
                <a:cubicBezTo>
                  <a:pt x="2" y="31"/>
                  <a:pt x="2" y="31"/>
                  <a:pt x="2" y="32"/>
                </a:cubicBezTo>
                <a:cubicBezTo>
                  <a:pt x="2" y="32"/>
                  <a:pt x="2" y="33"/>
                  <a:pt x="3" y="33"/>
                </a:cubicBezTo>
                <a:cubicBezTo>
                  <a:pt x="3" y="33"/>
                  <a:pt x="6" y="34"/>
                  <a:pt x="8" y="35"/>
                </a:cubicBezTo>
                <a:cubicBezTo>
                  <a:pt x="8" y="36"/>
                  <a:pt x="8" y="36"/>
                  <a:pt x="8" y="37"/>
                </a:cubicBezTo>
                <a:cubicBezTo>
                  <a:pt x="5" y="37"/>
                  <a:pt x="3" y="37"/>
                  <a:pt x="2" y="37"/>
                </a:cubicBezTo>
                <a:cubicBezTo>
                  <a:pt x="1" y="37"/>
                  <a:pt x="1" y="38"/>
                  <a:pt x="1" y="38"/>
                </a:cubicBezTo>
                <a:cubicBezTo>
                  <a:pt x="0" y="38"/>
                  <a:pt x="0" y="39"/>
                  <a:pt x="0" y="39"/>
                </a:cubicBezTo>
                <a:cubicBezTo>
                  <a:pt x="0" y="40"/>
                  <a:pt x="0" y="40"/>
                  <a:pt x="1" y="40"/>
                </a:cubicBezTo>
                <a:cubicBezTo>
                  <a:pt x="1" y="41"/>
                  <a:pt x="1" y="41"/>
                  <a:pt x="2" y="41"/>
                </a:cubicBezTo>
                <a:cubicBezTo>
                  <a:pt x="2" y="41"/>
                  <a:pt x="5" y="42"/>
                  <a:pt x="7" y="42"/>
                </a:cubicBezTo>
                <a:cubicBezTo>
                  <a:pt x="7" y="43"/>
                  <a:pt x="7" y="44"/>
                  <a:pt x="7" y="45"/>
                </a:cubicBezTo>
                <a:cubicBezTo>
                  <a:pt x="5" y="45"/>
                  <a:pt x="2" y="46"/>
                  <a:pt x="2" y="46"/>
                </a:cubicBezTo>
                <a:cubicBezTo>
                  <a:pt x="1" y="46"/>
                  <a:pt x="1" y="46"/>
                  <a:pt x="1" y="47"/>
                </a:cubicBezTo>
                <a:cubicBezTo>
                  <a:pt x="1" y="47"/>
                  <a:pt x="0" y="48"/>
                  <a:pt x="1" y="48"/>
                </a:cubicBezTo>
                <a:cubicBezTo>
                  <a:pt x="1" y="48"/>
                  <a:pt x="1" y="49"/>
                  <a:pt x="1" y="49"/>
                </a:cubicBezTo>
                <a:cubicBezTo>
                  <a:pt x="2" y="49"/>
                  <a:pt x="2" y="50"/>
                  <a:pt x="2" y="50"/>
                </a:cubicBezTo>
                <a:cubicBezTo>
                  <a:pt x="3" y="50"/>
                  <a:pt x="6" y="49"/>
                  <a:pt x="8" y="49"/>
                </a:cubicBezTo>
                <a:cubicBezTo>
                  <a:pt x="8" y="50"/>
                  <a:pt x="8" y="51"/>
                  <a:pt x="9" y="52"/>
                </a:cubicBezTo>
                <a:cubicBezTo>
                  <a:pt x="6" y="53"/>
                  <a:pt x="4" y="54"/>
                  <a:pt x="4" y="54"/>
                </a:cubicBezTo>
                <a:cubicBezTo>
                  <a:pt x="3" y="54"/>
                  <a:pt x="3" y="55"/>
                  <a:pt x="3" y="55"/>
                </a:cubicBezTo>
                <a:cubicBezTo>
                  <a:pt x="3" y="56"/>
                  <a:pt x="3" y="56"/>
                  <a:pt x="3" y="56"/>
                </a:cubicBezTo>
                <a:cubicBezTo>
                  <a:pt x="3" y="57"/>
                  <a:pt x="3" y="57"/>
                  <a:pt x="4" y="58"/>
                </a:cubicBezTo>
                <a:cubicBezTo>
                  <a:pt x="4" y="58"/>
                  <a:pt x="4" y="58"/>
                  <a:pt x="5" y="58"/>
                </a:cubicBezTo>
                <a:cubicBezTo>
                  <a:pt x="5" y="58"/>
                  <a:pt x="8" y="57"/>
                  <a:pt x="10" y="56"/>
                </a:cubicBezTo>
                <a:cubicBezTo>
                  <a:pt x="11" y="57"/>
                  <a:pt x="11" y="58"/>
                  <a:pt x="11" y="58"/>
                </a:cubicBezTo>
                <a:cubicBezTo>
                  <a:pt x="9" y="60"/>
                  <a:pt x="7" y="62"/>
                  <a:pt x="7" y="62"/>
                </a:cubicBezTo>
                <a:cubicBezTo>
                  <a:pt x="7" y="62"/>
                  <a:pt x="6" y="63"/>
                  <a:pt x="6" y="63"/>
                </a:cubicBezTo>
                <a:cubicBezTo>
                  <a:pt x="6" y="63"/>
                  <a:pt x="6" y="64"/>
                  <a:pt x="7" y="64"/>
                </a:cubicBezTo>
                <a:cubicBezTo>
                  <a:pt x="7" y="65"/>
                  <a:pt x="7" y="65"/>
                  <a:pt x="8" y="65"/>
                </a:cubicBezTo>
                <a:cubicBezTo>
                  <a:pt x="8" y="65"/>
                  <a:pt x="9" y="65"/>
                  <a:pt x="9" y="65"/>
                </a:cubicBezTo>
                <a:cubicBezTo>
                  <a:pt x="9" y="65"/>
                  <a:pt x="12" y="64"/>
                  <a:pt x="14" y="63"/>
                </a:cubicBezTo>
                <a:cubicBezTo>
                  <a:pt x="14" y="63"/>
                  <a:pt x="15" y="64"/>
                  <a:pt x="15" y="64"/>
                </a:cubicBezTo>
                <a:cubicBezTo>
                  <a:pt x="14" y="66"/>
                  <a:pt x="12" y="68"/>
                  <a:pt x="12" y="69"/>
                </a:cubicBezTo>
                <a:cubicBezTo>
                  <a:pt x="12" y="69"/>
                  <a:pt x="11" y="70"/>
                  <a:pt x="11" y="70"/>
                </a:cubicBezTo>
                <a:cubicBezTo>
                  <a:pt x="11" y="70"/>
                  <a:pt x="12" y="71"/>
                  <a:pt x="12" y="71"/>
                </a:cubicBezTo>
                <a:cubicBezTo>
                  <a:pt x="12" y="72"/>
                  <a:pt x="13" y="72"/>
                  <a:pt x="13" y="72"/>
                </a:cubicBezTo>
                <a:cubicBezTo>
                  <a:pt x="14" y="72"/>
                  <a:pt x="14" y="72"/>
                  <a:pt x="14" y="71"/>
                </a:cubicBezTo>
                <a:cubicBezTo>
                  <a:pt x="15" y="71"/>
                  <a:pt x="17" y="69"/>
                  <a:pt x="19" y="68"/>
                </a:cubicBezTo>
                <a:cubicBezTo>
                  <a:pt x="19" y="68"/>
                  <a:pt x="20" y="69"/>
                  <a:pt x="21" y="70"/>
                </a:cubicBezTo>
                <a:cubicBezTo>
                  <a:pt x="20" y="72"/>
                  <a:pt x="18" y="74"/>
                  <a:pt x="18" y="74"/>
                </a:cubicBezTo>
                <a:cubicBezTo>
                  <a:pt x="18" y="75"/>
                  <a:pt x="18" y="75"/>
                  <a:pt x="18" y="76"/>
                </a:cubicBezTo>
                <a:cubicBezTo>
                  <a:pt x="18" y="76"/>
                  <a:pt x="18" y="77"/>
                  <a:pt x="19" y="77"/>
                </a:cubicBezTo>
                <a:cubicBezTo>
                  <a:pt x="19" y="77"/>
                  <a:pt x="20" y="77"/>
                  <a:pt x="20" y="77"/>
                </a:cubicBezTo>
                <a:cubicBezTo>
                  <a:pt x="20" y="77"/>
                  <a:pt x="21" y="77"/>
                  <a:pt x="21" y="77"/>
                </a:cubicBezTo>
                <a:cubicBezTo>
                  <a:pt x="22" y="76"/>
                  <a:pt x="23" y="74"/>
                  <a:pt x="25" y="72"/>
                </a:cubicBezTo>
                <a:cubicBezTo>
                  <a:pt x="25" y="73"/>
                  <a:pt x="26" y="73"/>
                  <a:pt x="27" y="73"/>
                </a:cubicBezTo>
                <a:cubicBezTo>
                  <a:pt x="26" y="76"/>
                  <a:pt x="25" y="78"/>
                  <a:pt x="25" y="79"/>
                </a:cubicBezTo>
                <a:cubicBezTo>
                  <a:pt x="25" y="79"/>
                  <a:pt x="25" y="80"/>
                  <a:pt x="25" y="80"/>
                </a:cubicBezTo>
                <a:cubicBezTo>
                  <a:pt x="26" y="80"/>
                  <a:pt x="26" y="81"/>
                  <a:pt x="26" y="81"/>
                </a:cubicBezTo>
                <a:cubicBezTo>
                  <a:pt x="27" y="81"/>
                  <a:pt x="27" y="81"/>
                  <a:pt x="28" y="81"/>
                </a:cubicBezTo>
                <a:cubicBezTo>
                  <a:pt x="28" y="81"/>
                  <a:pt x="29" y="81"/>
                  <a:pt x="29" y="80"/>
                </a:cubicBezTo>
                <a:cubicBezTo>
                  <a:pt x="29" y="80"/>
                  <a:pt x="30" y="77"/>
                  <a:pt x="31" y="75"/>
                </a:cubicBezTo>
                <a:cubicBezTo>
                  <a:pt x="32" y="75"/>
                  <a:pt x="32" y="75"/>
                  <a:pt x="33" y="75"/>
                </a:cubicBezTo>
                <a:cubicBezTo>
                  <a:pt x="33" y="76"/>
                  <a:pt x="33" y="76"/>
                  <a:pt x="34" y="76"/>
                </a:cubicBezTo>
                <a:cubicBezTo>
                  <a:pt x="34" y="78"/>
                  <a:pt x="33" y="81"/>
                  <a:pt x="33" y="81"/>
                </a:cubicBezTo>
                <a:cubicBezTo>
                  <a:pt x="33" y="82"/>
                  <a:pt x="33" y="82"/>
                  <a:pt x="34" y="83"/>
                </a:cubicBezTo>
                <a:cubicBezTo>
                  <a:pt x="34" y="83"/>
                  <a:pt x="34" y="83"/>
                  <a:pt x="35" y="83"/>
                </a:cubicBezTo>
                <a:cubicBezTo>
                  <a:pt x="35" y="83"/>
                  <a:pt x="36" y="83"/>
                  <a:pt x="36" y="83"/>
                </a:cubicBezTo>
                <a:cubicBezTo>
                  <a:pt x="37" y="83"/>
                  <a:pt x="37" y="83"/>
                  <a:pt x="37" y="82"/>
                </a:cubicBezTo>
                <a:cubicBezTo>
                  <a:pt x="37" y="82"/>
                  <a:pt x="38" y="79"/>
                  <a:pt x="39" y="77"/>
                </a:cubicBezTo>
                <a:cubicBezTo>
                  <a:pt x="39" y="77"/>
                  <a:pt x="40" y="77"/>
                  <a:pt x="41" y="77"/>
                </a:cubicBezTo>
                <a:cubicBezTo>
                  <a:pt x="41" y="79"/>
                  <a:pt x="42" y="82"/>
                  <a:pt x="42" y="82"/>
                </a:cubicBezTo>
                <a:cubicBezTo>
                  <a:pt x="42" y="83"/>
                  <a:pt x="42" y="83"/>
                  <a:pt x="42" y="84"/>
                </a:cubicBezTo>
                <a:cubicBezTo>
                  <a:pt x="43" y="84"/>
                  <a:pt x="43" y="84"/>
                  <a:pt x="44" y="84"/>
                </a:cubicBezTo>
                <a:cubicBezTo>
                  <a:pt x="44" y="84"/>
                  <a:pt x="45" y="84"/>
                  <a:pt x="45" y="83"/>
                </a:cubicBezTo>
                <a:cubicBezTo>
                  <a:pt x="45" y="83"/>
                  <a:pt x="45" y="83"/>
                  <a:pt x="46" y="82"/>
                </a:cubicBezTo>
                <a:cubicBezTo>
                  <a:pt x="46" y="82"/>
                  <a:pt x="46" y="79"/>
                  <a:pt x="46" y="77"/>
                </a:cubicBezTo>
                <a:cubicBezTo>
                  <a:pt x="47" y="76"/>
                  <a:pt x="47" y="76"/>
                  <a:pt x="48" y="76"/>
                </a:cubicBezTo>
                <a:cubicBezTo>
                  <a:pt x="49" y="79"/>
                  <a:pt x="50" y="81"/>
                  <a:pt x="50" y="82"/>
                </a:cubicBezTo>
                <a:cubicBezTo>
                  <a:pt x="50" y="82"/>
                  <a:pt x="51" y="82"/>
                  <a:pt x="51" y="83"/>
                </a:cubicBezTo>
                <a:cubicBezTo>
                  <a:pt x="51" y="83"/>
                  <a:pt x="52" y="83"/>
                  <a:pt x="52" y="83"/>
                </a:cubicBezTo>
                <a:cubicBezTo>
                  <a:pt x="53" y="83"/>
                  <a:pt x="53" y="82"/>
                  <a:pt x="53" y="82"/>
                </a:cubicBezTo>
                <a:cubicBezTo>
                  <a:pt x="54" y="82"/>
                  <a:pt x="54" y="81"/>
                  <a:pt x="54" y="81"/>
                </a:cubicBezTo>
                <a:cubicBezTo>
                  <a:pt x="54" y="80"/>
                  <a:pt x="53" y="77"/>
                  <a:pt x="53" y="75"/>
                </a:cubicBezTo>
                <a:cubicBezTo>
                  <a:pt x="54" y="75"/>
                  <a:pt x="54" y="74"/>
                  <a:pt x="55" y="74"/>
                </a:cubicBezTo>
                <a:cubicBezTo>
                  <a:pt x="56" y="76"/>
                  <a:pt x="58" y="79"/>
                  <a:pt x="58" y="79"/>
                </a:cubicBezTo>
                <a:cubicBezTo>
                  <a:pt x="58" y="79"/>
                  <a:pt x="59" y="80"/>
                  <a:pt x="59" y="80"/>
                </a:cubicBezTo>
                <a:cubicBezTo>
                  <a:pt x="60" y="80"/>
                  <a:pt x="60" y="80"/>
                  <a:pt x="61" y="80"/>
                </a:cubicBezTo>
                <a:cubicBezTo>
                  <a:pt x="61" y="79"/>
                  <a:pt x="61" y="79"/>
                  <a:pt x="62" y="79"/>
                </a:cubicBezTo>
                <a:cubicBezTo>
                  <a:pt x="62" y="78"/>
                  <a:pt x="62" y="78"/>
                  <a:pt x="62" y="77"/>
                </a:cubicBezTo>
                <a:cubicBezTo>
                  <a:pt x="61" y="77"/>
                  <a:pt x="60" y="74"/>
                  <a:pt x="60" y="72"/>
                </a:cubicBezTo>
                <a:cubicBezTo>
                  <a:pt x="60" y="72"/>
                  <a:pt x="61" y="71"/>
                  <a:pt x="62" y="71"/>
                </a:cubicBezTo>
                <a:cubicBezTo>
                  <a:pt x="63" y="72"/>
                  <a:pt x="65" y="74"/>
                  <a:pt x="66" y="75"/>
                </a:cubicBezTo>
                <a:cubicBezTo>
                  <a:pt x="66" y="75"/>
                  <a:pt x="66" y="75"/>
                  <a:pt x="67" y="75"/>
                </a:cubicBezTo>
                <a:cubicBezTo>
                  <a:pt x="67" y="75"/>
                  <a:pt x="68" y="75"/>
                  <a:pt x="68" y="75"/>
                </a:cubicBezTo>
                <a:cubicBezTo>
                  <a:pt x="68" y="75"/>
                  <a:pt x="69" y="74"/>
                  <a:pt x="69" y="74"/>
                </a:cubicBezTo>
                <a:cubicBezTo>
                  <a:pt x="69" y="73"/>
                  <a:pt x="69" y="73"/>
                  <a:pt x="68" y="72"/>
                </a:cubicBezTo>
                <a:cubicBezTo>
                  <a:pt x="68" y="72"/>
                  <a:pt x="67" y="70"/>
                  <a:pt x="65" y="68"/>
                </a:cubicBezTo>
                <a:cubicBezTo>
                  <a:pt x="66" y="67"/>
                  <a:pt x="67" y="67"/>
                  <a:pt x="67" y="66"/>
                </a:cubicBezTo>
                <a:cubicBezTo>
                  <a:pt x="69" y="67"/>
                  <a:pt x="71" y="69"/>
                  <a:pt x="72" y="69"/>
                </a:cubicBezTo>
                <a:cubicBezTo>
                  <a:pt x="72" y="69"/>
                  <a:pt x="73" y="70"/>
                  <a:pt x="73" y="69"/>
                </a:cubicBezTo>
                <a:cubicBezTo>
                  <a:pt x="74" y="69"/>
                  <a:pt x="74" y="69"/>
                  <a:pt x="74" y="69"/>
                </a:cubicBezTo>
                <a:cubicBezTo>
                  <a:pt x="75" y="68"/>
                  <a:pt x="75" y="68"/>
                  <a:pt x="75" y="68"/>
                </a:cubicBezTo>
                <a:cubicBezTo>
                  <a:pt x="75" y="67"/>
                  <a:pt x="75" y="67"/>
                  <a:pt x="74" y="66"/>
                </a:cubicBezTo>
                <a:cubicBezTo>
                  <a:pt x="74" y="66"/>
                  <a:pt x="72" y="64"/>
                  <a:pt x="70" y="62"/>
                </a:cubicBezTo>
                <a:cubicBezTo>
                  <a:pt x="71" y="62"/>
                  <a:pt x="71" y="61"/>
                  <a:pt x="72" y="60"/>
                </a:cubicBezTo>
                <a:cubicBezTo>
                  <a:pt x="74" y="61"/>
                  <a:pt x="76" y="62"/>
                  <a:pt x="77" y="62"/>
                </a:cubicBezTo>
                <a:cubicBezTo>
                  <a:pt x="77" y="63"/>
                  <a:pt x="78" y="63"/>
                  <a:pt x="78" y="62"/>
                </a:cubicBezTo>
                <a:cubicBezTo>
                  <a:pt x="79" y="62"/>
                  <a:pt x="79" y="62"/>
                  <a:pt x="79" y="61"/>
                </a:cubicBezTo>
                <a:cubicBezTo>
                  <a:pt x="79" y="61"/>
                  <a:pt x="79" y="61"/>
                  <a:pt x="79" y="60"/>
                </a:cubicBezTo>
                <a:cubicBezTo>
                  <a:pt x="79" y="60"/>
                  <a:pt x="79" y="59"/>
                  <a:pt x="79" y="59"/>
                </a:cubicBezTo>
                <a:cubicBezTo>
                  <a:pt x="78" y="59"/>
                  <a:pt x="76" y="57"/>
                  <a:pt x="74" y="56"/>
                </a:cubicBezTo>
                <a:cubicBezTo>
                  <a:pt x="74" y="55"/>
                  <a:pt x="75" y="54"/>
                  <a:pt x="75" y="54"/>
                </a:cubicBezTo>
                <a:cubicBezTo>
                  <a:pt x="77" y="54"/>
                  <a:pt x="80" y="55"/>
                  <a:pt x="80" y="55"/>
                </a:cubicBezTo>
                <a:cubicBezTo>
                  <a:pt x="81" y="55"/>
                  <a:pt x="81" y="55"/>
                  <a:pt x="82" y="54"/>
                </a:cubicBezTo>
                <a:cubicBezTo>
                  <a:pt x="82" y="54"/>
                  <a:pt x="82" y="54"/>
                  <a:pt x="82" y="53"/>
                </a:cubicBezTo>
                <a:cubicBezTo>
                  <a:pt x="83" y="53"/>
                  <a:pt x="83" y="52"/>
                  <a:pt x="82" y="52"/>
                </a:cubicBezTo>
                <a:cubicBezTo>
                  <a:pt x="82" y="52"/>
                  <a:pt x="82" y="51"/>
                  <a:pt x="81" y="51"/>
                </a:cubicBezTo>
                <a:cubicBezTo>
                  <a:pt x="81" y="51"/>
                  <a:pt x="78" y="50"/>
                  <a:pt x="76" y="49"/>
                </a:cubicBezTo>
                <a:cubicBezTo>
                  <a:pt x="76" y="48"/>
                  <a:pt x="76" y="47"/>
                  <a:pt x="77" y="47"/>
                </a:cubicBezTo>
                <a:cubicBezTo>
                  <a:pt x="79" y="47"/>
                  <a:pt x="82" y="46"/>
                  <a:pt x="82" y="46"/>
                </a:cubicBezTo>
                <a:close/>
                <a:moveTo>
                  <a:pt x="49" y="44"/>
                </a:moveTo>
                <a:cubicBezTo>
                  <a:pt x="48" y="47"/>
                  <a:pt x="44" y="50"/>
                  <a:pt x="40" y="49"/>
                </a:cubicBezTo>
                <a:cubicBezTo>
                  <a:pt x="37" y="47"/>
                  <a:pt x="34" y="44"/>
                  <a:pt x="35" y="40"/>
                </a:cubicBezTo>
                <a:cubicBezTo>
                  <a:pt x="37" y="36"/>
                  <a:pt x="40" y="34"/>
                  <a:pt x="44" y="35"/>
                </a:cubicBezTo>
                <a:cubicBezTo>
                  <a:pt x="48" y="36"/>
                  <a:pt x="50" y="40"/>
                  <a:pt x="49" y="44"/>
                </a:cubicBezTo>
                <a:close/>
                <a:moveTo>
                  <a:pt x="15" y="45"/>
                </a:moveTo>
                <a:cubicBezTo>
                  <a:pt x="14" y="42"/>
                  <a:pt x="14" y="38"/>
                  <a:pt x="15" y="34"/>
                </a:cubicBezTo>
                <a:cubicBezTo>
                  <a:pt x="19" y="21"/>
                  <a:pt x="33" y="12"/>
                  <a:pt x="46" y="15"/>
                </a:cubicBezTo>
                <a:cubicBezTo>
                  <a:pt x="45" y="19"/>
                  <a:pt x="45" y="19"/>
                  <a:pt x="45" y="19"/>
                </a:cubicBezTo>
                <a:cubicBezTo>
                  <a:pt x="34" y="17"/>
                  <a:pt x="23" y="24"/>
                  <a:pt x="20" y="36"/>
                </a:cubicBezTo>
                <a:cubicBezTo>
                  <a:pt x="19" y="39"/>
                  <a:pt x="19" y="42"/>
                  <a:pt x="19" y="44"/>
                </a:cubicBezTo>
                <a:lnTo>
                  <a:pt x="15" y="45"/>
                </a:lnTo>
                <a:close/>
                <a:moveTo>
                  <a:pt x="35" y="69"/>
                </a:moveTo>
                <a:cubicBezTo>
                  <a:pt x="26" y="66"/>
                  <a:pt x="19" y="60"/>
                  <a:pt x="16" y="52"/>
                </a:cubicBezTo>
                <a:cubicBezTo>
                  <a:pt x="21" y="51"/>
                  <a:pt x="21" y="51"/>
                  <a:pt x="21" y="51"/>
                </a:cubicBezTo>
                <a:cubicBezTo>
                  <a:pt x="23" y="57"/>
                  <a:pt x="29" y="62"/>
                  <a:pt x="36" y="64"/>
                </a:cubicBezTo>
                <a:cubicBezTo>
                  <a:pt x="43" y="66"/>
                  <a:pt x="50" y="65"/>
                  <a:pt x="56" y="61"/>
                </a:cubicBezTo>
                <a:cubicBezTo>
                  <a:pt x="59" y="64"/>
                  <a:pt x="59" y="64"/>
                  <a:pt x="59" y="64"/>
                </a:cubicBezTo>
                <a:cubicBezTo>
                  <a:pt x="52" y="69"/>
                  <a:pt x="43" y="71"/>
                  <a:pt x="35" y="69"/>
                </a:cubicBezTo>
                <a:close/>
                <a:moveTo>
                  <a:pt x="69" y="49"/>
                </a:moveTo>
                <a:cubicBezTo>
                  <a:pt x="68" y="53"/>
                  <a:pt x="66" y="57"/>
                  <a:pt x="64" y="59"/>
                </a:cubicBezTo>
                <a:cubicBezTo>
                  <a:pt x="60" y="56"/>
                  <a:pt x="60" y="56"/>
                  <a:pt x="60" y="56"/>
                </a:cubicBezTo>
                <a:cubicBezTo>
                  <a:pt x="62" y="54"/>
                  <a:pt x="64" y="51"/>
                  <a:pt x="64" y="48"/>
                </a:cubicBezTo>
                <a:cubicBezTo>
                  <a:pt x="68" y="37"/>
                  <a:pt x="62" y="25"/>
                  <a:pt x="51" y="21"/>
                </a:cubicBezTo>
                <a:cubicBezTo>
                  <a:pt x="53" y="16"/>
                  <a:pt x="53" y="16"/>
                  <a:pt x="53" y="16"/>
                </a:cubicBezTo>
                <a:cubicBezTo>
                  <a:pt x="66" y="22"/>
                  <a:pt x="73" y="36"/>
                  <a:pt x="69" y="49"/>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1800"/>
          </a:p>
        </p:txBody>
      </p:sp>
      <p:sp>
        <p:nvSpPr>
          <p:cNvPr id="22" name="Freeform 12"/>
          <p:cNvSpPr>
            <a:spLocks/>
          </p:cNvSpPr>
          <p:nvPr userDrawn="1"/>
        </p:nvSpPr>
        <p:spPr bwMode="auto">
          <a:xfrm>
            <a:off x="5659967" y="758825"/>
            <a:ext cx="575733" cy="385763"/>
          </a:xfrm>
          <a:custGeom>
            <a:avLst/>
            <a:gdLst>
              <a:gd name="T0" fmla="*/ 112 w 112"/>
              <a:gd name="T1" fmla="*/ 3 h 100"/>
              <a:gd name="T2" fmla="*/ 5 w 112"/>
              <a:gd name="T3" fmla="*/ 8 h 100"/>
              <a:gd name="T4" fmla="*/ 5 w 112"/>
              <a:gd name="T5" fmla="*/ 6 h 100"/>
              <a:gd name="T6" fmla="*/ 5 w 112"/>
              <a:gd name="T7" fmla="*/ 3 h 100"/>
              <a:gd name="T8" fmla="*/ 2 w 112"/>
              <a:gd name="T9" fmla="*/ 1 h 100"/>
              <a:gd name="T10" fmla="*/ 0 w 112"/>
              <a:gd name="T11" fmla="*/ 4 h 100"/>
              <a:gd name="T12" fmla="*/ 3 w 112"/>
              <a:gd name="T13" fmla="*/ 6 h 100"/>
              <a:gd name="T14" fmla="*/ 31 w 112"/>
              <a:gd name="T15" fmla="*/ 100 h 100"/>
              <a:gd name="T16" fmla="*/ 33 w 112"/>
              <a:gd name="T17" fmla="*/ 99 h 100"/>
              <a:gd name="T18" fmla="*/ 21 w 112"/>
              <a:gd name="T19" fmla="*/ 58 h 100"/>
              <a:gd name="T20" fmla="*/ 112 w 112"/>
              <a:gd name="T21" fmla="*/ 3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12" h="100">
                <a:moveTo>
                  <a:pt x="112" y="3"/>
                </a:moveTo>
                <a:cubicBezTo>
                  <a:pt x="5" y="8"/>
                  <a:pt x="5" y="8"/>
                  <a:pt x="5" y="8"/>
                </a:cubicBezTo>
                <a:cubicBezTo>
                  <a:pt x="5" y="6"/>
                  <a:pt x="5" y="6"/>
                  <a:pt x="5" y="6"/>
                </a:cubicBezTo>
                <a:cubicBezTo>
                  <a:pt x="5" y="5"/>
                  <a:pt x="6" y="4"/>
                  <a:pt x="5" y="3"/>
                </a:cubicBezTo>
                <a:cubicBezTo>
                  <a:pt x="5" y="1"/>
                  <a:pt x="3" y="0"/>
                  <a:pt x="2" y="1"/>
                </a:cubicBezTo>
                <a:cubicBezTo>
                  <a:pt x="0" y="1"/>
                  <a:pt x="0" y="3"/>
                  <a:pt x="0" y="4"/>
                </a:cubicBezTo>
                <a:cubicBezTo>
                  <a:pt x="0" y="5"/>
                  <a:pt x="1" y="6"/>
                  <a:pt x="3" y="6"/>
                </a:cubicBezTo>
                <a:cubicBezTo>
                  <a:pt x="31" y="100"/>
                  <a:pt x="31" y="100"/>
                  <a:pt x="31" y="100"/>
                </a:cubicBezTo>
                <a:cubicBezTo>
                  <a:pt x="33" y="99"/>
                  <a:pt x="33" y="99"/>
                  <a:pt x="33" y="99"/>
                </a:cubicBezTo>
                <a:cubicBezTo>
                  <a:pt x="21" y="58"/>
                  <a:pt x="21" y="58"/>
                  <a:pt x="21" y="58"/>
                </a:cubicBezTo>
                <a:lnTo>
                  <a:pt x="112" y="3"/>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1800"/>
          </a:p>
        </p:txBody>
      </p:sp>
      <p:sp>
        <p:nvSpPr>
          <p:cNvPr id="23" name="Freeform 13"/>
          <p:cNvSpPr>
            <a:spLocks noEditPoints="1"/>
          </p:cNvSpPr>
          <p:nvPr userDrawn="1"/>
        </p:nvSpPr>
        <p:spPr bwMode="auto">
          <a:xfrm>
            <a:off x="3898900" y="1303338"/>
            <a:ext cx="391584" cy="247650"/>
          </a:xfrm>
          <a:custGeom>
            <a:avLst/>
            <a:gdLst>
              <a:gd name="T0" fmla="*/ 73 w 76"/>
              <a:gd name="T1" fmla="*/ 0 h 64"/>
              <a:gd name="T2" fmla="*/ 65 w 76"/>
              <a:gd name="T3" fmla="*/ 0 h 64"/>
              <a:gd name="T4" fmla="*/ 62 w 76"/>
              <a:gd name="T5" fmla="*/ 3 h 64"/>
              <a:gd name="T6" fmla="*/ 62 w 76"/>
              <a:gd name="T7" fmla="*/ 5 h 64"/>
              <a:gd name="T8" fmla="*/ 10 w 76"/>
              <a:gd name="T9" fmla="*/ 23 h 64"/>
              <a:gd name="T10" fmla="*/ 8 w 76"/>
              <a:gd name="T11" fmla="*/ 21 h 64"/>
              <a:gd name="T12" fmla="*/ 2 w 76"/>
              <a:gd name="T13" fmla="*/ 21 h 64"/>
              <a:gd name="T14" fmla="*/ 0 w 76"/>
              <a:gd name="T15" fmla="*/ 23 h 64"/>
              <a:gd name="T16" fmla="*/ 0 w 76"/>
              <a:gd name="T17" fmla="*/ 41 h 64"/>
              <a:gd name="T18" fmla="*/ 2 w 76"/>
              <a:gd name="T19" fmla="*/ 43 h 64"/>
              <a:gd name="T20" fmla="*/ 8 w 76"/>
              <a:gd name="T21" fmla="*/ 43 h 64"/>
              <a:gd name="T22" fmla="*/ 10 w 76"/>
              <a:gd name="T23" fmla="*/ 41 h 64"/>
              <a:gd name="T24" fmla="*/ 24 w 76"/>
              <a:gd name="T25" fmla="*/ 46 h 64"/>
              <a:gd name="T26" fmla="*/ 23 w 76"/>
              <a:gd name="T27" fmla="*/ 49 h 64"/>
              <a:gd name="T28" fmla="*/ 23 w 76"/>
              <a:gd name="T29" fmla="*/ 51 h 64"/>
              <a:gd name="T30" fmla="*/ 24 w 76"/>
              <a:gd name="T31" fmla="*/ 52 h 64"/>
              <a:gd name="T32" fmla="*/ 38 w 76"/>
              <a:gd name="T33" fmla="*/ 57 h 64"/>
              <a:gd name="T34" fmla="*/ 39 w 76"/>
              <a:gd name="T35" fmla="*/ 57 h 64"/>
              <a:gd name="T36" fmla="*/ 42 w 76"/>
              <a:gd name="T37" fmla="*/ 55 h 64"/>
              <a:gd name="T38" fmla="*/ 43 w 76"/>
              <a:gd name="T39" fmla="*/ 52 h 64"/>
              <a:gd name="T40" fmla="*/ 62 w 76"/>
              <a:gd name="T41" fmla="*/ 59 h 64"/>
              <a:gd name="T42" fmla="*/ 62 w 76"/>
              <a:gd name="T43" fmla="*/ 61 h 64"/>
              <a:gd name="T44" fmla="*/ 65 w 76"/>
              <a:gd name="T45" fmla="*/ 64 h 64"/>
              <a:gd name="T46" fmla="*/ 73 w 76"/>
              <a:gd name="T47" fmla="*/ 64 h 64"/>
              <a:gd name="T48" fmla="*/ 76 w 76"/>
              <a:gd name="T49" fmla="*/ 61 h 64"/>
              <a:gd name="T50" fmla="*/ 76 w 76"/>
              <a:gd name="T51" fmla="*/ 3 h 64"/>
              <a:gd name="T52" fmla="*/ 73 w 76"/>
              <a:gd name="T53" fmla="*/ 0 h 64"/>
              <a:gd name="T54" fmla="*/ 40 w 76"/>
              <a:gd name="T55" fmla="*/ 54 h 64"/>
              <a:gd name="T56" fmla="*/ 38 w 76"/>
              <a:gd name="T57" fmla="*/ 55 h 64"/>
              <a:gd name="T58" fmla="*/ 25 w 76"/>
              <a:gd name="T59" fmla="*/ 50 h 64"/>
              <a:gd name="T60" fmla="*/ 25 w 76"/>
              <a:gd name="T61" fmla="*/ 50 h 64"/>
              <a:gd name="T62" fmla="*/ 25 w 76"/>
              <a:gd name="T63" fmla="*/ 49 h 64"/>
              <a:gd name="T64" fmla="*/ 26 w 76"/>
              <a:gd name="T65" fmla="*/ 46 h 64"/>
              <a:gd name="T66" fmla="*/ 41 w 76"/>
              <a:gd name="T67" fmla="*/ 51 h 64"/>
              <a:gd name="T68" fmla="*/ 40 w 76"/>
              <a:gd name="T69" fmla="*/ 54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76" h="64">
                <a:moveTo>
                  <a:pt x="73" y="0"/>
                </a:moveTo>
                <a:cubicBezTo>
                  <a:pt x="65" y="0"/>
                  <a:pt x="65" y="0"/>
                  <a:pt x="65" y="0"/>
                </a:cubicBezTo>
                <a:cubicBezTo>
                  <a:pt x="64" y="0"/>
                  <a:pt x="62" y="1"/>
                  <a:pt x="62" y="3"/>
                </a:cubicBezTo>
                <a:cubicBezTo>
                  <a:pt x="62" y="5"/>
                  <a:pt x="62" y="5"/>
                  <a:pt x="62" y="5"/>
                </a:cubicBezTo>
                <a:cubicBezTo>
                  <a:pt x="10" y="23"/>
                  <a:pt x="10" y="23"/>
                  <a:pt x="10" y="23"/>
                </a:cubicBezTo>
                <a:cubicBezTo>
                  <a:pt x="10" y="22"/>
                  <a:pt x="9" y="21"/>
                  <a:pt x="8" y="21"/>
                </a:cubicBezTo>
                <a:cubicBezTo>
                  <a:pt x="2" y="21"/>
                  <a:pt x="2" y="21"/>
                  <a:pt x="2" y="21"/>
                </a:cubicBezTo>
                <a:cubicBezTo>
                  <a:pt x="1" y="21"/>
                  <a:pt x="0" y="22"/>
                  <a:pt x="0" y="23"/>
                </a:cubicBezTo>
                <a:cubicBezTo>
                  <a:pt x="0" y="41"/>
                  <a:pt x="0" y="41"/>
                  <a:pt x="0" y="41"/>
                </a:cubicBezTo>
                <a:cubicBezTo>
                  <a:pt x="0" y="42"/>
                  <a:pt x="1" y="43"/>
                  <a:pt x="2" y="43"/>
                </a:cubicBezTo>
                <a:cubicBezTo>
                  <a:pt x="8" y="43"/>
                  <a:pt x="8" y="43"/>
                  <a:pt x="8" y="43"/>
                </a:cubicBezTo>
                <a:cubicBezTo>
                  <a:pt x="9" y="43"/>
                  <a:pt x="10" y="42"/>
                  <a:pt x="10" y="41"/>
                </a:cubicBezTo>
                <a:cubicBezTo>
                  <a:pt x="24" y="46"/>
                  <a:pt x="24" y="46"/>
                  <a:pt x="24" y="46"/>
                </a:cubicBezTo>
                <a:cubicBezTo>
                  <a:pt x="23" y="49"/>
                  <a:pt x="23" y="49"/>
                  <a:pt x="23" y="49"/>
                </a:cubicBezTo>
                <a:cubicBezTo>
                  <a:pt x="22" y="49"/>
                  <a:pt x="22" y="50"/>
                  <a:pt x="23" y="51"/>
                </a:cubicBezTo>
                <a:cubicBezTo>
                  <a:pt x="23" y="52"/>
                  <a:pt x="24" y="52"/>
                  <a:pt x="24" y="52"/>
                </a:cubicBezTo>
                <a:cubicBezTo>
                  <a:pt x="38" y="57"/>
                  <a:pt x="38" y="57"/>
                  <a:pt x="38" y="57"/>
                </a:cubicBezTo>
                <a:cubicBezTo>
                  <a:pt x="38" y="57"/>
                  <a:pt x="38" y="57"/>
                  <a:pt x="39" y="57"/>
                </a:cubicBezTo>
                <a:cubicBezTo>
                  <a:pt x="40" y="57"/>
                  <a:pt x="41" y="56"/>
                  <a:pt x="42" y="55"/>
                </a:cubicBezTo>
                <a:cubicBezTo>
                  <a:pt x="43" y="52"/>
                  <a:pt x="43" y="52"/>
                  <a:pt x="43" y="52"/>
                </a:cubicBezTo>
                <a:cubicBezTo>
                  <a:pt x="62" y="59"/>
                  <a:pt x="62" y="59"/>
                  <a:pt x="62" y="59"/>
                </a:cubicBezTo>
                <a:cubicBezTo>
                  <a:pt x="62" y="61"/>
                  <a:pt x="62" y="61"/>
                  <a:pt x="62" y="61"/>
                </a:cubicBezTo>
                <a:cubicBezTo>
                  <a:pt x="62" y="63"/>
                  <a:pt x="64" y="64"/>
                  <a:pt x="65" y="64"/>
                </a:cubicBezTo>
                <a:cubicBezTo>
                  <a:pt x="73" y="64"/>
                  <a:pt x="73" y="64"/>
                  <a:pt x="73" y="64"/>
                </a:cubicBezTo>
                <a:cubicBezTo>
                  <a:pt x="75" y="64"/>
                  <a:pt x="76" y="63"/>
                  <a:pt x="76" y="61"/>
                </a:cubicBezTo>
                <a:cubicBezTo>
                  <a:pt x="76" y="3"/>
                  <a:pt x="76" y="3"/>
                  <a:pt x="76" y="3"/>
                </a:cubicBezTo>
                <a:cubicBezTo>
                  <a:pt x="76" y="1"/>
                  <a:pt x="75" y="0"/>
                  <a:pt x="73" y="0"/>
                </a:cubicBezTo>
                <a:close/>
                <a:moveTo>
                  <a:pt x="40" y="54"/>
                </a:moveTo>
                <a:cubicBezTo>
                  <a:pt x="39" y="55"/>
                  <a:pt x="39" y="55"/>
                  <a:pt x="38" y="55"/>
                </a:cubicBezTo>
                <a:cubicBezTo>
                  <a:pt x="25" y="50"/>
                  <a:pt x="25" y="50"/>
                  <a:pt x="25" y="50"/>
                </a:cubicBezTo>
                <a:cubicBezTo>
                  <a:pt x="25" y="50"/>
                  <a:pt x="25" y="50"/>
                  <a:pt x="25" y="50"/>
                </a:cubicBezTo>
                <a:cubicBezTo>
                  <a:pt x="24" y="50"/>
                  <a:pt x="24" y="50"/>
                  <a:pt x="25" y="49"/>
                </a:cubicBezTo>
                <a:cubicBezTo>
                  <a:pt x="26" y="46"/>
                  <a:pt x="26" y="46"/>
                  <a:pt x="26" y="46"/>
                </a:cubicBezTo>
                <a:cubicBezTo>
                  <a:pt x="41" y="51"/>
                  <a:pt x="41" y="51"/>
                  <a:pt x="41" y="51"/>
                </a:cubicBezTo>
                <a:lnTo>
                  <a:pt x="40" y="54"/>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1800"/>
          </a:p>
        </p:txBody>
      </p:sp>
      <p:grpSp>
        <p:nvGrpSpPr>
          <p:cNvPr id="24" name="Group 23"/>
          <p:cNvGrpSpPr/>
          <p:nvPr userDrawn="1"/>
        </p:nvGrpSpPr>
        <p:grpSpPr>
          <a:xfrm>
            <a:off x="4599518" y="692150"/>
            <a:ext cx="884767" cy="371476"/>
            <a:chOff x="3449638" y="692150"/>
            <a:chExt cx="663575" cy="371476"/>
          </a:xfrm>
        </p:grpSpPr>
        <p:sp>
          <p:nvSpPr>
            <p:cNvPr id="25" name="Oval 14"/>
            <p:cNvSpPr>
              <a:spLocks noChangeArrowheads="1"/>
            </p:cNvSpPr>
            <p:nvPr userDrawn="1"/>
          </p:nvSpPr>
          <p:spPr bwMode="auto">
            <a:xfrm>
              <a:off x="3554413" y="692150"/>
              <a:ext cx="76200" cy="77788"/>
            </a:xfrm>
            <a:prstGeom prst="ellipse">
              <a:avLst/>
            </a:pr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1800"/>
            </a:p>
          </p:txBody>
        </p:sp>
        <p:sp>
          <p:nvSpPr>
            <p:cNvPr id="26" name="Freeform 15"/>
            <p:cNvSpPr>
              <a:spLocks/>
            </p:cNvSpPr>
            <p:nvPr userDrawn="1"/>
          </p:nvSpPr>
          <p:spPr bwMode="auto">
            <a:xfrm>
              <a:off x="3514725" y="777875"/>
              <a:ext cx="158750" cy="50800"/>
            </a:xfrm>
            <a:custGeom>
              <a:avLst/>
              <a:gdLst>
                <a:gd name="T0" fmla="*/ 27 w 41"/>
                <a:gd name="T1" fmla="*/ 0 h 13"/>
                <a:gd name="T2" fmla="*/ 20 w 41"/>
                <a:gd name="T3" fmla="*/ 0 h 13"/>
                <a:gd name="T4" fmla="*/ 13 w 41"/>
                <a:gd name="T5" fmla="*/ 0 h 13"/>
                <a:gd name="T6" fmla="*/ 1 w 41"/>
                <a:gd name="T7" fmla="*/ 9 h 13"/>
                <a:gd name="T8" fmla="*/ 0 w 41"/>
                <a:gd name="T9" fmla="*/ 13 h 13"/>
                <a:gd name="T10" fmla="*/ 41 w 41"/>
                <a:gd name="T11" fmla="*/ 13 h 13"/>
                <a:gd name="T12" fmla="*/ 40 w 41"/>
                <a:gd name="T13" fmla="*/ 9 h 13"/>
                <a:gd name="T14" fmla="*/ 27 w 41"/>
                <a:gd name="T15" fmla="*/ 0 h 1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1" h="13">
                  <a:moveTo>
                    <a:pt x="27" y="0"/>
                  </a:moveTo>
                  <a:cubicBezTo>
                    <a:pt x="20" y="0"/>
                    <a:pt x="20" y="0"/>
                    <a:pt x="20" y="0"/>
                  </a:cubicBezTo>
                  <a:cubicBezTo>
                    <a:pt x="13" y="0"/>
                    <a:pt x="13" y="0"/>
                    <a:pt x="13" y="0"/>
                  </a:cubicBezTo>
                  <a:cubicBezTo>
                    <a:pt x="6" y="0"/>
                    <a:pt x="2" y="6"/>
                    <a:pt x="1" y="9"/>
                  </a:cubicBezTo>
                  <a:cubicBezTo>
                    <a:pt x="0" y="13"/>
                    <a:pt x="0" y="13"/>
                    <a:pt x="0" y="13"/>
                  </a:cubicBezTo>
                  <a:cubicBezTo>
                    <a:pt x="41" y="13"/>
                    <a:pt x="41" y="13"/>
                    <a:pt x="41" y="13"/>
                  </a:cubicBezTo>
                  <a:cubicBezTo>
                    <a:pt x="40" y="9"/>
                    <a:pt x="40" y="9"/>
                    <a:pt x="40" y="9"/>
                  </a:cubicBezTo>
                  <a:cubicBezTo>
                    <a:pt x="38" y="6"/>
                    <a:pt x="34" y="0"/>
                    <a:pt x="27" y="0"/>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1800"/>
            </a:p>
          </p:txBody>
        </p:sp>
        <p:sp>
          <p:nvSpPr>
            <p:cNvPr id="27" name="Freeform 16"/>
            <p:cNvSpPr>
              <a:spLocks/>
            </p:cNvSpPr>
            <p:nvPr userDrawn="1"/>
          </p:nvSpPr>
          <p:spPr bwMode="auto">
            <a:xfrm>
              <a:off x="3681413" y="777875"/>
              <a:ext cx="180975" cy="50800"/>
            </a:xfrm>
            <a:custGeom>
              <a:avLst/>
              <a:gdLst>
                <a:gd name="T0" fmla="*/ 34 w 47"/>
                <a:gd name="T1" fmla="*/ 0 h 13"/>
                <a:gd name="T2" fmla="*/ 13 w 47"/>
                <a:gd name="T3" fmla="*/ 0 h 13"/>
                <a:gd name="T4" fmla="*/ 0 w 47"/>
                <a:gd name="T5" fmla="*/ 13 h 13"/>
                <a:gd name="T6" fmla="*/ 47 w 47"/>
                <a:gd name="T7" fmla="*/ 13 h 13"/>
                <a:gd name="T8" fmla="*/ 34 w 47"/>
                <a:gd name="T9" fmla="*/ 0 h 13"/>
              </a:gdLst>
              <a:ahLst/>
              <a:cxnLst>
                <a:cxn ang="0">
                  <a:pos x="T0" y="T1"/>
                </a:cxn>
                <a:cxn ang="0">
                  <a:pos x="T2" y="T3"/>
                </a:cxn>
                <a:cxn ang="0">
                  <a:pos x="T4" y="T5"/>
                </a:cxn>
                <a:cxn ang="0">
                  <a:pos x="T6" y="T7"/>
                </a:cxn>
                <a:cxn ang="0">
                  <a:pos x="T8" y="T9"/>
                </a:cxn>
              </a:cxnLst>
              <a:rect l="0" t="0" r="r" b="b"/>
              <a:pathLst>
                <a:path w="47" h="13">
                  <a:moveTo>
                    <a:pt x="34" y="0"/>
                  </a:moveTo>
                  <a:cubicBezTo>
                    <a:pt x="13" y="0"/>
                    <a:pt x="13" y="0"/>
                    <a:pt x="13" y="0"/>
                  </a:cubicBezTo>
                  <a:cubicBezTo>
                    <a:pt x="6" y="0"/>
                    <a:pt x="0" y="6"/>
                    <a:pt x="0" y="13"/>
                  </a:cubicBezTo>
                  <a:cubicBezTo>
                    <a:pt x="47" y="13"/>
                    <a:pt x="47" y="13"/>
                    <a:pt x="47" y="13"/>
                  </a:cubicBezTo>
                  <a:cubicBezTo>
                    <a:pt x="46" y="7"/>
                    <a:pt x="41" y="0"/>
                    <a:pt x="34" y="0"/>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1800"/>
            </a:p>
          </p:txBody>
        </p:sp>
        <p:sp>
          <p:nvSpPr>
            <p:cNvPr id="28" name="Oval 17"/>
            <p:cNvSpPr>
              <a:spLocks noChangeArrowheads="1"/>
            </p:cNvSpPr>
            <p:nvPr userDrawn="1"/>
          </p:nvSpPr>
          <p:spPr bwMode="auto">
            <a:xfrm>
              <a:off x="3730625" y="692150"/>
              <a:ext cx="77788" cy="77788"/>
            </a:xfrm>
            <a:prstGeom prst="ellipse">
              <a:avLst/>
            </a:pr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1800"/>
            </a:p>
          </p:txBody>
        </p:sp>
        <p:sp>
          <p:nvSpPr>
            <p:cNvPr id="29" name="Freeform 18"/>
            <p:cNvSpPr>
              <a:spLocks/>
            </p:cNvSpPr>
            <p:nvPr userDrawn="1"/>
          </p:nvSpPr>
          <p:spPr bwMode="auto">
            <a:xfrm>
              <a:off x="3870325" y="777875"/>
              <a:ext cx="177800" cy="50800"/>
            </a:xfrm>
            <a:custGeom>
              <a:avLst/>
              <a:gdLst>
                <a:gd name="T0" fmla="*/ 33 w 46"/>
                <a:gd name="T1" fmla="*/ 0 h 13"/>
                <a:gd name="T2" fmla="*/ 12 w 46"/>
                <a:gd name="T3" fmla="*/ 0 h 13"/>
                <a:gd name="T4" fmla="*/ 0 w 46"/>
                <a:gd name="T5" fmla="*/ 13 h 13"/>
                <a:gd name="T6" fmla="*/ 46 w 46"/>
                <a:gd name="T7" fmla="*/ 13 h 13"/>
                <a:gd name="T8" fmla="*/ 33 w 46"/>
                <a:gd name="T9" fmla="*/ 0 h 13"/>
              </a:gdLst>
              <a:ahLst/>
              <a:cxnLst>
                <a:cxn ang="0">
                  <a:pos x="T0" y="T1"/>
                </a:cxn>
                <a:cxn ang="0">
                  <a:pos x="T2" y="T3"/>
                </a:cxn>
                <a:cxn ang="0">
                  <a:pos x="T4" y="T5"/>
                </a:cxn>
                <a:cxn ang="0">
                  <a:pos x="T6" y="T7"/>
                </a:cxn>
                <a:cxn ang="0">
                  <a:pos x="T8" y="T9"/>
                </a:cxn>
              </a:cxnLst>
              <a:rect l="0" t="0" r="r" b="b"/>
              <a:pathLst>
                <a:path w="46" h="13">
                  <a:moveTo>
                    <a:pt x="33" y="0"/>
                  </a:moveTo>
                  <a:cubicBezTo>
                    <a:pt x="12" y="0"/>
                    <a:pt x="12" y="0"/>
                    <a:pt x="12" y="0"/>
                  </a:cubicBezTo>
                  <a:cubicBezTo>
                    <a:pt x="5" y="0"/>
                    <a:pt x="0" y="6"/>
                    <a:pt x="0" y="13"/>
                  </a:cubicBezTo>
                  <a:cubicBezTo>
                    <a:pt x="46" y="13"/>
                    <a:pt x="46" y="13"/>
                    <a:pt x="46" y="13"/>
                  </a:cubicBezTo>
                  <a:cubicBezTo>
                    <a:pt x="46" y="7"/>
                    <a:pt x="41" y="0"/>
                    <a:pt x="33" y="0"/>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1800"/>
            </a:p>
          </p:txBody>
        </p:sp>
        <p:sp>
          <p:nvSpPr>
            <p:cNvPr id="30" name="Oval 19"/>
            <p:cNvSpPr>
              <a:spLocks noChangeArrowheads="1"/>
            </p:cNvSpPr>
            <p:nvPr userDrawn="1"/>
          </p:nvSpPr>
          <p:spPr bwMode="auto">
            <a:xfrm>
              <a:off x="3921125" y="692150"/>
              <a:ext cx="76200" cy="77788"/>
            </a:xfrm>
            <a:prstGeom prst="ellipse">
              <a:avLst/>
            </a:pr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1800"/>
            </a:p>
          </p:txBody>
        </p:sp>
        <p:sp>
          <p:nvSpPr>
            <p:cNvPr id="31" name="Freeform 20"/>
            <p:cNvSpPr>
              <a:spLocks noEditPoints="1"/>
            </p:cNvSpPr>
            <p:nvPr userDrawn="1"/>
          </p:nvSpPr>
          <p:spPr bwMode="auto">
            <a:xfrm>
              <a:off x="3449638" y="839788"/>
              <a:ext cx="663575" cy="223838"/>
            </a:xfrm>
            <a:custGeom>
              <a:avLst/>
              <a:gdLst>
                <a:gd name="T0" fmla="*/ 167 w 172"/>
                <a:gd name="T1" fmla="*/ 14 h 58"/>
                <a:gd name="T2" fmla="*/ 153 w 172"/>
                <a:gd name="T3" fmla="*/ 0 h 58"/>
                <a:gd name="T4" fmla="*/ 19 w 172"/>
                <a:gd name="T5" fmla="*/ 0 h 58"/>
                <a:gd name="T6" fmla="*/ 5 w 172"/>
                <a:gd name="T7" fmla="*/ 14 h 58"/>
                <a:gd name="T8" fmla="*/ 5 w 172"/>
                <a:gd name="T9" fmla="*/ 14 h 58"/>
                <a:gd name="T10" fmla="*/ 0 w 172"/>
                <a:gd name="T11" fmla="*/ 45 h 58"/>
                <a:gd name="T12" fmla="*/ 14 w 172"/>
                <a:gd name="T13" fmla="*/ 58 h 58"/>
                <a:gd name="T14" fmla="*/ 17 w 172"/>
                <a:gd name="T15" fmla="*/ 58 h 58"/>
                <a:gd name="T16" fmla="*/ 18 w 172"/>
                <a:gd name="T17" fmla="*/ 55 h 58"/>
                <a:gd name="T18" fmla="*/ 30 w 172"/>
                <a:gd name="T19" fmla="*/ 46 h 58"/>
                <a:gd name="T20" fmla="*/ 37 w 172"/>
                <a:gd name="T21" fmla="*/ 46 h 58"/>
                <a:gd name="T22" fmla="*/ 44 w 172"/>
                <a:gd name="T23" fmla="*/ 46 h 58"/>
                <a:gd name="T24" fmla="*/ 57 w 172"/>
                <a:gd name="T25" fmla="*/ 55 h 58"/>
                <a:gd name="T26" fmla="*/ 57 w 172"/>
                <a:gd name="T27" fmla="*/ 58 h 58"/>
                <a:gd name="T28" fmla="*/ 60 w 172"/>
                <a:gd name="T29" fmla="*/ 58 h 58"/>
                <a:gd name="T30" fmla="*/ 73 w 172"/>
                <a:gd name="T31" fmla="*/ 46 h 58"/>
                <a:gd name="T32" fmla="*/ 94 w 172"/>
                <a:gd name="T33" fmla="*/ 46 h 58"/>
                <a:gd name="T34" fmla="*/ 106 w 172"/>
                <a:gd name="T35" fmla="*/ 58 h 58"/>
                <a:gd name="T36" fmla="*/ 109 w 172"/>
                <a:gd name="T37" fmla="*/ 58 h 58"/>
                <a:gd name="T38" fmla="*/ 121 w 172"/>
                <a:gd name="T39" fmla="*/ 46 h 58"/>
                <a:gd name="T40" fmla="*/ 142 w 172"/>
                <a:gd name="T41" fmla="*/ 46 h 58"/>
                <a:gd name="T42" fmla="*/ 155 w 172"/>
                <a:gd name="T43" fmla="*/ 58 h 58"/>
                <a:gd name="T44" fmla="*/ 159 w 172"/>
                <a:gd name="T45" fmla="*/ 58 h 58"/>
                <a:gd name="T46" fmla="*/ 172 w 172"/>
                <a:gd name="T47" fmla="*/ 45 h 58"/>
                <a:gd name="T48" fmla="*/ 167 w 172"/>
                <a:gd name="T49" fmla="*/ 14 h 58"/>
                <a:gd name="T50" fmla="*/ 37 w 172"/>
                <a:gd name="T51" fmla="*/ 43 h 58"/>
                <a:gd name="T52" fmla="*/ 27 w 172"/>
                <a:gd name="T53" fmla="*/ 33 h 58"/>
                <a:gd name="T54" fmla="*/ 37 w 172"/>
                <a:gd name="T55" fmla="*/ 23 h 58"/>
                <a:gd name="T56" fmla="*/ 47 w 172"/>
                <a:gd name="T57" fmla="*/ 33 h 58"/>
                <a:gd name="T58" fmla="*/ 37 w 172"/>
                <a:gd name="T59" fmla="*/ 43 h 58"/>
                <a:gd name="T60" fmla="*/ 83 w 172"/>
                <a:gd name="T61" fmla="*/ 43 h 58"/>
                <a:gd name="T62" fmla="*/ 73 w 172"/>
                <a:gd name="T63" fmla="*/ 33 h 58"/>
                <a:gd name="T64" fmla="*/ 83 w 172"/>
                <a:gd name="T65" fmla="*/ 23 h 58"/>
                <a:gd name="T66" fmla="*/ 93 w 172"/>
                <a:gd name="T67" fmla="*/ 33 h 58"/>
                <a:gd name="T68" fmla="*/ 83 w 172"/>
                <a:gd name="T69" fmla="*/ 43 h 58"/>
                <a:gd name="T70" fmla="*/ 132 w 172"/>
                <a:gd name="T71" fmla="*/ 43 h 58"/>
                <a:gd name="T72" fmla="*/ 122 w 172"/>
                <a:gd name="T73" fmla="*/ 33 h 58"/>
                <a:gd name="T74" fmla="*/ 132 w 172"/>
                <a:gd name="T75" fmla="*/ 23 h 58"/>
                <a:gd name="T76" fmla="*/ 142 w 172"/>
                <a:gd name="T77" fmla="*/ 33 h 58"/>
                <a:gd name="T78" fmla="*/ 132 w 172"/>
                <a:gd name="T79" fmla="*/ 43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72" h="58">
                  <a:moveTo>
                    <a:pt x="167" y="14"/>
                  </a:moveTo>
                  <a:cubicBezTo>
                    <a:pt x="167" y="6"/>
                    <a:pt x="161" y="0"/>
                    <a:pt x="153" y="0"/>
                  </a:cubicBezTo>
                  <a:cubicBezTo>
                    <a:pt x="19" y="0"/>
                    <a:pt x="19" y="0"/>
                    <a:pt x="19" y="0"/>
                  </a:cubicBezTo>
                  <a:cubicBezTo>
                    <a:pt x="12" y="0"/>
                    <a:pt x="5" y="6"/>
                    <a:pt x="5" y="14"/>
                  </a:cubicBezTo>
                  <a:cubicBezTo>
                    <a:pt x="5" y="14"/>
                    <a:pt x="5" y="14"/>
                    <a:pt x="5" y="14"/>
                  </a:cubicBezTo>
                  <a:cubicBezTo>
                    <a:pt x="0" y="45"/>
                    <a:pt x="0" y="45"/>
                    <a:pt x="0" y="45"/>
                  </a:cubicBezTo>
                  <a:cubicBezTo>
                    <a:pt x="0" y="52"/>
                    <a:pt x="6" y="58"/>
                    <a:pt x="14" y="58"/>
                  </a:cubicBezTo>
                  <a:cubicBezTo>
                    <a:pt x="17" y="58"/>
                    <a:pt x="17" y="58"/>
                    <a:pt x="17" y="58"/>
                  </a:cubicBezTo>
                  <a:cubicBezTo>
                    <a:pt x="18" y="55"/>
                    <a:pt x="18" y="55"/>
                    <a:pt x="18" y="55"/>
                  </a:cubicBezTo>
                  <a:cubicBezTo>
                    <a:pt x="19" y="52"/>
                    <a:pt x="23" y="46"/>
                    <a:pt x="30" y="46"/>
                  </a:cubicBezTo>
                  <a:cubicBezTo>
                    <a:pt x="37" y="46"/>
                    <a:pt x="37" y="46"/>
                    <a:pt x="37" y="46"/>
                  </a:cubicBezTo>
                  <a:cubicBezTo>
                    <a:pt x="44" y="46"/>
                    <a:pt x="44" y="46"/>
                    <a:pt x="44" y="46"/>
                  </a:cubicBezTo>
                  <a:cubicBezTo>
                    <a:pt x="51" y="46"/>
                    <a:pt x="55" y="52"/>
                    <a:pt x="57" y="55"/>
                  </a:cubicBezTo>
                  <a:cubicBezTo>
                    <a:pt x="57" y="58"/>
                    <a:pt x="57" y="58"/>
                    <a:pt x="57" y="58"/>
                  </a:cubicBezTo>
                  <a:cubicBezTo>
                    <a:pt x="60" y="58"/>
                    <a:pt x="60" y="58"/>
                    <a:pt x="60" y="58"/>
                  </a:cubicBezTo>
                  <a:cubicBezTo>
                    <a:pt x="61" y="52"/>
                    <a:pt x="66" y="46"/>
                    <a:pt x="73" y="46"/>
                  </a:cubicBezTo>
                  <a:cubicBezTo>
                    <a:pt x="94" y="46"/>
                    <a:pt x="94" y="46"/>
                    <a:pt x="94" y="46"/>
                  </a:cubicBezTo>
                  <a:cubicBezTo>
                    <a:pt x="101" y="46"/>
                    <a:pt x="106" y="52"/>
                    <a:pt x="106" y="58"/>
                  </a:cubicBezTo>
                  <a:cubicBezTo>
                    <a:pt x="109" y="58"/>
                    <a:pt x="109" y="58"/>
                    <a:pt x="109" y="58"/>
                  </a:cubicBezTo>
                  <a:cubicBezTo>
                    <a:pt x="109" y="52"/>
                    <a:pt x="115" y="46"/>
                    <a:pt x="121" y="46"/>
                  </a:cubicBezTo>
                  <a:cubicBezTo>
                    <a:pt x="142" y="46"/>
                    <a:pt x="142" y="46"/>
                    <a:pt x="142" y="46"/>
                  </a:cubicBezTo>
                  <a:cubicBezTo>
                    <a:pt x="150" y="46"/>
                    <a:pt x="155" y="52"/>
                    <a:pt x="155" y="58"/>
                  </a:cubicBezTo>
                  <a:cubicBezTo>
                    <a:pt x="159" y="58"/>
                    <a:pt x="159" y="58"/>
                    <a:pt x="159" y="58"/>
                  </a:cubicBezTo>
                  <a:cubicBezTo>
                    <a:pt x="166" y="58"/>
                    <a:pt x="172" y="52"/>
                    <a:pt x="172" y="45"/>
                  </a:cubicBezTo>
                  <a:lnTo>
                    <a:pt x="167" y="14"/>
                  </a:lnTo>
                  <a:close/>
                  <a:moveTo>
                    <a:pt x="37" y="43"/>
                  </a:moveTo>
                  <a:cubicBezTo>
                    <a:pt x="32" y="43"/>
                    <a:pt x="27" y="39"/>
                    <a:pt x="27" y="33"/>
                  </a:cubicBezTo>
                  <a:cubicBezTo>
                    <a:pt x="27" y="28"/>
                    <a:pt x="32" y="23"/>
                    <a:pt x="37" y="23"/>
                  </a:cubicBezTo>
                  <a:cubicBezTo>
                    <a:pt x="43" y="23"/>
                    <a:pt x="47" y="28"/>
                    <a:pt x="47" y="33"/>
                  </a:cubicBezTo>
                  <a:cubicBezTo>
                    <a:pt x="47" y="39"/>
                    <a:pt x="43" y="43"/>
                    <a:pt x="37" y="43"/>
                  </a:cubicBezTo>
                  <a:close/>
                  <a:moveTo>
                    <a:pt x="83" y="43"/>
                  </a:moveTo>
                  <a:cubicBezTo>
                    <a:pt x="78" y="43"/>
                    <a:pt x="73" y="39"/>
                    <a:pt x="73" y="33"/>
                  </a:cubicBezTo>
                  <a:cubicBezTo>
                    <a:pt x="73" y="28"/>
                    <a:pt x="78" y="23"/>
                    <a:pt x="83" y="23"/>
                  </a:cubicBezTo>
                  <a:cubicBezTo>
                    <a:pt x="89" y="23"/>
                    <a:pt x="93" y="28"/>
                    <a:pt x="93" y="33"/>
                  </a:cubicBezTo>
                  <a:cubicBezTo>
                    <a:pt x="93" y="39"/>
                    <a:pt x="89" y="43"/>
                    <a:pt x="83" y="43"/>
                  </a:cubicBezTo>
                  <a:close/>
                  <a:moveTo>
                    <a:pt x="132" y="43"/>
                  </a:moveTo>
                  <a:cubicBezTo>
                    <a:pt x="126" y="43"/>
                    <a:pt x="122" y="39"/>
                    <a:pt x="122" y="33"/>
                  </a:cubicBezTo>
                  <a:cubicBezTo>
                    <a:pt x="122" y="28"/>
                    <a:pt x="126" y="23"/>
                    <a:pt x="132" y="23"/>
                  </a:cubicBezTo>
                  <a:cubicBezTo>
                    <a:pt x="137" y="23"/>
                    <a:pt x="142" y="28"/>
                    <a:pt x="142" y="33"/>
                  </a:cubicBezTo>
                  <a:cubicBezTo>
                    <a:pt x="142" y="39"/>
                    <a:pt x="137" y="43"/>
                    <a:pt x="132" y="43"/>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1800"/>
            </a:p>
          </p:txBody>
        </p:sp>
      </p:grpSp>
      <p:sp>
        <p:nvSpPr>
          <p:cNvPr id="32" name="Freeform 21"/>
          <p:cNvSpPr>
            <a:spLocks noEditPoints="1"/>
          </p:cNvSpPr>
          <p:nvPr userDrawn="1"/>
        </p:nvSpPr>
        <p:spPr bwMode="auto">
          <a:xfrm>
            <a:off x="7543801" y="2987675"/>
            <a:ext cx="469900" cy="312738"/>
          </a:xfrm>
          <a:custGeom>
            <a:avLst/>
            <a:gdLst>
              <a:gd name="T0" fmla="*/ 91 w 91"/>
              <a:gd name="T1" fmla="*/ 76 h 81"/>
              <a:gd name="T2" fmla="*/ 82 w 91"/>
              <a:gd name="T3" fmla="*/ 57 h 81"/>
              <a:gd name="T4" fmla="*/ 77 w 91"/>
              <a:gd name="T5" fmla="*/ 53 h 81"/>
              <a:gd name="T6" fmla="*/ 67 w 91"/>
              <a:gd name="T7" fmla="*/ 53 h 81"/>
              <a:gd name="T8" fmla="*/ 67 w 91"/>
              <a:gd name="T9" fmla="*/ 51 h 81"/>
              <a:gd name="T10" fmla="*/ 75 w 91"/>
              <a:gd name="T11" fmla="*/ 51 h 81"/>
              <a:gd name="T12" fmla="*/ 81 w 91"/>
              <a:gd name="T13" fmla="*/ 44 h 81"/>
              <a:gd name="T14" fmla="*/ 81 w 91"/>
              <a:gd name="T15" fmla="*/ 6 h 81"/>
              <a:gd name="T16" fmla="*/ 75 w 91"/>
              <a:gd name="T17" fmla="*/ 0 h 81"/>
              <a:gd name="T18" fmla="*/ 16 w 91"/>
              <a:gd name="T19" fmla="*/ 0 h 81"/>
              <a:gd name="T20" fmla="*/ 10 w 91"/>
              <a:gd name="T21" fmla="*/ 6 h 81"/>
              <a:gd name="T22" fmla="*/ 10 w 91"/>
              <a:gd name="T23" fmla="*/ 44 h 81"/>
              <a:gd name="T24" fmla="*/ 16 w 91"/>
              <a:gd name="T25" fmla="*/ 51 h 81"/>
              <a:gd name="T26" fmla="*/ 24 w 91"/>
              <a:gd name="T27" fmla="*/ 51 h 81"/>
              <a:gd name="T28" fmla="*/ 24 w 91"/>
              <a:gd name="T29" fmla="*/ 53 h 81"/>
              <a:gd name="T30" fmla="*/ 14 w 91"/>
              <a:gd name="T31" fmla="*/ 53 h 81"/>
              <a:gd name="T32" fmla="*/ 9 w 91"/>
              <a:gd name="T33" fmla="*/ 57 h 81"/>
              <a:gd name="T34" fmla="*/ 1 w 91"/>
              <a:gd name="T35" fmla="*/ 76 h 81"/>
              <a:gd name="T36" fmla="*/ 1 w 91"/>
              <a:gd name="T37" fmla="*/ 80 h 81"/>
              <a:gd name="T38" fmla="*/ 4 w 91"/>
              <a:gd name="T39" fmla="*/ 81 h 81"/>
              <a:gd name="T40" fmla="*/ 27 w 91"/>
              <a:gd name="T41" fmla="*/ 81 h 81"/>
              <a:gd name="T42" fmla="*/ 28 w 91"/>
              <a:gd name="T43" fmla="*/ 81 h 81"/>
              <a:gd name="T44" fmla="*/ 46 w 91"/>
              <a:gd name="T45" fmla="*/ 81 h 81"/>
              <a:gd name="T46" fmla="*/ 64 w 91"/>
              <a:gd name="T47" fmla="*/ 81 h 81"/>
              <a:gd name="T48" fmla="*/ 64 w 91"/>
              <a:gd name="T49" fmla="*/ 81 h 81"/>
              <a:gd name="T50" fmla="*/ 87 w 91"/>
              <a:gd name="T51" fmla="*/ 81 h 81"/>
              <a:gd name="T52" fmla="*/ 91 w 91"/>
              <a:gd name="T53" fmla="*/ 80 h 81"/>
              <a:gd name="T54" fmla="*/ 91 w 91"/>
              <a:gd name="T55" fmla="*/ 76 h 81"/>
              <a:gd name="T56" fmla="*/ 15 w 91"/>
              <a:gd name="T57" fmla="*/ 44 h 81"/>
              <a:gd name="T58" fmla="*/ 15 w 91"/>
              <a:gd name="T59" fmla="*/ 6 h 81"/>
              <a:gd name="T60" fmla="*/ 16 w 91"/>
              <a:gd name="T61" fmla="*/ 5 h 81"/>
              <a:gd name="T62" fmla="*/ 75 w 91"/>
              <a:gd name="T63" fmla="*/ 5 h 81"/>
              <a:gd name="T64" fmla="*/ 76 w 91"/>
              <a:gd name="T65" fmla="*/ 6 h 81"/>
              <a:gd name="T66" fmla="*/ 76 w 91"/>
              <a:gd name="T67" fmla="*/ 44 h 81"/>
              <a:gd name="T68" fmla="*/ 75 w 91"/>
              <a:gd name="T69" fmla="*/ 45 h 81"/>
              <a:gd name="T70" fmla="*/ 16 w 91"/>
              <a:gd name="T71" fmla="*/ 45 h 81"/>
              <a:gd name="T72" fmla="*/ 15 w 91"/>
              <a:gd name="T73" fmla="*/ 44 h 81"/>
              <a:gd name="T74" fmla="*/ 61 w 91"/>
              <a:gd name="T75" fmla="*/ 75 h 81"/>
              <a:gd name="T76" fmla="*/ 60 w 91"/>
              <a:gd name="T77" fmla="*/ 75 h 81"/>
              <a:gd name="T78" fmla="*/ 53 w 91"/>
              <a:gd name="T79" fmla="*/ 75 h 81"/>
              <a:gd name="T80" fmla="*/ 50 w 91"/>
              <a:gd name="T81" fmla="*/ 75 h 81"/>
              <a:gd name="T82" fmla="*/ 42 w 91"/>
              <a:gd name="T83" fmla="*/ 75 h 81"/>
              <a:gd name="T84" fmla="*/ 39 w 91"/>
              <a:gd name="T85" fmla="*/ 75 h 81"/>
              <a:gd name="T86" fmla="*/ 32 w 91"/>
              <a:gd name="T87" fmla="*/ 75 h 81"/>
              <a:gd name="T88" fmla="*/ 31 w 91"/>
              <a:gd name="T89" fmla="*/ 75 h 81"/>
              <a:gd name="T90" fmla="*/ 31 w 91"/>
              <a:gd name="T91" fmla="*/ 73 h 81"/>
              <a:gd name="T92" fmla="*/ 32 w 91"/>
              <a:gd name="T93" fmla="*/ 68 h 81"/>
              <a:gd name="T94" fmla="*/ 33 w 91"/>
              <a:gd name="T95" fmla="*/ 67 h 81"/>
              <a:gd name="T96" fmla="*/ 40 w 91"/>
              <a:gd name="T97" fmla="*/ 67 h 81"/>
              <a:gd name="T98" fmla="*/ 52 w 91"/>
              <a:gd name="T99" fmla="*/ 67 h 81"/>
              <a:gd name="T100" fmla="*/ 58 w 91"/>
              <a:gd name="T101" fmla="*/ 67 h 81"/>
              <a:gd name="T102" fmla="*/ 60 w 91"/>
              <a:gd name="T103" fmla="*/ 68 h 81"/>
              <a:gd name="T104" fmla="*/ 61 w 91"/>
              <a:gd name="T105" fmla="*/ 73 h 81"/>
              <a:gd name="T106" fmla="*/ 61 w 91"/>
              <a:gd name="T107" fmla="*/ 75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91" h="81">
                <a:moveTo>
                  <a:pt x="91" y="76"/>
                </a:moveTo>
                <a:cubicBezTo>
                  <a:pt x="82" y="57"/>
                  <a:pt x="82" y="57"/>
                  <a:pt x="82" y="57"/>
                </a:cubicBezTo>
                <a:cubicBezTo>
                  <a:pt x="81" y="55"/>
                  <a:pt x="79" y="53"/>
                  <a:pt x="77" y="53"/>
                </a:cubicBezTo>
                <a:cubicBezTo>
                  <a:pt x="67" y="53"/>
                  <a:pt x="67" y="53"/>
                  <a:pt x="67" y="53"/>
                </a:cubicBezTo>
                <a:cubicBezTo>
                  <a:pt x="67" y="51"/>
                  <a:pt x="67" y="51"/>
                  <a:pt x="67" y="51"/>
                </a:cubicBezTo>
                <a:cubicBezTo>
                  <a:pt x="75" y="51"/>
                  <a:pt x="75" y="51"/>
                  <a:pt x="75" y="51"/>
                </a:cubicBezTo>
                <a:cubicBezTo>
                  <a:pt x="79" y="51"/>
                  <a:pt x="81" y="48"/>
                  <a:pt x="81" y="44"/>
                </a:cubicBezTo>
                <a:cubicBezTo>
                  <a:pt x="81" y="6"/>
                  <a:pt x="81" y="6"/>
                  <a:pt x="81" y="6"/>
                </a:cubicBezTo>
                <a:cubicBezTo>
                  <a:pt x="81" y="3"/>
                  <a:pt x="79" y="0"/>
                  <a:pt x="75" y="0"/>
                </a:cubicBezTo>
                <a:cubicBezTo>
                  <a:pt x="16" y="0"/>
                  <a:pt x="16" y="0"/>
                  <a:pt x="16" y="0"/>
                </a:cubicBezTo>
                <a:cubicBezTo>
                  <a:pt x="13" y="0"/>
                  <a:pt x="10" y="3"/>
                  <a:pt x="10" y="6"/>
                </a:cubicBezTo>
                <a:cubicBezTo>
                  <a:pt x="10" y="44"/>
                  <a:pt x="10" y="44"/>
                  <a:pt x="10" y="44"/>
                </a:cubicBezTo>
                <a:cubicBezTo>
                  <a:pt x="10" y="48"/>
                  <a:pt x="13" y="51"/>
                  <a:pt x="16" y="51"/>
                </a:cubicBezTo>
                <a:cubicBezTo>
                  <a:pt x="24" y="51"/>
                  <a:pt x="24" y="51"/>
                  <a:pt x="24" y="51"/>
                </a:cubicBezTo>
                <a:cubicBezTo>
                  <a:pt x="24" y="53"/>
                  <a:pt x="24" y="53"/>
                  <a:pt x="24" y="53"/>
                </a:cubicBezTo>
                <a:cubicBezTo>
                  <a:pt x="14" y="53"/>
                  <a:pt x="14" y="53"/>
                  <a:pt x="14" y="53"/>
                </a:cubicBezTo>
                <a:cubicBezTo>
                  <a:pt x="12" y="53"/>
                  <a:pt x="10" y="55"/>
                  <a:pt x="9" y="57"/>
                </a:cubicBezTo>
                <a:cubicBezTo>
                  <a:pt x="1" y="76"/>
                  <a:pt x="1" y="76"/>
                  <a:pt x="1" y="76"/>
                </a:cubicBezTo>
                <a:cubicBezTo>
                  <a:pt x="0" y="77"/>
                  <a:pt x="0" y="78"/>
                  <a:pt x="1" y="80"/>
                </a:cubicBezTo>
                <a:cubicBezTo>
                  <a:pt x="1" y="81"/>
                  <a:pt x="3" y="81"/>
                  <a:pt x="4" y="81"/>
                </a:cubicBezTo>
                <a:cubicBezTo>
                  <a:pt x="27" y="81"/>
                  <a:pt x="27" y="81"/>
                  <a:pt x="27" y="81"/>
                </a:cubicBezTo>
                <a:cubicBezTo>
                  <a:pt x="27" y="81"/>
                  <a:pt x="28" y="81"/>
                  <a:pt x="28" y="81"/>
                </a:cubicBezTo>
                <a:cubicBezTo>
                  <a:pt x="46" y="81"/>
                  <a:pt x="46" y="81"/>
                  <a:pt x="46" y="81"/>
                </a:cubicBezTo>
                <a:cubicBezTo>
                  <a:pt x="64" y="81"/>
                  <a:pt x="64" y="81"/>
                  <a:pt x="64" y="81"/>
                </a:cubicBezTo>
                <a:cubicBezTo>
                  <a:pt x="64" y="81"/>
                  <a:pt x="64" y="81"/>
                  <a:pt x="64" y="81"/>
                </a:cubicBezTo>
                <a:cubicBezTo>
                  <a:pt x="87" y="81"/>
                  <a:pt x="87" y="81"/>
                  <a:pt x="87" y="81"/>
                </a:cubicBezTo>
                <a:cubicBezTo>
                  <a:pt x="89" y="81"/>
                  <a:pt x="90" y="81"/>
                  <a:pt x="91" y="80"/>
                </a:cubicBezTo>
                <a:cubicBezTo>
                  <a:pt x="91" y="78"/>
                  <a:pt x="91" y="77"/>
                  <a:pt x="91" y="76"/>
                </a:cubicBezTo>
                <a:close/>
                <a:moveTo>
                  <a:pt x="15" y="44"/>
                </a:moveTo>
                <a:cubicBezTo>
                  <a:pt x="15" y="6"/>
                  <a:pt x="15" y="6"/>
                  <a:pt x="15" y="6"/>
                </a:cubicBezTo>
                <a:cubicBezTo>
                  <a:pt x="15" y="6"/>
                  <a:pt x="16" y="5"/>
                  <a:pt x="16" y="5"/>
                </a:cubicBezTo>
                <a:cubicBezTo>
                  <a:pt x="75" y="5"/>
                  <a:pt x="75" y="5"/>
                  <a:pt x="75" y="5"/>
                </a:cubicBezTo>
                <a:cubicBezTo>
                  <a:pt x="76" y="5"/>
                  <a:pt x="76" y="6"/>
                  <a:pt x="76" y="6"/>
                </a:cubicBezTo>
                <a:cubicBezTo>
                  <a:pt x="76" y="44"/>
                  <a:pt x="76" y="44"/>
                  <a:pt x="76" y="44"/>
                </a:cubicBezTo>
                <a:cubicBezTo>
                  <a:pt x="76" y="45"/>
                  <a:pt x="76" y="45"/>
                  <a:pt x="75" y="45"/>
                </a:cubicBezTo>
                <a:cubicBezTo>
                  <a:pt x="16" y="45"/>
                  <a:pt x="16" y="45"/>
                  <a:pt x="16" y="45"/>
                </a:cubicBezTo>
                <a:cubicBezTo>
                  <a:pt x="16" y="45"/>
                  <a:pt x="15" y="45"/>
                  <a:pt x="15" y="44"/>
                </a:cubicBezTo>
                <a:close/>
                <a:moveTo>
                  <a:pt x="61" y="75"/>
                </a:moveTo>
                <a:cubicBezTo>
                  <a:pt x="60" y="75"/>
                  <a:pt x="60" y="75"/>
                  <a:pt x="60" y="75"/>
                </a:cubicBezTo>
                <a:cubicBezTo>
                  <a:pt x="53" y="75"/>
                  <a:pt x="53" y="75"/>
                  <a:pt x="53" y="75"/>
                </a:cubicBezTo>
                <a:cubicBezTo>
                  <a:pt x="50" y="75"/>
                  <a:pt x="50" y="75"/>
                  <a:pt x="50" y="75"/>
                </a:cubicBezTo>
                <a:cubicBezTo>
                  <a:pt x="42" y="75"/>
                  <a:pt x="42" y="75"/>
                  <a:pt x="42" y="75"/>
                </a:cubicBezTo>
                <a:cubicBezTo>
                  <a:pt x="39" y="75"/>
                  <a:pt x="39" y="75"/>
                  <a:pt x="39" y="75"/>
                </a:cubicBezTo>
                <a:cubicBezTo>
                  <a:pt x="32" y="75"/>
                  <a:pt x="32" y="75"/>
                  <a:pt x="32" y="75"/>
                </a:cubicBezTo>
                <a:cubicBezTo>
                  <a:pt x="32" y="75"/>
                  <a:pt x="31" y="75"/>
                  <a:pt x="31" y="75"/>
                </a:cubicBezTo>
                <a:cubicBezTo>
                  <a:pt x="31" y="74"/>
                  <a:pt x="30" y="74"/>
                  <a:pt x="31" y="73"/>
                </a:cubicBezTo>
                <a:cubicBezTo>
                  <a:pt x="32" y="68"/>
                  <a:pt x="32" y="68"/>
                  <a:pt x="32" y="68"/>
                </a:cubicBezTo>
                <a:cubicBezTo>
                  <a:pt x="32" y="67"/>
                  <a:pt x="33" y="67"/>
                  <a:pt x="33" y="67"/>
                </a:cubicBezTo>
                <a:cubicBezTo>
                  <a:pt x="40" y="67"/>
                  <a:pt x="40" y="67"/>
                  <a:pt x="40" y="67"/>
                </a:cubicBezTo>
                <a:cubicBezTo>
                  <a:pt x="52" y="67"/>
                  <a:pt x="52" y="67"/>
                  <a:pt x="52" y="67"/>
                </a:cubicBezTo>
                <a:cubicBezTo>
                  <a:pt x="58" y="67"/>
                  <a:pt x="58" y="67"/>
                  <a:pt x="58" y="67"/>
                </a:cubicBezTo>
                <a:cubicBezTo>
                  <a:pt x="59" y="67"/>
                  <a:pt x="59" y="67"/>
                  <a:pt x="60" y="68"/>
                </a:cubicBezTo>
                <a:cubicBezTo>
                  <a:pt x="61" y="73"/>
                  <a:pt x="61" y="73"/>
                  <a:pt x="61" y="73"/>
                </a:cubicBezTo>
                <a:cubicBezTo>
                  <a:pt x="61" y="74"/>
                  <a:pt x="61" y="74"/>
                  <a:pt x="61" y="75"/>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1800"/>
          </a:p>
        </p:txBody>
      </p:sp>
      <p:sp>
        <p:nvSpPr>
          <p:cNvPr id="33" name="Freeform 22"/>
          <p:cNvSpPr>
            <a:spLocks noEditPoints="1"/>
          </p:cNvSpPr>
          <p:nvPr userDrawn="1"/>
        </p:nvSpPr>
        <p:spPr bwMode="auto">
          <a:xfrm>
            <a:off x="5731934" y="2392364"/>
            <a:ext cx="596900" cy="347663"/>
          </a:xfrm>
          <a:custGeom>
            <a:avLst/>
            <a:gdLst>
              <a:gd name="T0" fmla="*/ 0 w 116"/>
              <a:gd name="T1" fmla="*/ 82 h 90"/>
              <a:gd name="T2" fmla="*/ 1 w 116"/>
              <a:gd name="T3" fmla="*/ 86 h 90"/>
              <a:gd name="T4" fmla="*/ 7 w 116"/>
              <a:gd name="T5" fmla="*/ 90 h 90"/>
              <a:gd name="T6" fmla="*/ 58 w 116"/>
              <a:gd name="T7" fmla="*/ 90 h 90"/>
              <a:gd name="T8" fmla="*/ 110 w 116"/>
              <a:gd name="T9" fmla="*/ 90 h 90"/>
              <a:gd name="T10" fmla="*/ 116 w 116"/>
              <a:gd name="T11" fmla="*/ 86 h 90"/>
              <a:gd name="T12" fmla="*/ 116 w 116"/>
              <a:gd name="T13" fmla="*/ 82 h 90"/>
              <a:gd name="T14" fmla="*/ 116 w 116"/>
              <a:gd name="T15" fmla="*/ 6 h 90"/>
              <a:gd name="T16" fmla="*/ 116 w 116"/>
              <a:gd name="T17" fmla="*/ 6 h 90"/>
              <a:gd name="T18" fmla="*/ 116 w 116"/>
              <a:gd name="T19" fmla="*/ 4 h 90"/>
              <a:gd name="T20" fmla="*/ 109 w 116"/>
              <a:gd name="T21" fmla="*/ 0 h 90"/>
              <a:gd name="T22" fmla="*/ 58 w 116"/>
              <a:gd name="T23" fmla="*/ 0 h 90"/>
              <a:gd name="T24" fmla="*/ 7 w 116"/>
              <a:gd name="T25" fmla="*/ 0 h 90"/>
              <a:gd name="T26" fmla="*/ 1 w 116"/>
              <a:gd name="T27" fmla="*/ 4 h 90"/>
              <a:gd name="T28" fmla="*/ 1 w 116"/>
              <a:gd name="T29" fmla="*/ 4 h 90"/>
              <a:gd name="T30" fmla="*/ 0 w 116"/>
              <a:gd name="T31" fmla="*/ 6 h 90"/>
              <a:gd name="T32" fmla="*/ 0 w 116"/>
              <a:gd name="T33" fmla="*/ 82 h 90"/>
              <a:gd name="T34" fmla="*/ 7 w 116"/>
              <a:gd name="T35" fmla="*/ 15 h 90"/>
              <a:gd name="T36" fmla="*/ 28 w 116"/>
              <a:gd name="T37" fmla="*/ 33 h 90"/>
              <a:gd name="T38" fmla="*/ 43 w 116"/>
              <a:gd name="T39" fmla="*/ 45 h 90"/>
              <a:gd name="T40" fmla="*/ 28 w 116"/>
              <a:gd name="T41" fmla="*/ 57 h 90"/>
              <a:gd name="T42" fmla="*/ 7 w 116"/>
              <a:gd name="T43" fmla="*/ 75 h 90"/>
              <a:gd name="T44" fmla="*/ 7 w 116"/>
              <a:gd name="T45" fmla="*/ 15 h 90"/>
              <a:gd name="T46" fmla="*/ 7 w 116"/>
              <a:gd name="T47" fmla="*/ 84 h 90"/>
              <a:gd name="T48" fmla="*/ 7 w 116"/>
              <a:gd name="T49" fmla="*/ 84 h 90"/>
              <a:gd name="T50" fmla="*/ 7 w 116"/>
              <a:gd name="T51" fmla="*/ 84 h 90"/>
              <a:gd name="T52" fmla="*/ 32 w 116"/>
              <a:gd name="T53" fmla="*/ 62 h 90"/>
              <a:gd name="T54" fmla="*/ 49 w 116"/>
              <a:gd name="T55" fmla="*/ 49 h 90"/>
              <a:gd name="T56" fmla="*/ 58 w 116"/>
              <a:gd name="T57" fmla="*/ 52 h 90"/>
              <a:gd name="T58" fmla="*/ 68 w 116"/>
              <a:gd name="T59" fmla="*/ 49 h 90"/>
              <a:gd name="T60" fmla="*/ 84 w 116"/>
              <a:gd name="T61" fmla="*/ 62 h 90"/>
              <a:gd name="T62" fmla="*/ 109 w 116"/>
              <a:gd name="T63" fmla="*/ 84 h 90"/>
              <a:gd name="T64" fmla="*/ 109 w 116"/>
              <a:gd name="T65" fmla="*/ 84 h 90"/>
              <a:gd name="T66" fmla="*/ 109 w 116"/>
              <a:gd name="T67" fmla="*/ 84 h 90"/>
              <a:gd name="T68" fmla="*/ 58 w 116"/>
              <a:gd name="T69" fmla="*/ 84 h 90"/>
              <a:gd name="T70" fmla="*/ 7 w 116"/>
              <a:gd name="T71" fmla="*/ 84 h 90"/>
              <a:gd name="T72" fmla="*/ 109 w 116"/>
              <a:gd name="T73" fmla="*/ 75 h 90"/>
              <a:gd name="T74" fmla="*/ 88 w 116"/>
              <a:gd name="T75" fmla="*/ 57 h 90"/>
              <a:gd name="T76" fmla="*/ 73 w 116"/>
              <a:gd name="T77" fmla="*/ 45 h 90"/>
              <a:gd name="T78" fmla="*/ 88 w 116"/>
              <a:gd name="T79" fmla="*/ 33 h 90"/>
              <a:gd name="T80" fmla="*/ 109 w 116"/>
              <a:gd name="T81" fmla="*/ 15 h 90"/>
              <a:gd name="T82" fmla="*/ 109 w 116"/>
              <a:gd name="T83" fmla="*/ 75 h 90"/>
              <a:gd name="T84" fmla="*/ 58 w 116"/>
              <a:gd name="T85" fmla="*/ 6 h 90"/>
              <a:gd name="T86" fmla="*/ 109 w 116"/>
              <a:gd name="T87" fmla="*/ 6 h 90"/>
              <a:gd name="T88" fmla="*/ 109 w 116"/>
              <a:gd name="T89" fmla="*/ 6 h 90"/>
              <a:gd name="T90" fmla="*/ 84 w 116"/>
              <a:gd name="T91" fmla="*/ 28 h 90"/>
              <a:gd name="T92" fmla="*/ 67 w 116"/>
              <a:gd name="T93" fmla="*/ 41 h 90"/>
              <a:gd name="T94" fmla="*/ 58 w 116"/>
              <a:gd name="T95" fmla="*/ 45 h 90"/>
              <a:gd name="T96" fmla="*/ 49 w 116"/>
              <a:gd name="T97" fmla="*/ 41 h 90"/>
              <a:gd name="T98" fmla="*/ 33 w 116"/>
              <a:gd name="T99" fmla="*/ 28 h 90"/>
              <a:gd name="T100" fmla="*/ 7 w 116"/>
              <a:gd name="T101" fmla="*/ 6 h 90"/>
              <a:gd name="T102" fmla="*/ 58 w 116"/>
              <a:gd name="T103" fmla="*/ 6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16" h="90">
                <a:moveTo>
                  <a:pt x="0" y="82"/>
                </a:moveTo>
                <a:cubicBezTo>
                  <a:pt x="0" y="84"/>
                  <a:pt x="0" y="85"/>
                  <a:pt x="1" y="86"/>
                </a:cubicBezTo>
                <a:cubicBezTo>
                  <a:pt x="2" y="89"/>
                  <a:pt x="4" y="90"/>
                  <a:pt x="7" y="90"/>
                </a:cubicBezTo>
                <a:cubicBezTo>
                  <a:pt x="58" y="90"/>
                  <a:pt x="58" y="90"/>
                  <a:pt x="58" y="90"/>
                </a:cubicBezTo>
                <a:cubicBezTo>
                  <a:pt x="110" y="90"/>
                  <a:pt x="110" y="90"/>
                  <a:pt x="110" y="90"/>
                </a:cubicBezTo>
                <a:cubicBezTo>
                  <a:pt x="112" y="90"/>
                  <a:pt x="115" y="89"/>
                  <a:pt x="116" y="86"/>
                </a:cubicBezTo>
                <a:cubicBezTo>
                  <a:pt x="116" y="85"/>
                  <a:pt x="116" y="83"/>
                  <a:pt x="116" y="82"/>
                </a:cubicBezTo>
                <a:cubicBezTo>
                  <a:pt x="116" y="6"/>
                  <a:pt x="116" y="6"/>
                  <a:pt x="116" y="6"/>
                </a:cubicBezTo>
                <a:cubicBezTo>
                  <a:pt x="116" y="6"/>
                  <a:pt x="116" y="6"/>
                  <a:pt x="116" y="6"/>
                </a:cubicBezTo>
                <a:cubicBezTo>
                  <a:pt x="116" y="5"/>
                  <a:pt x="116" y="5"/>
                  <a:pt x="116" y="4"/>
                </a:cubicBezTo>
                <a:cubicBezTo>
                  <a:pt x="115" y="2"/>
                  <a:pt x="112" y="0"/>
                  <a:pt x="109" y="0"/>
                </a:cubicBezTo>
                <a:cubicBezTo>
                  <a:pt x="58" y="0"/>
                  <a:pt x="58" y="0"/>
                  <a:pt x="58" y="0"/>
                </a:cubicBezTo>
                <a:cubicBezTo>
                  <a:pt x="7" y="0"/>
                  <a:pt x="7" y="0"/>
                  <a:pt x="7" y="0"/>
                </a:cubicBezTo>
                <a:cubicBezTo>
                  <a:pt x="4" y="0"/>
                  <a:pt x="2" y="2"/>
                  <a:pt x="1" y="4"/>
                </a:cubicBezTo>
                <a:cubicBezTo>
                  <a:pt x="1" y="4"/>
                  <a:pt x="1" y="4"/>
                  <a:pt x="1" y="4"/>
                </a:cubicBezTo>
                <a:cubicBezTo>
                  <a:pt x="1" y="5"/>
                  <a:pt x="0" y="6"/>
                  <a:pt x="0" y="6"/>
                </a:cubicBezTo>
                <a:lnTo>
                  <a:pt x="0" y="82"/>
                </a:lnTo>
                <a:close/>
                <a:moveTo>
                  <a:pt x="7" y="15"/>
                </a:moveTo>
                <a:cubicBezTo>
                  <a:pt x="28" y="33"/>
                  <a:pt x="28" y="33"/>
                  <a:pt x="28" y="33"/>
                </a:cubicBezTo>
                <a:cubicBezTo>
                  <a:pt x="43" y="45"/>
                  <a:pt x="43" y="45"/>
                  <a:pt x="43" y="45"/>
                </a:cubicBezTo>
                <a:cubicBezTo>
                  <a:pt x="28" y="57"/>
                  <a:pt x="28" y="57"/>
                  <a:pt x="28" y="57"/>
                </a:cubicBezTo>
                <a:cubicBezTo>
                  <a:pt x="7" y="75"/>
                  <a:pt x="7" y="75"/>
                  <a:pt x="7" y="75"/>
                </a:cubicBezTo>
                <a:lnTo>
                  <a:pt x="7" y="15"/>
                </a:lnTo>
                <a:close/>
                <a:moveTo>
                  <a:pt x="7" y="84"/>
                </a:moveTo>
                <a:cubicBezTo>
                  <a:pt x="7" y="84"/>
                  <a:pt x="7" y="84"/>
                  <a:pt x="7" y="84"/>
                </a:cubicBezTo>
                <a:cubicBezTo>
                  <a:pt x="7" y="84"/>
                  <a:pt x="7" y="84"/>
                  <a:pt x="7" y="84"/>
                </a:cubicBezTo>
                <a:cubicBezTo>
                  <a:pt x="32" y="62"/>
                  <a:pt x="32" y="62"/>
                  <a:pt x="32" y="62"/>
                </a:cubicBezTo>
                <a:cubicBezTo>
                  <a:pt x="49" y="49"/>
                  <a:pt x="49" y="49"/>
                  <a:pt x="49" y="49"/>
                </a:cubicBezTo>
                <a:cubicBezTo>
                  <a:pt x="52" y="51"/>
                  <a:pt x="55" y="52"/>
                  <a:pt x="58" y="52"/>
                </a:cubicBezTo>
                <a:cubicBezTo>
                  <a:pt x="62" y="52"/>
                  <a:pt x="65" y="51"/>
                  <a:pt x="68" y="49"/>
                </a:cubicBezTo>
                <a:cubicBezTo>
                  <a:pt x="84" y="62"/>
                  <a:pt x="84" y="62"/>
                  <a:pt x="84" y="62"/>
                </a:cubicBezTo>
                <a:cubicBezTo>
                  <a:pt x="109" y="84"/>
                  <a:pt x="109" y="84"/>
                  <a:pt x="109" y="84"/>
                </a:cubicBezTo>
                <a:cubicBezTo>
                  <a:pt x="109" y="84"/>
                  <a:pt x="109" y="84"/>
                  <a:pt x="109" y="84"/>
                </a:cubicBezTo>
                <a:cubicBezTo>
                  <a:pt x="109" y="84"/>
                  <a:pt x="109" y="84"/>
                  <a:pt x="109" y="84"/>
                </a:cubicBezTo>
                <a:cubicBezTo>
                  <a:pt x="58" y="84"/>
                  <a:pt x="58" y="84"/>
                  <a:pt x="58" y="84"/>
                </a:cubicBezTo>
                <a:lnTo>
                  <a:pt x="7" y="84"/>
                </a:lnTo>
                <a:close/>
                <a:moveTo>
                  <a:pt x="109" y="75"/>
                </a:moveTo>
                <a:cubicBezTo>
                  <a:pt x="88" y="57"/>
                  <a:pt x="88" y="57"/>
                  <a:pt x="88" y="57"/>
                </a:cubicBezTo>
                <a:cubicBezTo>
                  <a:pt x="73" y="45"/>
                  <a:pt x="73" y="45"/>
                  <a:pt x="73" y="45"/>
                </a:cubicBezTo>
                <a:cubicBezTo>
                  <a:pt x="88" y="33"/>
                  <a:pt x="88" y="33"/>
                  <a:pt x="88" y="33"/>
                </a:cubicBezTo>
                <a:cubicBezTo>
                  <a:pt x="109" y="15"/>
                  <a:pt x="109" y="15"/>
                  <a:pt x="109" y="15"/>
                </a:cubicBezTo>
                <a:lnTo>
                  <a:pt x="109" y="75"/>
                </a:lnTo>
                <a:close/>
                <a:moveTo>
                  <a:pt x="58" y="6"/>
                </a:moveTo>
                <a:cubicBezTo>
                  <a:pt x="109" y="6"/>
                  <a:pt x="109" y="6"/>
                  <a:pt x="109" y="6"/>
                </a:cubicBezTo>
                <a:cubicBezTo>
                  <a:pt x="109" y="6"/>
                  <a:pt x="109" y="6"/>
                  <a:pt x="109" y="6"/>
                </a:cubicBezTo>
                <a:cubicBezTo>
                  <a:pt x="84" y="28"/>
                  <a:pt x="84" y="28"/>
                  <a:pt x="84" y="28"/>
                </a:cubicBezTo>
                <a:cubicBezTo>
                  <a:pt x="67" y="41"/>
                  <a:pt x="67" y="41"/>
                  <a:pt x="67" y="41"/>
                </a:cubicBezTo>
                <a:cubicBezTo>
                  <a:pt x="65" y="44"/>
                  <a:pt x="62" y="45"/>
                  <a:pt x="58" y="45"/>
                </a:cubicBezTo>
                <a:cubicBezTo>
                  <a:pt x="55" y="45"/>
                  <a:pt x="51" y="44"/>
                  <a:pt x="49" y="41"/>
                </a:cubicBezTo>
                <a:cubicBezTo>
                  <a:pt x="33" y="28"/>
                  <a:pt x="33" y="28"/>
                  <a:pt x="33" y="28"/>
                </a:cubicBezTo>
                <a:cubicBezTo>
                  <a:pt x="7" y="6"/>
                  <a:pt x="7" y="6"/>
                  <a:pt x="7" y="6"/>
                </a:cubicBezTo>
                <a:lnTo>
                  <a:pt x="58" y="6"/>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1800"/>
          </a:p>
        </p:txBody>
      </p:sp>
      <p:grpSp>
        <p:nvGrpSpPr>
          <p:cNvPr id="34" name="Group 33"/>
          <p:cNvGrpSpPr/>
          <p:nvPr userDrawn="1"/>
        </p:nvGrpSpPr>
        <p:grpSpPr>
          <a:xfrm>
            <a:off x="8085667" y="1249364"/>
            <a:ext cx="514351" cy="382587"/>
            <a:chOff x="6064250" y="1249363"/>
            <a:chExt cx="385763" cy="382587"/>
          </a:xfrm>
        </p:grpSpPr>
        <p:sp>
          <p:nvSpPr>
            <p:cNvPr id="35" name="Freeform 23"/>
            <p:cNvSpPr>
              <a:spLocks/>
            </p:cNvSpPr>
            <p:nvPr userDrawn="1"/>
          </p:nvSpPr>
          <p:spPr bwMode="auto">
            <a:xfrm>
              <a:off x="6188075" y="1249363"/>
              <a:ext cx="261938" cy="258763"/>
            </a:xfrm>
            <a:custGeom>
              <a:avLst/>
              <a:gdLst>
                <a:gd name="T0" fmla="*/ 5 w 68"/>
                <a:gd name="T1" fmla="*/ 0 h 67"/>
                <a:gd name="T2" fmla="*/ 0 w 68"/>
                <a:gd name="T3" fmla="*/ 5 h 67"/>
                <a:gd name="T4" fmla="*/ 5 w 68"/>
                <a:gd name="T5" fmla="*/ 11 h 67"/>
                <a:gd name="T6" fmla="*/ 56 w 68"/>
                <a:gd name="T7" fmla="*/ 62 h 67"/>
                <a:gd name="T8" fmla="*/ 62 w 68"/>
                <a:gd name="T9" fmla="*/ 67 h 67"/>
                <a:gd name="T10" fmla="*/ 68 w 68"/>
                <a:gd name="T11" fmla="*/ 62 h 67"/>
                <a:gd name="T12" fmla="*/ 5 w 68"/>
                <a:gd name="T13" fmla="*/ 0 h 67"/>
              </a:gdLst>
              <a:ahLst/>
              <a:cxnLst>
                <a:cxn ang="0">
                  <a:pos x="T0" y="T1"/>
                </a:cxn>
                <a:cxn ang="0">
                  <a:pos x="T2" y="T3"/>
                </a:cxn>
                <a:cxn ang="0">
                  <a:pos x="T4" y="T5"/>
                </a:cxn>
                <a:cxn ang="0">
                  <a:pos x="T6" y="T7"/>
                </a:cxn>
                <a:cxn ang="0">
                  <a:pos x="T8" y="T9"/>
                </a:cxn>
                <a:cxn ang="0">
                  <a:pos x="T10" y="T11"/>
                </a:cxn>
                <a:cxn ang="0">
                  <a:pos x="T12" y="T13"/>
                </a:cxn>
              </a:cxnLst>
              <a:rect l="0" t="0" r="r" b="b"/>
              <a:pathLst>
                <a:path w="68" h="67">
                  <a:moveTo>
                    <a:pt x="5" y="0"/>
                  </a:moveTo>
                  <a:cubicBezTo>
                    <a:pt x="2" y="0"/>
                    <a:pt x="0" y="2"/>
                    <a:pt x="0" y="5"/>
                  </a:cubicBezTo>
                  <a:cubicBezTo>
                    <a:pt x="0" y="8"/>
                    <a:pt x="2" y="11"/>
                    <a:pt x="5" y="11"/>
                  </a:cubicBezTo>
                  <a:cubicBezTo>
                    <a:pt x="33" y="11"/>
                    <a:pt x="56" y="34"/>
                    <a:pt x="56" y="62"/>
                  </a:cubicBezTo>
                  <a:cubicBezTo>
                    <a:pt x="56" y="65"/>
                    <a:pt x="59" y="67"/>
                    <a:pt x="62" y="67"/>
                  </a:cubicBezTo>
                  <a:cubicBezTo>
                    <a:pt x="65" y="67"/>
                    <a:pt x="68" y="65"/>
                    <a:pt x="68" y="62"/>
                  </a:cubicBezTo>
                  <a:cubicBezTo>
                    <a:pt x="68" y="28"/>
                    <a:pt x="40" y="0"/>
                    <a:pt x="5" y="0"/>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1800"/>
            </a:p>
          </p:txBody>
        </p:sp>
        <p:sp>
          <p:nvSpPr>
            <p:cNvPr id="36" name="Freeform 24"/>
            <p:cNvSpPr>
              <a:spLocks/>
            </p:cNvSpPr>
            <p:nvPr userDrawn="1"/>
          </p:nvSpPr>
          <p:spPr bwMode="auto">
            <a:xfrm>
              <a:off x="6188075" y="1330325"/>
              <a:ext cx="176213" cy="177800"/>
            </a:xfrm>
            <a:custGeom>
              <a:avLst/>
              <a:gdLst>
                <a:gd name="T0" fmla="*/ 5 w 46"/>
                <a:gd name="T1" fmla="*/ 0 h 46"/>
                <a:gd name="T2" fmla="*/ 0 w 46"/>
                <a:gd name="T3" fmla="*/ 5 h 46"/>
                <a:gd name="T4" fmla="*/ 5 w 46"/>
                <a:gd name="T5" fmla="*/ 10 h 46"/>
                <a:gd name="T6" fmla="*/ 35 w 46"/>
                <a:gd name="T7" fmla="*/ 41 h 46"/>
                <a:gd name="T8" fmla="*/ 40 w 46"/>
                <a:gd name="T9" fmla="*/ 46 h 46"/>
                <a:gd name="T10" fmla="*/ 46 w 46"/>
                <a:gd name="T11" fmla="*/ 41 h 46"/>
                <a:gd name="T12" fmla="*/ 5 w 46"/>
                <a:gd name="T13" fmla="*/ 0 h 46"/>
              </a:gdLst>
              <a:ahLst/>
              <a:cxnLst>
                <a:cxn ang="0">
                  <a:pos x="T0" y="T1"/>
                </a:cxn>
                <a:cxn ang="0">
                  <a:pos x="T2" y="T3"/>
                </a:cxn>
                <a:cxn ang="0">
                  <a:pos x="T4" y="T5"/>
                </a:cxn>
                <a:cxn ang="0">
                  <a:pos x="T6" y="T7"/>
                </a:cxn>
                <a:cxn ang="0">
                  <a:pos x="T8" y="T9"/>
                </a:cxn>
                <a:cxn ang="0">
                  <a:pos x="T10" y="T11"/>
                </a:cxn>
                <a:cxn ang="0">
                  <a:pos x="T12" y="T13"/>
                </a:cxn>
              </a:cxnLst>
              <a:rect l="0" t="0" r="r" b="b"/>
              <a:pathLst>
                <a:path w="46" h="46">
                  <a:moveTo>
                    <a:pt x="5" y="0"/>
                  </a:moveTo>
                  <a:cubicBezTo>
                    <a:pt x="2" y="0"/>
                    <a:pt x="0" y="2"/>
                    <a:pt x="0" y="5"/>
                  </a:cubicBezTo>
                  <a:cubicBezTo>
                    <a:pt x="0" y="8"/>
                    <a:pt x="2" y="10"/>
                    <a:pt x="5" y="10"/>
                  </a:cubicBezTo>
                  <a:cubicBezTo>
                    <a:pt x="21" y="10"/>
                    <a:pt x="35" y="24"/>
                    <a:pt x="35" y="41"/>
                  </a:cubicBezTo>
                  <a:cubicBezTo>
                    <a:pt x="35" y="44"/>
                    <a:pt x="37" y="46"/>
                    <a:pt x="40" y="46"/>
                  </a:cubicBezTo>
                  <a:cubicBezTo>
                    <a:pt x="43" y="46"/>
                    <a:pt x="46" y="44"/>
                    <a:pt x="46" y="41"/>
                  </a:cubicBezTo>
                  <a:cubicBezTo>
                    <a:pt x="46" y="18"/>
                    <a:pt x="28" y="0"/>
                    <a:pt x="5" y="0"/>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1800"/>
            </a:p>
          </p:txBody>
        </p:sp>
        <p:sp>
          <p:nvSpPr>
            <p:cNvPr id="37" name="Freeform 25"/>
            <p:cNvSpPr>
              <a:spLocks/>
            </p:cNvSpPr>
            <p:nvPr userDrawn="1"/>
          </p:nvSpPr>
          <p:spPr bwMode="auto">
            <a:xfrm>
              <a:off x="6064250" y="1381125"/>
              <a:ext cx="250825" cy="250825"/>
            </a:xfrm>
            <a:custGeom>
              <a:avLst/>
              <a:gdLst>
                <a:gd name="T0" fmla="*/ 24 w 65"/>
                <a:gd name="T1" fmla="*/ 1 h 65"/>
                <a:gd name="T2" fmla="*/ 20 w 65"/>
                <a:gd name="T3" fmla="*/ 0 h 65"/>
                <a:gd name="T4" fmla="*/ 18 w 65"/>
                <a:gd name="T5" fmla="*/ 1 h 65"/>
                <a:gd name="T6" fmla="*/ 17 w 65"/>
                <a:gd name="T7" fmla="*/ 3 h 65"/>
                <a:gd name="T8" fmla="*/ 13 w 65"/>
                <a:gd name="T9" fmla="*/ 29 h 65"/>
                <a:gd name="T10" fmla="*/ 1 w 65"/>
                <a:gd name="T11" fmla="*/ 42 h 65"/>
                <a:gd name="T12" fmla="*/ 1 w 65"/>
                <a:gd name="T13" fmla="*/ 46 h 65"/>
                <a:gd name="T14" fmla="*/ 20 w 65"/>
                <a:gd name="T15" fmla="*/ 64 h 65"/>
                <a:gd name="T16" fmla="*/ 23 w 65"/>
                <a:gd name="T17" fmla="*/ 64 h 65"/>
                <a:gd name="T18" fmla="*/ 36 w 65"/>
                <a:gd name="T19" fmla="*/ 52 h 65"/>
                <a:gd name="T20" fmla="*/ 62 w 65"/>
                <a:gd name="T21" fmla="*/ 48 h 65"/>
                <a:gd name="T22" fmla="*/ 65 w 65"/>
                <a:gd name="T23" fmla="*/ 45 h 65"/>
                <a:gd name="T24" fmla="*/ 64 w 65"/>
                <a:gd name="T25" fmla="*/ 41 h 65"/>
                <a:gd name="T26" fmla="*/ 24 w 65"/>
                <a:gd name="T27" fmla="*/ 1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5" h="65">
                  <a:moveTo>
                    <a:pt x="24" y="1"/>
                  </a:moveTo>
                  <a:cubicBezTo>
                    <a:pt x="23" y="0"/>
                    <a:pt x="22" y="0"/>
                    <a:pt x="20" y="0"/>
                  </a:cubicBezTo>
                  <a:cubicBezTo>
                    <a:pt x="20" y="0"/>
                    <a:pt x="19" y="0"/>
                    <a:pt x="18" y="1"/>
                  </a:cubicBezTo>
                  <a:cubicBezTo>
                    <a:pt x="18" y="2"/>
                    <a:pt x="17" y="2"/>
                    <a:pt x="17" y="3"/>
                  </a:cubicBezTo>
                  <a:cubicBezTo>
                    <a:pt x="13" y="29"/>
                    <a:pt x="13" y="29"/>
                    <a:pt x="13" y="29"/>
                  </a:cubicBezTo>
                  <a:cubicBezTo>
                    <a:pt x="1" y="42"/>
                    <a:pt x="1" y="42"/>
                    <a:pt x="1" y="42"/>
                  </a:cubicBezTo>
                  <a:cubicBezTo>
                    <a:pt x="0" y="43"/>
                    <a:pt x="0" y="45"/>
                    <a:pt x="1" y="46"/>
                  </a:cubicBezTo>
                  <a:cubicBezTo>
                    <a:pt x="20" y="64"/>
                    <a:pt x="20" y="64"/>
                    <a:pt x="20" y="64"/>
                  </a:cubicBezTo>
                  <a:cubicBezTo>
                    <a:pt x="21" y="65"/>
                    <a:pt x="22" y="65"/>
                    <a:pt x="23" y="64"/>
                  </a:cubicBezTo>
                  <a:cubicBezTo>
                    <a:pt x="36" y="52"/>
                    <a:pt x="36" y="52"/>
                    <a:pt x="36" y="52"/>
                  </a:cubicBezTo>
                  <a:cubicBezTo>
                    <a:pt x="62" y="48"/>
                    <a:pt x="62" y="48"/>
                    <a:pt x="62" y="48"/>
                  </a:cubicBezTo>
                  <a:cubicBezTo>
                    <a:pt x="64" y="48"/>
                    <a:pt x="65" y="46"/>
                    <a:pt x="65" y="45"/>
                  </a:cubicBezTo>
                  <a:cubicBezTo>
                    <a:pt x="65" y="43"/>
                    <a:pt x="65" y="42"/>
                    <a:pt x="64" y="41"/>
                  </a:cubicBezTo>
                  <a:lnTo>
                    <a:pt x="24" y="1"/>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1800"/>
            </a:p>
          </p:txBody>
        </p:sp>
      </p:grpSp>
      <p:sp>
        <p:nvSpPr>
          <p:cNvPr id="38" name="Freeform 26"/>
          <p:cNvSpPr>
            <a:spLocks/>
          </p:cNvSpPr>
          <p:nvPr userDrawn="1"/>
        </p:nvSpPr>
        <p:spPr bwMode="auto">
          <a:xfrm>
            <a:off x="5710767" y="1782763"/>
            <a:ext cx="474133" cy="409575"/>
          </a:xfrm>
          <a:custGeom>
            <a:avLst/>
            <a:gdLst>
              <a:gd name="T0" fmla="*/ 90 w 92"/>
              <a:gd name="T1" fmla="*/ 49 h 106"/>
              <a:gd name="T2" fmla="*/ 6 w 92"/>
              <a:gd name="T3" fmla="*/ 1 h 106"/>
              <a:gd name="T4" fmla="*/ 2 w 92"/>
              <a:gd name="T5" fmla="*/ 1 h 106"/>
              <a:gd name="T6" fmla="*/ 0 w 92"/>
              <a:gd name="T7" fmla="*/ 4 h 106"/>
              <a:gd name="T8" fmla="*/ 0 w 92"/>
              <a:gd name="T9" fmla="*/ 102 h 106"/>
              <a:gd name="T10" fmla="*/ 2 w 92"/>
              <a:gd name="T11" fmla="*/ 105 h 106"/>
              <a:gd name="T12" fmla="*/ 4 w 92"/>
              <a:gd name="T13" fmla="*/ 106 h 106"/>
              <a:gd name="T14" fmla="*/ 6 w 92"/>
              <a:gd name="T15" fmla="*/ 105 h 106"/>
              <a:gd name="T16" fmla="*/ 90 w 92"/>
              <a:gd name="T17" fmla="*/ 56 h 106"/>
              <a:gd name="T18" fmla="*/ 92 w 92"/>
              <a:gd name="T19" fmla="*/ 53 h 106"/>
              <a:gd name="T20" fmla="*/ 90 w 92"/>
              <a:gd name="T21" fmla="*/ 49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92" h="106">
                <a:moveTo>
                  <a:pt x="90" y="49"/>
                </a:moveTo>
                <a:cubicBezTo>
                  <a:pt x="6" y="1"/>
                  <a:pt x="6" y="1"/>
                  <a:pt x="6" y="1"/>
                </a:cubicBezTo>
                <a:cubicBezTo>
                  <a:pt x="4" y="0"/>
                  <a:pt x="3" y="0"/>
                  <a:pt x="2" y="1"/>
                </a:cubicBezTo>
                <a:cubicBezTo>
                  <a:pt x="0" y="1"/>
                  <a:pt x="0" y="3"/>
                  <a:pt x="0" y="4"/>
                </a:cubicBezTo>
                <a:cubicBezTo>
                  <a:pt x="0" y="102"/>
                  <a:pt x="0" y="102"/>
                  <a:pt x="0" y="102"/>
                </a:cubicBezTo>
                <a:cubicBezTo>
                  <a:pt x="0" y="103"/>
                  <a:pt x="0" y="105"/>
                  <a:pt x="2" y="105"/>
                </a:cubicBezTo>
                <a:cubicBezTo>
                  <a:pt x="2" y="106"/>
                  <a:pt x="3" y="106"/>
                  <a:pt x="4" y="106"/>
                </a:cubicBezTo>
                <a:cubicBezTo>
                  <a:pt x="4" y="106"/>
                  <a:pt x="5" y="106"/>
                  <a:pt x="6" y="105"/>
                </a:cubicBezTo>
                <a:cubicBezTo>
                  <a:pt x="90" y="56"/>
                  <a:pt x="90" y="56"/>
                  <a:pt x="90" y="56"/>
                </a:cubicBezTo>
                <a:cubicBezTo>
                  <a:pt x="92" y="56"/>
                  <a:pt x="92" y="54"/>
                  <a:pt x="92" y="53"/>
                </a:cubicBezTo>
                <a:cubicBezTo>
                  <a:pt x="92" y="51"/>
                  <a:pt x="92" y="50"/>
                  <a:pt x="90" y="49"/>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1800"/>
          </a:p>
        </p:txBody>
      </p:sp>
      <p:grpSp>
        <p:nvGrpSpPr>
          <p:cNvPr id="39" name="Group 38"/>
          <p:cNvGrpSpPr/>
          <p:nvPr userDrawn="1"/>
        </p:nvGrpSpPr>
        <p:grpSpPr>
          <a:xfrm>
            <a:off x="8151285" y="3044825"/>
            <a:ext cx="613833" cy="158750"/>
            <a:chOff x="6113463" y="3044825"/>
            <a:chExt cx="460375" cy="158750"/>
          </a:xfrm>
        </p:grpSpPr>
        <p:sp>
          <p:nvSpPr>
            <p:cNvPr id="40" name="Freeform 27"/>
            <p:cNvSpPr>
              <a:spLocks/>
            </p:cNvSpPr>
            <p:nvPr userDrawn="1"/>
          </p:nvSpPr>
          <p:spPr bwMode="auto">
            <a:xfrm>
              <a:off x="6242050" y="3103563"/>
              <a:ext cx="204788" cy="42863"/>
            </a:xfrm>
            <a:custGeom>
              <a:avLst/>
              <a:gdLst>
                <a:gd name="T0" fmla="*/ 6 w 53"/>
                <a:gd name="T1" fmla="*/ 11 h 11"/>
                <a:gd name="T2" fmla="*/ 47 w 53"/>
                <a:gd name="T3" fmla="*/ 11 h 11"/>
                <a:gd name="T4" fmla="*/ 53 w 53"/>
                <a:gd name="T5" fmla="*/ 6 h 11"/>
                <a:gd name="T6" fmla="*/ 47 w 53"/>
                <a:gd name="T7" fmla="*/ 0 h 11"/>
                <a:gd name="T8" fmla="*/ 6 w 53"/>
                <a:gd name="T9" fmla="*/ 0 h 11"/>
                <a:gd name="T10" fmla="*/ 0 w 53"/>
                <a:gd name="T11" fmla="*/ 6 h 11"/>
                <a:gd name="T12" fmla="*/ 6 w 53"/>
                <a:gd name="T13" fmla="*/ 11 h 11"/>
              </a:gdLst>
              <a:ahLst/>
              <a:cxnLst>
                <a:cxn ang="0">
                  <a:pos x="T0" y="T1"/>
                </a:cxn>
                <a:cxn ang="0">
                  <a:pos x="T2" y="T3"/>
                </a:cxn>
                <a:cxn ang="0">
                  <a:pos x="T4" y="T5"/>
                </a:cxn>
                <a:cxn ang="0">
                  <a:pos x="T6" y="T7"/>
                </a:cxn>
                <a:cxn ang="0">
                  <a:pos x="T8" y="T9"/>
                </a:cxn>
                <a:cxn ang="0">
                  <a:pos x="T10" y="T11"/>
                </a:cxn>
                <a:cxn ang="0">
                  <a:pos x="T12" y="T13"/>
                </a:cxn>
              </a:cxnLst>
              <a:rect l="0" t="0" r="r" b="b"/>
              <a:pathLst>
                <a:path w="53" h="11">
                  <a:moveTo>
                    <a:pt x="6" y="11"/>
                  </a:moveTo>
                  <a:cubicBezTo>
                    <a:pt x="47" y="11"/>
                    <a:pt x="47" y="11"/>
                    <a:pt x="47" y="11"/>
                  </a:cubicBezTo>
                  <a:cubicBezTo>
                    <a:pt x="50" y="11"/>
                    <a:pt x="53" y="8"/>
                    <a:pt x="53" y="6"/>
                  </a:cubicBezTo>
                  <a:cubicBezTo>
                    <a:pt x="53" y="3"/>
                    <a:pt x="50" y="0"/>
                    <a:pt x="47" y="0"/>
                  </a:cubicBezTo>
                  <a:cubicBezTo>
                    <a:pt x="6" y="0"/>
                    <a:pt x="6" y="0"/>
                    <a:pt x="6" y="0"/>
                  </a:cubicBezTo>
                  <a:cubicBezTo>
                    <a:pt x="3" y="0"/>
                    <a:pt x="0" y="3"/>
                    <a:pt x="0" y="6"/>
                  </a:cubicBezTo>
                  <a:cubicBezTo>
                    <a:pt x="0" y="8"/>
                    <a:pt x="3" y="11"/>
                    <a:pt x="6" y="11"/>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1800"/>
            </a:p>
          </p:txBody>
        </p:sp>
        <p:sp>
          <p:nvSpPr>
            <p:cNvPr id="41" name="Freeform 28"/>
            <p:cNvSpPr>
              <a:spLocks/>
            </p:cNvSpPr>
            <p:nvPr userDrawn="1"/>
          </p:nvSpPr>
          <p:spPr bwMode="auto">
            <a:xfrm>
              <a:off x="6113463" y="3044825"/>
              <a:ext cx="209550" cy="158750"/>
            </a:xfrm>
            <a:custGeom>
              <a:avLst/>
              <a:gdLst>
                <a:gd name="T0" fmla="*/ 54 w 54"/>
                <a:gd name="T1" fmla="*/ 29 h 41"/>
                <a:gd name="T2" fmla="*/ 44 w 54"/>
                <a:gd name="T3" fmla="*/ 29 h 41"/>
                <a:gd name="T4" fmla="*/ 40 w 54"/>
                <a:gd name="T5" fmla="*/ 31 h 41"/>
                <a:gd name="T6" fmla="*/ 13 w 54"/>
                <a:gd name="T7" fmla="*/ 31 h 41"/>
                <a:gd name="T8" fmla="*/ 9 w 54"/>
                <a:gd name="T9" fmla="*/ 27 h 41"/>
                <a:gd name="T10" fmla="*/ 9 w 54"/>
                <a:gd name="T11" fmla="*/ 14 h 41"/>
                <a:gd name="T12" fmla="*/ 13 w 54"/>
                <a:gd name="T13" fmla="*/ 10 h 41"/>
                <a:gd name="T14" fmla="*/ 40 w 54"/>
                <a:gd name="T15" fmla="*/ 10 h 41"/>
                <a:gd name="T16" fmla="*/ 44 w 54"/>
                <a:gd name="T17" fmla="*/ 12 h 41"/>
                <a:gd name="T18" fmla="*/ 54 w 54"/>
                <a:gd name="T19" fmla="*/ 12 h 41"/>
                <a:gd name="T20" fmla="*/ 40 w 54"/>
                <a:gd name="T21" fmla="*/ 0 h 41"/>
                <a:gd name="T22" fmla="*/ 13 w 54"/>
                <a:gd name="T23" fmla="*/ 0 h 41"/>
                <a:gd name="T24" fmla="*/ 0 w 54"/>
                <a:gd name="T25" fmla="*/ 14 h 41"/>
                <a:gd name="T26" fmla="*/ 0 w 54"/>
                <a:gd name="T27" fmla="*/ 27 h 41"/>
                <a:gd name="T28" fmla="*/ 13 w 54"/>
                <a:gd name="T29" fmla="*/ 41 h 41"/>
                <a:gd name="T30" fmla="*/ 40 w 54"/>
                <a:gd name="T31" fmla="*/ 41 h 41"/>
                <a:gd name="T32" fmla="*/ 54 w 54"/>
                <a:gd name="T33" fmla="*/ 29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4" h="41">
                  <a:moveTo>
                    <a:pt x="54" y="29"/>
                  </a:moveTo>
                  <a:cubicBezTo>
                    <a:pt x="44" y="29"/>
                    <a:pt x="44" y="29"/>
                    <a:pt x="44" y="29"/>
                  </a:cubicBezTo>
                  <a:cubicBezTo>
                    <a:pt x="43" y="30"/>
                    <a:pt x="42" y="31"/>
                    <a:pt x="40" y="31"/>
                  </a:cubicBezTo>
                  <a:cubicBezTo>
                    <a:pt x="13" y="31"/>
                    <a:pt x="13" y="31"/>
                    <a:pt x="13" y="31"/>
                  </a:cubicBezTo>
                  <a:cubicBezTo>
                    <a:pt x="11" y="31"/>
                    <a:pt x="9" y="29"/>
                    <a:pt x="9" y="27"/>
                  </a:cubicBezTo>
                  <a:cubicBezTo>
                    <a:pt x="9" y="14"/>
                    <a:pt x="9" y="14"/>
                    <a:pt x="9" y="14"/>
                  </a:cubicBezTo>
                  <a:cubicBezTo>
                    <a:pt x="9" y="12"/>
                    <a:pt x="11" y="10"/>
                    <a:pt x="13" y="10"/>
                  </a:cubicBezTo>
                  <a:cubicBezTo>
                    <a:pt x="40" y="10"/>
                    <a:pt x="40" y="10"/>
                    <a:pt x="40" y="10"/>
                  </a:cubicBezTo>
                  <a:cubicBezTo>
                    <a:pt x="42" y="10"/>
                    <a:pt x="43" y="11"/>
                    <a:pt x="44" y="12"/>
                  </a:cubicBezTo>
                  <a:cubicBezTo>
                    <a:pt x="54" y="12"/>
                    <a:pt x="54" y="12"/>
                    <a:pt x="54" y="12"/>
                  </a:cubicBezTo>
                  <a:cubicBezTo>
                    <a:pt x="53" y="6"/>
                    <a:pt x="47" y="0"/>
                    <a:pt x="40" y="0"/>
                  </a:cubicBezTo>
                  <a:cubicBezTo>
                    <a:pt x="13" y="0"/>
                    <a:pt x="13" y="0"/>
                    <a:pt x="13" y="0"/>
                  </a:cubicBezTo>
                  <a:cubicBezTo>
                    <a:pt x="6" y="0"/>
                    <a:pt x="0" y="7"/>
                    <a:pt x="0" y="14"/>
                  </a:cubicBezTo>
                  <a:cubicBezTo>
                    <a:pt x="0" y="27"/>
                    <a:pt x="0" y="27"/>
                    <a:pt x="0" y="27"/>
                  </a:cubicBezTo>
                  <a:cubicBezTo>
                    <a:pt x="0" y="34"/>
                    <a:pt x="6" y="41"/>
                    <a:pt x="13" y="41"/>
                  </a:cubicBezTo>
                  <a:cubicBezTo>
                    <a:pt x="40" y="41"/>
                    <a:pt x="40" y="41"/>
                    <a:pt x="40" y="41"/>
                  </a:cubicBezTo>
                  <a:cubicBezTo>
                    <a:pt x="47" y="41"/>
                    <a:pt x="53" y="35"/>
                    <a:pt x="54" y="29"/>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1800"/>
            </a:p>
          </p:txBody>
        </p:sp>
        <p:sp>
          <p:nvSpPr>
            <p:cNvPr id="42" name="Freeform 29"/>
            <p:cNvSpPr>
              <a:spLocks/>
            </p:cNvSpPr>
            <p:nvPr userDrawn="1"/>
          </p:nvSpPr>
          <p:spPr bwMode="auto">
            <a:xfrm>
              <a:off x="6364288" y="3044825"/>
              <a:ext cx="209550" cy="158750"/>
            </a:xfrm>
            <a:custGeom>
              <a:avLst/>
              <a:gdLst>
                <a:gd name="T0" fmla="*/ 54 w 54"/>
                <a:gd name="T1" fmla="*/ 27 h 41"/>
                <a:gd name="T2" fmla="*/ 54 w 54"/>
                <a:gd name="T3" fmla="*/ 14 h 41"/>
                <a:gd name="T4" fmla="*/ 41 w 54"/>
                <a:gd name="T5" fmla="*/ 0 h 41"/>
                <a:gd name="T6" fmla="*/ 14 w 54"/>
                <a:gd name="T7" fmla="*/ 0 h 41"/>
                <a:gd name="T8" fmla="*/ 0 w 54"/>
                <a:gd name="T9" fmla="*/ 12 h 41"/>
                <a:gd name="T10" fmla="*/ 10 w 54"/>
                <a:gd name="T11" fmla="*/ 12 h 41"/>
                <a:gd name="T12" fmla="*/ 14 w 54"/>
                <a:gd name="T13" fmla="*/ 10 h 41"/>
                <a:gd name="T14" fmla="*/ 41 w 54"/>
                <a:gd name="T15" fmla="*/ 10 h 41"/>
                <a:gd name="T16" fmla="*/ 45 w 54"/>
                <a:gd name="T17" fmla="*/ 14 h 41"/>
                <a:gd name="T18" fmla="*/ 45 w 54"/>
                <a:gd name="T19" fmla="*/ 27 h 41"/>
                <a:gd name="T20" fmla="*/ 41 w 54"/>
                <a:gd name="T21" fmla="*/ 31 h 41"/>
                <a:gd name="T22" fmla="*/ 14 w 54"/>
                <a:gd name="T23" fmla="*/ 31 h 41"/>
                <a:gd name="T24" fmla="*/ 10 w 54"/>
                <a:gd name="T25" fmla="*/ 29 h 41"/>
                <a:gd name="T26" fmla="*/ 0 w 54"/>
                <a:gd name="T27" fmla="*/ 29 h 41"/>
                <a:gd name="T28" fmla="*/ 14 w 54"/>
                <a:gd name="T29" fmla="*/ 41 h 41"/>
                <a:gd name="T30" fmla="*/ 41 w 54"/>
                <a:gd name="T31" fmla="*/ 41 h 41"/>
                <a:gd name="T32" fmla="*/ 54 w 54"/>
                <a:gd name="T33" fmla="*/ 27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4" h="41">
                  <a:moveTo>
                    <a:pt x="54" y="27"/>
                  </a:moveTo>
                  <a:cubicBezTo>
                    <a:pt x="54" y="14"/>
                    <a:pt x="54" y="14"/>
                    <a:pt x="54" y="14"/>
                  </a:cubicBezTo>
                  <a:cubicBezTo>
                    <a:pt x="54" y="7"/>
                    <a:pt x="48" y="0"/>
                    <a:pt x="41" y="0"/>
                  </a:cubicBezTo>
                  <a:cubicBezTo>
                    <a:pt x="14" y="0"/>
                    <a:pt x="14" y="0"/>
                    <a:pt x="14" y="0"/>
                  </a:cubicBezTo>
                  <a:cubicBezTo>
                    <a:pt x="7" y="0"/>
                    <a:pt x="1" y="6"/>
                    <a:pt x="0" y="12"/>
                  </a:cubicBezTo>
                  <a:cubicBezTo>
                    <a:pt x="10" y="12"/>
                    <a:pt x="10" y="12"/>
                    <a:pt x="10" y="12"/>
                  </a:cubicBezTo>
                  <a:cubicBezTo>
                    <a:pt x="11" y="11"/>
                    <a:pt x="12" y="10"/>
                    <a:pt x="14" y="10"/>
                  </a:cubicBezTo>
                  <a:cubicBezTo>
                    <a:pt x="41" y="10"/>
                    <a:pt x="41" y="10"/>
                    <a:pt x="41" y="10"/>
                  </a:cubicBezTo>
                  <a:cubicBezTo>
                    <a:pt x="43" y="10"/>
                    <a:pt x="45" y="12"/>
                    <a:pt x="45" y="14"/>
                  </a:cubicBezTo>
                  <a:cubicBezTo>
                    <a:pt x="45" y="27"/>
                    <a:pt x="45" y="27"/>
                    <a:pt x="45" y="27"/>
                  </a:cubicBezTo>
                  <a:cubicBezTo>
                    <a:pt x="45" y="29"/>
                    <a:pt x="43" y="31"/>
                    <a:pt x="41" y="31"/>
                  </a:cubicBezTo>
                  <a:cubicBezTo>
                    <a:pt x="14" y="31"/>
                    <a:pt x="14" y="31"/>
                    <a:pt x="14" y="31"/>
                  </a:cubicBezTo>
                  <a:cubicBezTo>
                    <a:pt x="12" y="31"/>
                    <a:pt x="11" y="30"/>
                    <a:pt x="10" y="29"/>
                  </a:cubicBezTo>
                  <a:cubicBezTo>
                    <a:pt x="0" y="29"/>
                    <a:pt x="0" y="29"/>
                    <a:pt x="0" y="29"/>
                  </a:cubicBezTo>
                  <a:cubicBezTo>
                    <a:pt x="1" y="35"/>
                    <a:pt x="7" y="41"/>
                    <a:pt x="14" y="41"/>
                  </a:cubicBezTo>
                  <a:cubicBezTo>
                    <a:pt x="41" y="41"/>
                    <a:pt x="41" y="41"/>
                    <a:pt x="41" y="41"/>
                  </a:cubicBezTo>
                  <a:cubicBezTo>
                    <a:pt x="48" y="41"/>
                    <a:pt x="54" y="34"/>
                    <a:pt x="54" y="27"/>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1800"/>
            </a:p>
          </p:txBody>
        </p:sp>
      </p:grpSp>
      <p:grpSp>
        <p:nvGrpSpPr>
          <p:cNvPr id="43" name="Group 42"/>
          <p:cNvGrpSpPr/>
          <p:nvPr userDrawn="1"/>
        </p:nvGrpSpPr>
        <p:grpSpPr>
          <a:xfrm>
            <a:off x="6426201" y="1831976"/>
            <a:ext cx="582084" cy="441325"/>
            <a:chOff x="4819650" y="1831975"/>
            <a:chExt cx="436563" cy="441325"/>
          </a:xfrm>
        </p:grpSpPr>
        <p:sp>
          <p:nvSpPr>
            <p:cNvPr id="44" name="Freeform 30"/>
            <p:cNvSpPr>
              <a:spLocks noEditPoints="1"/>
            </p:cNvSpPr>
            <p:nvPr userDrawn="1"/>
          </p:nvSpPr>
          <p:spPr bwMode="auto">
            <a:xfrm>
              <a:off x="4819650" y="1831975"/>
              <a:ext cx="436563" cy="441325"/>
            </a:xfrm>
            <a:custGeom>
              <a:avLst/>
              <a:gdLst>
                <a:gd name="T0" fmla="*/ 57 w 113"/>
                <a:gd name="T1" fmla="*/ 114 h 114"/>
                <a:gd name="T2" fmla="*/ 16 w 113"/>
                <a:gd name="T3" fmla="*/ 97 h 114"/>
                <a:gd name="T4" fmla="*/ 0 w 113"/>
                <a:gd name="T5" fmla="*/ 57 h 114"/>
                <a:gd name="T6" fmla="*/ 16 w 113"/>
                <a:gd name="T7" fmla="*/ 17 h 114"/>
                <a:gd name="T8" fmla="*/ 57 w 113"/>
                <a:gd name="T9" fmla="*/ 0 h 114"/>
                <a:gd name="T10" fmla="*/ 97 w 113"/>
                <a:gd name="T11" fmla="*/ 17 h 114"/>
                <a:gd name="T12" fmla="*/ 113 w 113"/>
                <a:gd name="T13" fmla="*/ 57 h 114"/>
                <a:gd name="T14" fmla="*/ 97 w 113"/>
                <a:gd name="T15" fmla="*/ 97 h 114"/>
                <a:gd name="T16" fmla="*/ 57 w 113"/>
                <a:gd name="T17" fmla="*/ 114 h 114"/>
                <a:gd name="T18" fmla="*/ 57 w 113"/>
                <a:gd name="T19" fmla="*/ 4 h 114"/>
                <a:gd name="T20" fmla="*/ 20 w 113"/>
                <a:gd name="T21" fmla="*/ 20 h 114"/>
                <a:gd name="T22" fmla="*/ 4 w 113"/>
                <a:gd name="T23" fmla="*/ 57 h 114"/>
                <a:gd name="T24" fmla="*/ 20 w 113"/>
                <a:gd name="T25" fmla="*/ 94 h 114"/>
                <a:gd name="T26" fmla="*/ 57 w 113"/>
                <a:gd name="T27" fmla="*/ 109 h 114"/>
                <a:gd name="T28" fmla="*/ 94 w 113"/>
                <a:gd name="T29" fmla="*/ 94 h 114"/>
                <a:gd name="T30" fmla="*/ 109 w 113"/>
                <a:gd name="T31" fmla="*/ 57 h 114"/>
                <a:gd name="T32" fmla="*/ 94 w 113"/>
                <a:gd name="T33" fmla="*/ 20 h 114"/>
                <a:gd name="T34" fmla="*/ 57 w 113"/>
                <a:gd name="T35" fmla="*/ 4 h 114"/>
                <a:gd name="T36" fmla="*/ 57 w 113"/>
                <a:gd name="T37" fmla="*/ 107 h 114"/>
                <a:gd name="T38" fmla="*/ 6 w 113"/>
                <a:gd name="T39" fmla="*/ 57 h 114"/>
                <a:gd name="T40" fmla="*/ 57 w 113"/>
                <a:gd name="T41" fmla="*/ 6 h 114"/>
                <a:gd name="T42" fmla="*/ 107 w 113"/>
                <a:gd name="T43" fmla="*/ 57 h 114"/>
                <a:gd name="T44" fmla="*/ 57 w 113"/>
                <a:gd name="T45" fmla="*/ 107 h 114"/>
                <a:gd name="T46" fmla="*/ 57 w 113"/>
                <a:gd name="T47" fmla="*/ 11 h 114"/>
                <a:gd name="T48" fmla="*/ 10 w 113"/>
                <a:gd name="T49" fmla="*/ 57 h 114"/>
                <a:gd name="T50" fmla="*/ 57 w 113"/>
                <a:gd name="T51" fmla="*/ 103 h 114"/>
                <a:gd name="T52" fmla="*/ 103 w 113"/>
                <a:gd name="T53" fmla="*/ 57 h 114"/>
                <a:gd name="T54" fmla="*/ 57 w 113"/>
                <a:gd name="T55" fmla="*/ 11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13" h="114">
                  <a:moveTo>
                    <a:pt x="57" y="114"/>
                  </a:moveTo>
                  <a:cubicBezTo>
                    <a:pt x="41" y="114"/>
                    <a:pt x="27" y="108"/>
                    <a:pt x="16" y="97"/>
                  </a:cubicBezTo>
                  <a:cubicBezTo>
                    <a:pt x="6" y="86"/>
                    <a:pt x="0" y="72"/>
                    <a:pt x="0" y="57"/>
                  </a:cubicBezTo>
                  <a:cubicBezTo>
                    <a:pt x="0" y="42"/>
                    <a:pt x="6" y="27"/>
                    <a:pt x="16" y="17"/>
                  </a:cubicBezTo>
                  <a:cubicBezTo>
                    <a:pt x="27" y="6"/>
                    <a:pt x="41" y="0"/>
                    <a:pt x="57" y="0"/>
                  </a:cubicBezTo>
                  <a:cubicBezTo>
                    <a:pt x="72" y="0"/>
                    <a:pt x="86" y="6"/>
                    <a:pt x="97" y="17"/>
                  </a:cubicBezTo>
                  <a:cubicBezTo>
                    <a:pt x="108" y="27"/>
                    <a:pt x="113" y="42"/>
                    <a:pt x="113" y="57"/>
                  </a:cubicBezTo>
                  <a:cubicBezTo>
                    <a:pt x="113" y="72"/>
                    <a:pt x="108" y="86"/>
                    <a:pt x="97" y="97"/>
                  </a:cubicBezTo>
                  <a:cubicBezTo>
                    <a:pt x="86" y="108"/>
                    <a:pt x="72" y="114"/>
                    <a:pt x="57" y="114"/>
                  </a:cubicBezTo>
                  <a:close/>
                  <a:moveTo>
                    <a:pt x="57" y="4"/>
                  </a:moveTo>
                  <a:cubicBezTo>
                    <a:pt x="43" y="4"/>
                    <a:pt x="30" y="10"/>
                    <a:pt x="20" y="20"/>
                  </a:cubicBezTo>
                  <a:cubicBezTo>
                    <a:pt x="10" y="30"/>
                    <a:pt x="4" y="43"/>
                    <a:pt x="4" y="57"/>
                  </a:cubicBezTo>
                  <a:cubicBezTo>
                    <a:pt x="4" y="71"/>
                    <a:pt x="10" y="84"/>
                    <a:pt x="20" y="94"/>
                  </a:cubicBezTo>
                  <a:cubicBezTo>
                    <a:pt x="30" y="104"/>
                    <a:pt x="43" y="109"/>
                    <a:pt x="57" y="109"/>
                  </a:cubicBezTo>
                  <a:cubicBezTo>
                    <a:pt x="71" y="109"/>
                    <a:pt x="84" y="104"/>
                    <a:pt x="94" y="94"/>
                  </a:cubicBezTo>
                  <a:cubicBezTo>
                    <a:pt x="104" y="84"/>
                    <a:pt x="109" y="71"/>
                    <a:pt x="109" y="57"/>
                  </a:cubicBezTo>
                  <a:cubicBezTo>
                    <a:pt x="109" y="43"/>
                    <a:pt x="104" y="30"/>
                    <a:pt x="94" y="20"/>
                  </a:cubicBezTo>
                  <a:cubicBezTo>
                    <a:pt x="84" y="10"/>
                    <a:pt x="71" y="4"/>
                    <a:pt x="57" y="4"/>
                  </a:cubicBezTo>
                  <a:close/>
                  <a:moveTo>
                    <a:pt x="57" y="107"/>
                  </a:moveTo>
                  <a:cubicBezTo>
                    <a:pt x="29" y="107"/>
                    <a:pt x="6" y="85"/>
                    <a:pt x="6" y="57"/>
                  </a:cubicBezTo>
                  <a:cubicBezTo>
                    <a:pt x="6" y="29"/>
                    <a:pt x="29" y="6"/>
                    <a:pt x="57" y="6"/>
                  </a:cubicBezTo>
                  <a:cubicBezTo>
                    <a:pt x="85" y="6"/>
                    <a:pt x="107" y="29"/>
                    <a:pt x="107" y="57"/>
                  </a:cubicBezTo>
                  <a:cubicBezTo>
                    <a:pt x="107" y="85"/>
                    <a:pt x="85" y="107"/>
                    <a:pt x="57" y="107"/>
                  </a:cubicBezTo>
                  <a:close/>
                  <a:moveTo>
                    <a:pt x="57" y="11"/>
                  </a:moveTo>
                  <a:cubicBezTo>
                    <a:pt x="31" y="11"/>
                    <a:pt x="10" y="31"/>
                    <a:pt x="10" y="57"/>
                  </a:cubicBezTo>
                  <a:cubicBezTo>
                    <a:pt x="10" y="82"/>
                    <a:pt x="31" y="103"/>
                    <a:pt x="57" y="103"/>
                  </a:cubicBezTo>
                  <a:cubicBezTo>
                    <a:pt x="82" y="103"/>
                    <a:pt x="103" y="82"/>
                    <a:pt x="103" y="57"/>
                  </a:cubicBezTo>
                  <a:cubicBezTo>
                    <a:pt x="103" y="31"/>
                    <a:pt x="82" y="11"/>
                    <a:pt x="57" y="11"/>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1800"/>
            </a:p>
          </p:txBody>
        </p:sp>
        <p:sp>
          <p:nvSpPr>
            <p:cNvPr id="45" name="Freeform 31"/>
            <p:cNvSpPr>
              <a:spLocks/>
            </p:cNvSpPr>
            <p:nvPr userDrawn="1"/>
          </p:nvSpPr>
          <p:spPr bwMode="auto">
            <a:xfrm>
              <a:off x="5013325" y="1898650"/>
              <a:ext cx="50800" cy="53975"/>
            </a:xfrm>
            <a:custGeom>
              <a:avLst/>
              <a:gdLst>
                <a:gd name="T0" fmla="*/ 0 w 13"/>
                <a:gd name="T1" fmla="*/ 2 h 14"/>
                <a:gd name="T2" fmla="*/ 3 w 13"/>
                <a:gd name="T3" fmla="*/ 0 h 14"/>
                <a:gd name="T4" fmla="*/ 4 w 13"/>
                <a:gd name="T5" fmla="*/ 1 h 14"/>
                <a:gd name="T6" fmla="*/ 10 w 13"/>
                <a:gd name="T7" fmla="*/ 10 h 14"/>
                <a:gd name="T8" fmla="*/ 10 w 13"/>
                <a:gd name="T9" fmla="*/ 10 h 14"/>
                <a:gd name="T10" fmla="*/ 10 w 13"/>
                <a:gd name="T11" fmla="*/ 1 h 14"/>
                <a:gd name="T12" fmla="*/ 11 w 13"/>
                <a:gd name="T13" fmla="*/ 0 h 14"/>
                <a:gd name="T14" fmla="*/ 13 w 13"/>
                <a:gd name="T15" fmla="*/ 1 h 14"/>
                <a:gd name="T16" fmla="*/ 13 w 13"/>
                <a:gd name="T17" fmla="*/ 12 h 14"/>
                <a:gd name="T18" fmla="*/ 11 w 13"/>
                <a:gd name="T19" fmla="*/ 14 h 14"/>
                <a:gd name="T20" fmla="*/ 9 w 13"/>
                <a:gd name="T21" fmla="*/ 14 h 14"/>
                <a:gd name="T22" fmla="*/ 4 w 13"/>
                <a:gd name="T23" fmla="*/ 5 h 14"/>
                <a:gd name="T24" fmla="*/ 4 w 13"/>
                <a:gd name="T25" fmla="*/ 5 h 14"/>
                <a:gd name="T26" fmla="*/ 4 w 13"/>
                <a:gd name="T27" fmla="*/ 13 h 14"/>
                <a:gd name="T28" fmla="*/ 2 w 13"/>
                <a:gd name="T29" fmla="*/ 14 h 14"/>
                <a:gd name="T30" fmla="*/ 0 w 13"/>
                <a:gd name="T31" fmla="*/ 13 h 14"/>
                <a:gd name="T32" fmla="*/ 0 w 13"/>
                <a:gd name="T33" fmla="*/ 2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3" h="14">
                  <a:moveTo>
                    <a:pt x="0" y="2"/>
                  </a:moveTo>
                  <a:cubicBezTo>
                    <a:pt x="0" y="0"/>
                    <a:pt x="1" y="0"/>
                    <a:pt x="3" y="0"/>
                  </a:cubicBezTo>
                  <a:cubicBezTo>
                    <a:pt x="3" y="0"/>
                    <a:pt x="4" y="0"/>
                    <a:pt x="4" y="1"/>
                  </a:cubicBezTo>
                  <a:cubicBezTo>
                    <a:pt x="10" y="10"/>
                    <a:pt x="10" y="10"/>
                    <a:pt x="10" y="10"/>
                  </a:cubicBezTo>
                  <a:cubicBezTo>
                    <a:pt x="10" y="10"/>
                    <a:pt x="10" y="10"/>
                    <a:pt x="10" y="10"/>
                  </a:cubicBezTo>
                  <a:cubicBezTo>
                    <a:pt x="10" y="1"/>
                    <a:pt x="10" y="1"/>
                    <a:pt x="10" y="1"/>
                  </a:cubicBezTo>
                  <a:cubicBezTo>
                    <a:pt x="10" y="0"/>
                    <a:pt x="10" y="0"/>
                    <a:pt x="11" y="0"/>
                  </a:cubicBezTo>
                  <a:cubicBezTo>
                    <a:pt x="12" y="0"/>
                    <a:pt x="13" y="0"/>
                    <a:pt x="13" y="1"/>
                  </a:cubicBezTo>
                  <a:cubicBezTo>
                    <a:pt x="13" y="12"/>
                    <a:pt x="13" y="12"/>
                    <a:pt x="13" y="12"/>
                  </a:cubicBezTo>
                  <a:cubicBezTo>
                    <a:pt x="13" y="14"/>
                    <a:pt x="12" y="14"/>
                    <a:pt x="11" y="14"/>
                  </a:cubicBezTo>
                  <a:cubicBezTo>
                    <a:pt x="10" y="14"/>
                    <a:pt x="10" y="14"/>
                    <a:pt x="9" y="14"/>
                  </a:cubicBezTo>
                  <a:cubicBezTo>
                    <a:pt x="4" y="5"/>
                    <a:pt x="4" y="5"/>
                    <a:pt x="4" y="5"/>
                  </a:cubicBezTo>
                  <a:cubicBezTo>
                    <a:pt x="4" y="5"/>
                    <a:pt x="4" y="5"/>
                    <a:pt x="4" y="5"/>
                  </a:cubicBezTo>
                  <a:cubicBezTo>
                    <a:pt x="4" y="13"/>
                    <a:pt x="4" y="13"/>
                    <a:pt x="4" y="13"/>
                  </a:cubicBezTo>
                  <a:cubicBezTo>
                    <a:pt x="4" y="14"/>
                    <a:pt x="3" y="14"/>
                    <a:pt x="2" y="14"/>
                  </a:cubicBezTo>
                  <a:cubicBezTo>
                    <a:pt x="1" y="14"/>
                    <a:pt x="0" y="14"/>
                    <a:pt x="0" y="13"/>
                  </a:cubicBezTo>
                  <a:lnTo>
                    <a:pt x="0" y="2"/>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1800"/>
            </a:p>
          </p:txBody>
        </p:sp>
        <p:sp>
          <p:nvSpPr>
            <p:cNvPr id="46" name="Freeform 32"/>
            <p:cNvSpPr>
              <a:spLocks/>
            </p:cNvSpPr>
            <p:nvPr userDrawn="1"/>
          </p:nvSpPr>
          <p:spPr bwMode="auto">
            <a:xfrm>
              <a:off x="5153025" y="2020888"/>
              <a:ext cx="41275" cy="55563"/>
            </a:xfrm>
            <a:custGeom>
              <a:avLst/>
              <a:gdLst>
                <a:gd name="T0" fmla="*/ 0 w 11"/>
                <a:gd name="T1" fmla="*/ 1 h 14"/>
                <a:gd name="T2" fmla="*/ 2 w 11"/>
                <a:gd name="T3" fmla="*/ 0 h 14"/>
                <a:gd name="T4" fmla="*/ 9 w 11"/>
                <a:gd name="T5" fmla="*/ 0 h 14"/>
                <a:gd name="T6" fmla="*/ 11 w 11"/>
                <a:gd name="T7" fmla="*/ 1 h 14"/>
                <a:gd name="T8" fmla="*/ 9 w 11"/>
                <a:gd name="T9" fmla="*/ 2 h 14"/>
                <a:gd name="T10" fmla="*/ 3 w 11"/>
                <a:gd name="T11" fmla="*/ 2 h 14"/>
                <a:gd name="T12" fmla="*/ 3 w 11"/>
                <a:gd name="T13" fmla="*/ 5 h 14"/>
                <a:gd name="T14" fmla="*/ 9 w 11"/>
                <a:gd name="T15" fmla="*/ 5 h 14"/>
                <a:gd name="T16" fmla="*/ 10 w 11"/>
                <a:gd name="T17" fmla="*/ 6 h 14"/>
                <a:gd name="T18" fmla="*/ 9 w 11"/>
                <a:gd name="T19" fmla="*/ 8 h 14"/>
                <a:gd name="T20" fmla="*/ 3 w 11"/>
                <a:gd name="T21" fmla="*/ 8 h 14"/>
                <a:gd name="T22" fmla="*/ 3 w 11"/>
                <a:gd name="T23" fmla="*/ 11 h 14"/>
                <a:gd name="T24" fmla="*/ 10 w 11"/>
                <a:gd name="T25" fmla="*/ 11 h 14"/>
                <a:gd name="T26" fmla="*/ 11 w 11"/>
                <a:gd name="T27" fmla="*/ 12 h 14"/>
                <a:gd name="T28" fmla="*/ 10 w 11"/>
                <a:gd name="T29" fmla="*/ 14 h 14"/>
                <a:gd name="T30" fmla="*/ 2 w 11"/>
                <a:gd name="T31" fmla="*/ 14 h 14"/>
                <a:gd name="T32" fmla="*/ 0 w 11"/>
                <a:gd name="T33" fmla="*/ 12 h 14"/>
                <a:gd name="T34" fmla="*/ 0 w 11"/>
                <a:gd name="T35" fmla="*/ 1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1" h="14">
                  <a:moveTo>
                    <a:pt x="0" y="1"/>
                  </a:moveTo>
                  <a:cubicBezTo>
                    <a:pt x="0" y="0"/>
                    <a:pt x="1" y="0"/>
                    <a:pt x="2" y="0"/>
                  </a:cubicBezTo>
                  <a:cubicBezTo>
                    <a:pt x="9" y="0"/>
                    <a:pt x="9" y="0"/>
                    <a:pt x="9" y="0"/>
                  </a:cubicBezTo>
                  <a:cubicBezTo>
                    <a:pt x="10" y="0"/>
                    <a:pt x="11" y="0"/>
                    <a:pt x="11" y="1"/>
                  </a:cubicBezTo>
                  <a:cubicBezTo>
                    <a:pt x="11" y="2"/>
                    <a:pt x="10" y="2"/>
                    <a:pt x="9" y="2"/>
                  </a:cubicBezTo>
                  <a:cubicBezTo>
                    <a:pt x="3" y="2"/>
                    <a:pt x="3" y="2"/>
                    <a:pt x="3" y="2"/>
                  </a:cubicBezTo>
                  <a:cubicBezTo>
                    <a:pt x="3" y="5"/>
                    <a:pt x="3" y="5"/>
                    <a:pt x="3" y="5"/>
                  </a:cubicBezTo>
                  <a:cubicBezTo>
                    <a:pt x="9" y="5"/>
                    <a:pt x="9" y="5"/>
                    <a:pt x="9" y="5"/>
                  </a:cubicBezTo>
                  <a:cubicBezTo>
                    <a:pt x="10" y="5"/>
                    <a:pt x="10" y="5"/>
                    <a:pt x="10" y="6"/>
                  </a:cubicBezTo>
                  <a:cubicBezTo>
                    <a:pt x="10" y="7"/>
                    <a:pt x="10" y="8"/>
                    <a:pt x="9" y="8"/>
                  </a:cubicBezTo>
                  <a:cubicBezTo>
                    <a:pt x="3" y="8"/>
                    <a:pt x="3" y="8"/>
                    <a:pt x="3" y="8"/>
                  </a:cubicBezTo>
                  <a:cubicBezTo>
                    <a:pt x="3" y="11"/>
                    <a:pt x="3" y="11"/>
                    <a:pt x="3" y="11"/>
                  </a:cubicBezTo>
                  <a:cubicBezTo>
                    <a:pt x="10" y="11"/>
                    <a:pt x="10" y="11"/>
                    <a:pt x="10" y="11"/>
                  </a:cubicBezTo>
                  <a:cubicBezTo>
                    <a:pt x="11" y="11"/>
                    <a:pt x="11" y="11"/>
                    <a:pt x="11" y="12"/>
                  </a:cubicBezTo>
                  <a:cubicBezTo>
                    <a:pt x="11" y="13"/>
                    <a:pt x="11" y="14"/>
                    <a:pt x="10" y="14"/>
                  </a:cubicBezTo>
                  <a:cubicBezTo>
                    <a:pt x="2" y="14"/>
                    <a:pt x="2" y="14"/>
                    <a:pt x="2" y="14"/>
                  </a:cubicBezTo>
                  <a:cubicBezTo>
                    <a:pt x="1" y="14"/>
                    <a:pt x="0" y="13"/>
                    <a:pt x="0" y="12"/>
                  </a:cubicBezTo>
                  <a:lnTo>
                    <a:pt x="0" y="1"/>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1800"/>
            </a:p>
          </p:txBody>
        </p:sp>
        <p:sp>
          <p:nvSpPr>
            <p:cNvPr id="47" name="Freeform 33"/>
            <p:cNvSpPr>
              <a:spLocks/>
            </p:cNvSpPr>
            <p:nvPr userDrawn="1"/>
          </p:nvSpPr>
          <p:spPr bwMode="auto">
            <a:xfrm>
              <a:off x="5016500" y="2149475"/>
              <a:ext cx="42863" cy="53975"/>
            </a:xfrm>
            <a:custGeom>
              <a:avLst/>
              <a:gdLst>
                <a:gd name="T0" fmla="*/ 8 w 11"/>
                <a:gd name="T1" fmla="*/ 6 h 14"/>
                <a:gd name="T2" fmla="*/ 11 w 11"/>
                <a:gd name="T3" fmla="*/ 10 h 14"/>
                <a:gd name="T4" fmla="*/ 6 w 11"/>
                <a:gd name="T5" fmla="*/ 14 h 14"/>
                <a:gd name="T6" fmla="*/ 0 w 11"/>
                <a:gd name="T7" fmla="*/ 11 h 14"/>
                <a:gd name="T8" fmla="*/ 1 w 11"/>
                <a:gd name="T9" fmla="*/ 9 h 14"/>
                <a:gd name="T10" fmla="*/ 6 w 11"/>
                <a:gd name="T11" fmla="*/ 12 h 14"/>
                <a:gd name="T12" fmla="*/ 8 w 11"/>
                <a:gd name="T13" fmla="*/ 10 h 14"/>
                <a:gd name="T14" fmla="*/ 7 w 11"/>
                <a:gd name="T15" fmla="*/ 9 h 14"/>
                <a:gd name="T16" fmla="*/ 3 w 11"/>
                <a:gd name="T17" fmla="*/ 8 h 14"/>
                <a:gd name="T18" fmla="*/ 0 w 11"/>
                <a:gd name="T19" fmla="*/ 4 h 14"/>
                <a:gd name="T20" fmla="*/ 5 w 11"/>
                <a:gd name="T21" fmla="*/ 0 h 14"/>
                <a:gd name="T22" fmla="*/ 11 w 11"/>
                <a:gd name="T23" fmla="*/ 3 h 14"/>
                <a:gd name="T24" fmla="*/ 9 w 11"/>
                <a:gd name="T25" fmla="*/ 4 h 14"/>
                <a:gd name="T26" fmla="*/ 5 w 11"/>
                <a:gd name="T27" fmla="*/ 2 h 14"/>
                <a:gd name="T28" fmla="*/ 3 w 11"/>
                <a:gd name="T29" fmla="*/ 4 h 14"/>
                <a:gd name="T30" fmla="*/ 5 w 11"/>
                <a:gd name="T31" fmla="*/ 5 h 14"/>
                <a:gd name="T32" fmla="*/ 8 w 11"/>
                <a:gd name="T33" fmla="*/ 6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 h="14">
                  <a:moveTo>
                    <a:pt x="8" y="6"/>
                  </a:moveTo>
                  <a:cubicBezTo>
                    <a:pt x="11" y="6"/>
                    <a:pt x="11" y="8"/>
                    <a:pt x="11" y="10"/>
                  </a:cubicBezTo>
                  <a:cubicBezTo>
                    <a:pt x="11" y="12"/>
                    <a:pt x="10" y="14"/>
                    <a:pt x="6" y="14"/>
                  </a:cubicBezTo>
                  <a:cubicBezTo>
                    <a:pt x="2" y="14"/>
                    <a:pt x="0" y="12"/>
                    <a:pt x="0" y="11"/>
                  </a:cubicBezTo>
                  <a:cubicBezTo>
                    <a:pt x="0" y="10"/>
                    <a:pt x="0" y="9"/>
                    <a:pt x="1" y="9"/>
                  </a:cubicBezTo>
                  <a:cubicBezTo>
                    <a:pt x="3" y="9"/>
                    <a:pt x="2" y="12"/>
                    <a:pt x="6" y="12"/>
                  </a:cubicBezTo>
                  <a:cubicBezTo>
                    <a:pt x="7" y="12"/>
                    <a:pt x="8" y="11"/>
                    <a:pt x="8" y="10"/>
                  </a:cubicBezTo>
                  <a:cubicBezTo>
                    <a:pt x="8" y="10"/>
                    <a:pt x="8" y="9"/>
                    <a:pt x="7" y="9"/>
                  </a:cubicBezTo>
                  <a:cubicBezTo>
                    <a:pt x="3" y="8"/>
                    <a:pt x="3" y="8"/>
                    <a:pt x="3" y="8"/>
                  </a:cubicBezTo>
                  <a:cubicBezTo>
                    <a:pt x="0" y="7"/>
                    <a:pt x="0" y="5"/>
                    <a:pt x="0" y="4"/>
                  </a:cubicBezTo>
                  <a:cubicBezTo>
                    <a:pt x="0" y="1"/>
                    <a:pt x="3" y="0"/>
                    <a:pt x="5" y="0"/>
                  </a:cubicBezTo>
                  <a:cubicBezTo>
                    <a:pt x="8" y="0"/>
                    <a:pt x="11" y="1"/>
                    <a:pt x="11" y="3"/>
                  </a:cubicBezTo>
                  <a:cubicBezTo>
                    <a:pt x="11" y="4"/>
                    <a:pt x="10" y="4"/>
                    <a:pt x="9" y="4"/>
                  </a:cubicBezTo>
                  <a:cubicBezTo>
                    <a:pt x="8" y="4"/>
                    <a:pt x="8" y="2"/>
                    <a:pt x="5" y="2"/>
                  </a:cubicBezTo>
                  <a:cubicBezTo>
                    <a:pt x="4" y="2"/>
                    <a:pt x="3" y="3"/>
                    <a:pt x="3" y="4"/>
                  </a:cubicBezTo>
                  <a:cubicBezTo>
                    <a:pt x="3" y="5"/>
                    <a:pt x="4" y="5"/>
                    <a:pt x="5" y="5"/>
                  </a:cubicBezTo>
                  <a:lnTo>
                    <a:pt x="8" y="6"/>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1800"/>
            </a:p>
          </p:txBody>
        </p:sp>
        <p:sp>
          <p:nvSpPr>
            <p:cNvPr id="48" name="Freeform 34"/>
            <p:cNvSpPr>
              <a:spLocks/>
            </p:cNvSpPr>
            <p:nvPr userDrawn="1"/>
          </p:nvSpPr>
          <p:spPr bwMode="auto">
            <a:xfrm>
              <a:off x="4881563" y="2017713"/>
              <a:ext cx="66675" cy="58738"/>
            </a:xfrm>
            <a:custGeom>
              <a:avLst/>
              <a:gdLst>
                <a:gd name="T0" fmla="*/ 15 w 17"/>
                <a:gd name="T1" fmla="*/ 13 h 15"/>
                <a:gd name="T2" fmla="*/ 13 w 17"/>
                <a:gd name="T3" fmla="*/ 15 h 15"/>
                <a:gd name="T4" fmla="*/ 11 w 17"/>
                <a:gd name="T5" fmla="*/ 13 h 15"/>
                <a:gd name="T6" fmla="*/ 9 w 17"/>
                <a:gd name="T7" fmla="*/ 5 h 15"/>
                <a:gd name="T8" fmla="*/ 9 w 17"/>
                <a:gd name="T9" fmla="*/ 5 h 15"/>
                <a:gd name="T10" fmla="*/ 7 w 17"/>
                <a:gd name="T11" fmla="*/ 13 h 15"/>
                <a:gd name="T12" fmla="*/ 5 w 17"/>
                <a:gd name="T13" fmla="*/ 15 h 15"/>
                <a:gd name="T14" fmla="*/ 3 w 17"/>
                <a:gd name="T15" fmla="*/ 13 h 15"/>
                <a:gd name="T16" fmla="*/ 0 w 17"/>
                <a:gd name="T17" fmla="*/ 3 h 15"/>
                <a:gd name="T18" fmla="*/ 0 w 17"/>
                <a:gd name="T19" fmla="*/ 2 h 15"/>
                <a:gd name="T20" fmla="*/ 1 w 17"/>
                <a:gd name="T21" fmla="*/ 0 h 15"/>
                <a:gd name="T22" fmla="*/ 3 w 17"/>
                <a:gd name="T23" fmla="*/ 2 h 15"/>
                <a:gd name="T24" fmla="*/ 5 w 17"/>
                <a:gd name="T25" fmla="*/ 11 h 15"/>
                <a:gd name="T26" fmla="*/ 5 w 17"/>
                <a:gd name="T27" fmla="*/ 11 h 15"/>
                <a:gd name="T28" fmla="*/ 7 w 17"/>
                <a:gd name="T29" fmla="*/ 2 h 15"/>
                <a:gd name="T30" fmla="*/ 9 w 17"/>
                <a:gd name="T31" fmla="*/ 0 h 15"/>
                <a:gd name="T32" fmla="*/ 10 w 17"/>
                <a:gd name="T33" fmla="*/ 2 h 15"/>
                <a:gd name="T34" fmla="*/ 13 w 17"/>
                <a:gd name="T35" fmla="*/ 11 h 15"/>
                <a:gd name="T36" fmla="*/ 13 w 17"/>
                <a:gd name="T37" fmla="*/ 11 h 15"/>
                <a:gd name="T38" fmla="*/ 15 w 17"/>
                <a:gd name="T39" fmla="*/ 2 h 15"/>
                <a:gd name="T40" fmla="*/ 16 w 17"/>
                <a:gd name="T41" fmla="*/ 0 h 15"/>
                <a:gd name="T42" fmla="*/ 17 w 17"/>
                <a:gd name="T43" fmla="*/ 2 h 15"/>
                <a:gd name="T44" fmla="*/ 17 w 17"/>
                <a:gd name="T45" fmla="*/ 3 h 15"/>
                <a:gd name="T46" fmla="*/ 15 w 17"/>
                <a:gd name="T47" fmla="*/ 13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7" h="15">
                  <a:moveTo>
                    <a:pt x="15" y="13"/>
                  </a:moveTo>
                  <a:cubicBezTo>
                    <a:pt x="14" y="14"/>
                    <a:pt x="14" y="15"/>
                    <a:pt x="13" y="15"/>
                  </a:cubicBezTo>
                  <a:cubicBezTo>
                    <a:pt x="11" y="15"/>
                    <a:pt x="11" y="14"/>
                    <a:pt x="11" y="13"/>
                  </a:cubicBezTo>
                  <a:cubicBezTo>
                    <a:pt x="9" y="5"/>
                    <a:pt x="9" y="5"/>
                    <a:pt x="9" y="5"/>
                  </a:cubicBezTo>
                  <a:cubicBezTo>
                    <a:pt x="9" y="5"/>
                    <a:pt x="9" y="5"/>
                    <a:pt x="9" y="5"/>
                  </a:cubicBezTo>
                  <a:cubicBezTo>
                    <a:pt x="7" y="13"/>
                    <a:pt x="7" y="13"/>
                    <a:pt x="7" y="13"/>
                  </a:cubicBezTo>
                  <a:cubicBezTo>
                    <a:pt x="6" y="14"/>
                    <a:pt x="6" y="15"/>
                    <a:pt x="5" y="15"/>
                  </a:cubicBezTo>
                  <a:cubicBezTo>
                    <a:pt x="3" y="15"/>
                    <a:pt x="3" y="14"/>
                    <a:pt x="3" y="13"/>
                  </a:cubicBezTo>
                  <a:cubicBezTo>
                    <a:pt x="0" y="3"/>
                    <a:pt x="0" y="3"/>
                    <a:pt x="0" y="3"/>
                  </a:cubicBezTo>
                  <a:cubicBezTo>
                    <a:pt x="0" y="2"/>
                    <a:pt x="0" y="2"/>
                    <a:pt x="0" y="2"/>
                  </a:cubicBezTo>
                  <a:cubicBezTo>
                    <a:pt x="0" y="1"/>
                    <a:pt x="1" y="0"/>
                    <a:pt x="1" y="0"/>
                  </a:cubicBezTo>
                  <a:cubicBezTo>
                    <a:pt x="2" y="0"/>
                    <a:pt x="3" y="1"/>
                    <a:pt x="3" y="2"/>
                  </a:cubicBezTo>
                  <a:cubicBezTo>
                    <a:pt x="5" y="11"/>
                    <a:pt x="5" y="11"/>
                    <a:pt x="5" y="11"/>
                  </a:cubicBezTo>
                  <a:cubicBezTo>
                    <a:pt x="5" y="11"/>
                    <a:pt x="5" y="11"/>
                    <a:pt x="5" y="11"/>
                  </a:cubicBezTo>
                  <a:cubicBezTo>
                    <a:pt x="7" y="2"/>
                    <a:pt x="7" y="2"/>
                    <a:pt x="7" y="2"/>
                  </a:cubicBezTo>
                  <a:cubicBezTo>
                    <a:pt x="7" y="1"/>
                    <a:pt x="7" y="0"/>
                    <a:pt x="9" y="0"/>
                  </a:cubicBezTo>
                  <a:cubicBezTo>
                    <a:pt x="10" y="0"/>
                    <a:pt x="10" y="1"/>
                    <a:pt x="10" y="2"/>
                  </a:cubicBezTo>
                  <a:cubicBezTo>
                    <a:pt x="13" y="11"/>
                    <a:pt x="13" y="11"/>
                    <a:pt x="13" y="11"/>
                  </a:cubicBezTo>
                  <a:cubicBezTo>
                    <a:pt x="13" y="11"/>
                    <a:pt x="13" y="11"/>
                    <a:pt x="13" y="11"/>
                  </a:cubicBezTo>
                  <a:cubicBezTo>
                    <a:pt x="15" y="2"/>
                    <a:pt x="15" y="2"/>
                    <a:pt x="15" y="2"/>
                  </a:cubicBezTo>
                  <a:cubicBezTo>
                    <a:pt x="15" y="1"/>
                    <a:pt x="15" y="0"/>
                    <a:pt x="16" y="0"/>
                  </a:cubicBezTo>
                  <a:cubicBezTo>
                    <a:pt x="17" y="0"/>
                    <a:pt x="17" y="1"/>
                    <a:pt x="17" y="2"/>
                  </a:cubicBezTo>
                  <a:cubicBezTo>
                    <a:pt x="17" y="2"/>
                    <a:pt x="17" y="2"/>
                    <a:pt x="17" y="3"/>
                  </a:cubicBezTo>
                  <a:lnTo>
                    <a:pt x="15" y="13"/>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1800"/>
            </a:p>
          </p:txBody>
        </p:sp>
        <p:sp>
          <p:nvSpPr>
            <p:cNvPr id="49" name="Freeform 35"/>
            <p:cNvSpPr>
              <a:spLocks noEditPoints="1"/>
            </p:cNvSpPr>
            <p:nvPr userDrawn="1"/>
          </p:nvSpPr>
          <p:spPr bwMode="auto">
            <a:xfrm>
              <a:off x="5021263" y="2036763"/>
              <a:ext cx="34925" cy="31750"/>
            </a:xfrm>
            <a:custGeom>
              <a:avLst/>
              <a:gdLst>
                <a:gd name="T0" fmla="*/ 5 w 9"/>
                <a:gd name="T1" fmla="*/ 0 h 8"/>
                <a:gd name="T2" fmla="*/ 2 w 9"/>
                <a:gd name="T3" fmla="*/ 1 h 8"/>
                <a:gd name="T4" fmla="*/ 2 w 9"/>
                <a:gd name="T5" fmla="*/ 7 h 8"/>
                <a:gd name="T6" fmla="*/ 5 w 9"/>
                <a:gd name="T7" fmla="*/ 8 h 8"/>
                <a:gd name="T8" fmla="*/ 7 w 9"/>
                <a:gd name="T9" fmla="*/ 7 h 8"/>
                <a:gd name="T10" fmla="*/ 7 w 9"/>
                <a:gd name="T11" fmla="*/ 1 h 8"/>
                <a:gd name="T12" fmla="*/ 5 w 9"/>
                <a:gd name="T13" fmla="*/ 0 h 8"/>
                <a:gd name="T14" fmla="*/ 6 w 9"/>
                <a:gd name="T15" fmla="*/ 6 h 8"/>
                <a:gd name="T16" fmla="*/ 3 w 9"/>
                <a:gd name="T17" fmla="*/ 6 h 8"/>
                <a:gd name="T18" fmla="*/ 3 w 9"/>
                <a:gd name="T19" fmla="*/ 2 h 8"/>
                <a:gd name="T20" fmla="*/ 6 w 9"/>
                <a:gd name="T21" fmla="*/ 2 h 8"/>
                <a:gd name="T22" fmla="*/ 6 w 9"/>
                <a:gd name="T23" fmla="*/ 6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 h="8">
                  <a:moveTo>
                    <a:pt x="5" y="0"/>
                  </a:moveTo>
                  <a:cubicBezTo>
                    <a:pt x="4" y="0"/>
                    <a:pt x="3" y="0"/>
                    <a:pt x="2" y="1"/>
                  </a:cubicBezTo>
                  <a:cubicBezTo>
                    <a:pt x="0" y="3"/>
                    <a:pt x="0" y="5"/>
                    <a:pt x="2" y="7"/>
                  </a:cubicBezTo>
                  <a:cubicBezTo>
                    <a:pt x="3" y="7"/>
                    <a:pt x="4" y="8"/>
                    <a:pt x="5" y="8"/>
                  </a:cubicBezTo>
                  <a:cubicBezTo>
                    <a:pt x="6" y="8"/>
                    <a:pt x="7" y="7"/>
                    <a:pt x="7" y="7"/>
                  </a:cubicBezTo>
                  <a:cubicBezTo>
                    <a:pt x="9" y="5"/>
                    <a:pt x="9" y="3"/>
                    <a:pt x="7" y="1"/>
                  </a:cubicBezTo>
                  <a:cubicBezTo>
                    <a:pt x="7" y="0"/>
                    <a:pt x="6" y="0"/>
                    <a:pt x="5" y="0"/>
                  </a:cubicBezTo>
                  <a:close/>
                  <a:moveTo>
                    <a:pt x="6" y="6"/>
                  </a:moveTo>
                  <a:cubicBezTo>
                    <a:pt x="5" y="7"/>
                    <a:pt x="4" y="7"/>
                    <a:pt x="3" y="6"/>
                  </a:cubicBezTo>
                  <a:cubicBezTo>
                    <a:pt x="2" y="5"/>
                    <a:pt x="2" y="3"/>
                    <a:pt x="3" y="2"/>
                  </a:cubicBezTo>
                  <a:cubicBezTo>
                    <a:pt x="4" y="1"/>
                    <a:pt x="5" y="1"/>
                    <a:pt x="6" y="2"/>
                  </a:cubicBezTo>
                  <a:cubicBezTo>
                    <a:pt x="7" y="3"/>
                    <a:pt x="7" y="5"/>
                    <a:pt x="6" y="6"/>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1800"/>
            </a:p>
          </p:txBody>
        </p:sp>
        <p:sp>
          <p:nvSpPr>
            <p:cNvPr id="50" name="Freeform 36"/>
            <p:cNvSpPr>
              <a:spLocks noEditPoints="1"/>
            </p:cNvSpPr>
            <p:nvPr userDrawn="1"/>
          </p:nvSpPr>
          <p:spPr bwMode="auto">
            <a:xfrm>
              <a:off x="4948238" y="1960563"/>
              <a:ext cx="180975" cy="184150"/>
            </a:xfrm>
            <a:custGeom>
              <a:avLst/>
              <a:gdLst>
                <a:gd name="T0" fmla="*/ 16 w 47"/>
                <a:gd name="T1" fmla="*/ 17 h 48"/>
                <a:gd name="T2" fmla="*/ 0 w 47"/>
                <a:gd name="T3" fmla="*/ 48 h 48"/>
                <a:gd name="T4" fmla="*/ 31 w 47"/>
                <a:gd name="T5" fmla="*/ 31 h 48"/>
                <a:gd name="T6" fmla="*/ 47 w 47"/>
                <a:gd name="T7" fmla="*/ 0 h 48"/>
                <a:gd name="T8" fmla="*/ 16 w 47"/>
                <a:gd name="T9" fmla="*/ 17 h 48"/>
                <a:gd name="T10" fmla="*/ 27 w 47"/>
                <a:gd name="T11" fmla="*/ 27 h 48"/>
                <a:gd name="T12" fmla="*/ 24 w 47"/>
                <a:gd name="T13" fmla="*/ 29 h 48"/>
                <a:gd name="T14" fmla="*/ 20 w 47"/>
                <a:gd name="T15" fmla="*/ 27 h 48"/>
                <a:gd name="T16" fmla="*/ 20 w 47"/>
                <a:gd name="T17" fmla="*/ 20 h 48"/>
                <a:gd name="T18" fmla="*/ 24 w 47"/>
                <a:gd name="T19" fmla="*/ 19 h 48"/>
                <a:gd name="T20" fmla="*/ 27 w 47"/>
                <a:gd name="T21" fmla="*/ 20 h 48"/>
                <a:gd name="T22" fmla="*/ 27 w 47"/>
                <a:gd name="T23" fmla="*/ 27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7" h="48">
                  <a:moveTo>
                    <a:pt x="16" y="17"/>
                  </a:moveTo>
                  <a:cubicBezTo>
                    <a:pt x="0" y="48"/>
                    <a:pt x="0" y="48"/>
                    <a:pt x="0" y="48"/>
                  </a:cubicBezTo>
                  <a:cubicBezTo>
                    <a:pt x="31" y="31"/>
                    <a:pt x="31" y="31"/>
                    <a:pt x="31" y="31"/>
                  </a:cubicBezTo>
                  <a:cubicBezTo>
                    <a:pt x="47" y="0"/>
                    <a:pt x="47" y="0"/>
                    <a:pt x="47" y="0"/>
                  </a:cubicBezTo>
                  <a:lnTo>
                    <a:pt x="16" y="17"/>
                  </a:lnTo>
                  <a:close/>
                  <a:moveTo>
                    <a:pt x="27" y="27"/>
                  </a:moveTo>
                  <a:cubicBezTo>
                    <a:pt x="26" y="28"/>
                    <a:pt x="25" y="29"/>
                    <a:pt x="24" y="29"/>
                  </a:cubicBezTo>
                  <a:cubicBezTo>
                    <a:pt x="22" y="29"/>
                    <a:pt x="21" y="28"/>
                    <a:pt x="20" y="27"/>
                  </a:cubicBezTo>
                  <a:cubicBezTo>
                    <a:pt x="18" y="25"/>
                    <a:pt x="18" y="22"/>
                    <a:pt x="20" y="20"/>
                  </a:cubicBezTo>
                  <a:cubicBezTo>
                    <a:pt x="21" y="19"/>
                    <a:pt x="22" y="19"/>
                    <a:pt x="24" y="19"/>
                  </a:cubicBezTo>
                  <a:cubicBezTo>
                    <a:pt x="25" y="19"/>
                    <a:pt x="26" y="19"/>
                    <a:pt x="27" y="20"/>
                  </a:cubicBezTo>
                  <a:cubicBezTo>
                    <a:pt x="29" y="22"/>
                    <a:pt x="29" y="25"/>
                    <a:pt x="27" y="27"/>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1800"/>
            </a:p>
          </p:txBody>
        </p:sp>
        <p:sp>
          <p:nvSpPr>
            <p:cNvPr id="51" name="Rectangle 37"/>
            <p:cNvSpPr>
              <a:spLocks noChangeArrowheads="1"/>
            </p:cNvSpPr>
            <p:nvPr userDrawn="1"/>
          </p:nvSpPr>
          <p:spPr bwMode="auto">
            <a:xfrm>
              <a:off x="4867275" y="2049463"/>
              <a:ext cx="14288" cy="3175"/>
            </a:xfrm>
            <a:prstGeom prst="rect">
              <a:avLst/>
            </a:prstGeom>
            <a:solidFill>
              <a:srgbClr val="004D7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CA" sz="1800"/>
            </a:p>
          </p:txBody>
        </p:sp>
        <p:sp>
          <p:nvSpPr>
            <p:cNvPr id="52" name="Freeform 38"/>
            <p:cNvSpPr>
              <a:spLocks/>
            </p:cNvSpPr>
            <p:nvPr userDrawn="1"/>
          </p:nvSpPr>
          <p:spPr bwMode="auto">
            <a:xfrm>
              <a:off x="4916488" y="2160588"/>
              <a:ext cx="12700" cy="15875"/>
            </a:xfrm>
            <a:custGeom>
              <a:avLst/>
              <a:gdLst>
                <a:gd name="T0" fmla="*/ 0 w 8"/>
                <a:gd name="T1" fmla="*/ 10 h 10"/>
                <a:gd name="T2" fmla="*/ 0 w 8"/>
                <a:gd name="T3" fmla="*/ 7 h 10"/>
                <a:gd name="T4" fmla="*/ 5 w 8"/>
                <a:gd name="T5" fmla="*/ 0 h 10"/>
                <a:gd name="T6" fmla="*/ 8 w 8"/>
                <a:gd name="T7" fmla="*/ 3 h 10"/>
                <a:gd name="T8" fmla="*/ 0 w 8"/>
                <a:gd name="T9" fmla="*/ 10 h 10"/>
              </a:gdLst>
              <a:ahLst/>
              <a:cxnLst>
                <a:cxn ang="0">
                  <a:pos x="T0" y="T1"/>
                </a:cxn>
                <a:cxn ang="0">
                  <a:pos x="T2" y="T3"/>
                </a:cxn>
                <a:cxn ang="0">
                  <a:pos x="T4" y="T5"/>
                </a:cxn>
                <a:cxn ang="0">
                  <a:pos x="T6" y="T7"/>
                </a:cxn>
                <a:cxn ang="0">
                  <a:pos x="T8" y="T9"/>
                </a:cxn>
              </a:cxnLst>
              <a:rect l="0" t="0" r="r" b="b"/>
              <a:pathLst>
                <a:path w="8" h="10">
                  <a:moveTo>
                    <a:pt x="0" y="10"/>
                  </a:moveTo>
                  <a:lnTo>
                    <a:pt x="0" y="7"/>
                  </a:lnTo>
                  <a:lnTo>
                    <a:pt x="5" y="0"/>
                  </a:lnTo>
                  <a:lnTo>
                    <a:pt x="8" y="3"/>
                  </a:lnTo>
                  <a:lnTo>
                    <a:pt x="0" y="10"/>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1800"/>
            </a:p>
          </p:txBody>
        </p:sp>
        <p:sp>
          <p:nvSpPr>
            <p:cNvPr id="53" name="Rectangle 39"/>
            <p:cNvSpPr>
              <a:spLocks noChangeArrowheads="1"/>
            </p:cNvSpPr>
            <p:nvPr userDrawn="1"/>
          </p:nvSpPr>
          <p:spPr bwMode="auto">
            <a:xfrm>
              <a:off x="5037138" y="2211388"/>
              <a:ext cx="3175" cy="11113"/>
            </a:xfrm>
            <a:prstGeom prst="rect">
              <a:avLst/>
            </a:prstGeom>
            <a:solidFill>
              <a:srgbClr val="004D7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CA" sz="1800"/>
            </a:p>
          </p:txBody>
        </p:sp>
        <p:sp>
          <p:nvSpPr>
            <p:cNvPr id="54" name="Freeform 40"/>
            <p:cNvSpPr>
              <a:spLocks/>
            </p:cNvSpPr>
            <p:nvPr userDrawn="1"/>
          </p:nvSpPr>
          <p:spPr bwMode="auto">
            <a:xfrm>
              <a:off x="5148263" y="2160588"/>
              <a:ext cx="15875" cy="15875"/>
            </a:xfrm>
            <a:custGeom>
              <a:avLst/>
              <a:gdLst>
                <a:gd name="T0" fmla="*/ 8 w 10"/>
                <a:gd name="T1" fmla="*/ 10 h 10"/>
                <a:gd name="T2" fmla="*/ 0 w 10"/>
                <a:gd name="T3" fmla="*/ 3 h 10"/>
                <a:gd name="T4" fmla="*/ 3 w 10"/>
                <a:gd name="T5" fmla="*/ 0 h 10"/>
                <a:gd name="T6" fmla="*/ 10 w 10"/>
                <a:gd name="T7" fmla="*/ 7 h 10"/>
                <a:gd name="T8" fmla="*/ 8 w 10"/>
                <a:gd name="T9" fmla="*/ 10 h 10"/>
              </a:gdLst>
              <a:ahLst/>
              <a:cxnLst>
                <a:cxn ang="0">
                  <a:pos x="T0" y="T1"/>
                </a:cxn>
                <a:cxn ang="0">
                  <a:pos x="T2" y="T3"/>
                </a:cxn>
                <a:cxn ang="0">
                  <a:pos x="T4" y="T5"/>
                </a:cxn>
                <a:cxn ang="0">
                  <a:pos x="T6" y="T7"/>
                </a:cxn>
                <a:cxn ang="0">
                  <a:pos x="T8" y="T9"/>
                </a:cxn>
              </a:cxnLst>
              <a:rect l="0" t="0" r="r" b="b"/>
              <a:pathLst>
                <a:path w="10" h="10">
                  <a:moveTo>
                    <a:pt x="8" y="10"/>
                  </a:moveTo>
                  <a:lnTo>
                    <a:pt x="0" y="3"/>
                  </a:lnTo>
                  <a:lnTo>
                    <a:pt x="3" y="0"/>
                  </a:lnTo>
                  <a:lnTo>
                    <a:pt x="10" y="7"/>
                  </a:lnTo>
                  <a:lnTo>
                    <a:pt x="8" y="10"/>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1800"/>
            </a:p>
          </p:txBody>
        </p:sp>
        <p:sp>
          <p:nvSpPr>
            <p:cNvPr id="55" name="Rectangle 41"/>
            <p:cNvSpPr>
              <a:spLocks noChangeArrowheads="1"/>
            </p:cNvSpPr>
            <p:nvPr userDrawn="1"/>
          </p:nvSpPr>
          <p:spPr bwMode="auto">
            <a:xfrm>
              <a:off x="5199063" y="2049463"/>
              <a:ext cx="11113" cy="3175"/>
            </a:xfrm>
            <a:prstGeom prst="rect">
              <a:avLst/>
            </a:prstGeom>
            <a:solidFill>
              <a:srgbClr val="004D7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CA" sz="1800"/>
            </a:p>
          </p:txBody>
        </p:sp>
        <p:sp>
          <p:nvSpPr>
            <p:cNvPr id="56" name="Freeform 42"/>
            <p:cNvSpPr>
              <a:spLocks/>
            </p:cNvSpPr>
            <p:nvPr userDrawn="1"/>
          </p:nvSpPr>
          <p:spPr bwMode="auto">
            <a:xfrm>
              <a:off x="5148263" y="1925638"/>
              <a:ext cx="15875" cy="14288"/>
            </a:xfrm>
            <a:custGeom>
              <a:avLst/>
              <a:gdLst>
                <a:gd name="T0" fmla="*/ 3 w 10"/>
                <a:gd name="T1" fmla="*/ 9 h 9"/>
                <a:gd name="T2" fmla="*/ 0 w 10"/>
                <a:gd name="T3" fmla="*/ 7 h 9"/>
                <a:gd name="T4" fmla="*/ 8 w 10"/>
                <a:gd name="T5" fmla="*/ 0 h 9"/>
                <a:gd name="T6" fmla="*/ 10 w 10"/>
                <a:gd name="T7" fmla="*/ 2 h 9"/>
                <a:gd name="T8" fmla="*/ 3 w 10"/>
                <a:gd name="T9" fmla="*/ 9 h 9"/>
              </a:gdLst>
              <a:ahLst/>
              <a:cxnLst>
                <a:cxn ang="0">
                  <a:pos x="T0" y="T1"/>
                </a:cxn>
                <a:cxn ang="0">
                  <a:pos x="T2" y="T3"/>
                </a:cxn>
                <a:cxn ang="0">
                  <a:pos x="T4" y="T5"/>
                </a:cxn>
                <a:cxn ang="0">
                  <a:pos x="T6" y="T7"/>
                </a:cxn>
                <a:cxn ang="0">
                  <a:pos x="T8" y="T9"/>
                </a:cxn>
              </a:cxnLst>
              <a:rect l="0" t="0" r="r" b="b"/>
              <a:pathLst>
                <a:path w="10" h="9">
                  <a:moveTo>
                    <a:pt x="3" y="9"/>
                  </a:moveTo>
                  <a:lnTo>
                    <a:pt x="0" y="7"/>
                  </a:lnTo>
                  <a:lnTo>
                    <a:pt x="8" y="0"/>
                  </a:lnTo>
                  <a:lnTo>
                    <a:pt x="10" y="2"/>
                  </a:lnTo>
                  <a:lnTo>
                    <a:pt x="3" y="9"/>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1800"/>
            </a:p>
          </p:txBody>
        </p:sp>
        <p:sp>
          <p:nvSpPr>
            <p:cNvPr id="57" name="Rectangle 43"/>
            <p:cNvSpPr>
              <a:spLocks noChangeArrowheads="1"/>
            </p:cNvSpPr>
            <p:nvPr userDrawn="1"/>
          </p:nvSpPr>
          <p:spPr bwMode="auto">
            <a:xfrm>
              <a:off x="5037138" y="1878013"/>
              <a:ext cx="3175" cy="12700"/>
            </a:xfrm>
            <a:prstGeom prst="rect">
              <a:avLst/>
            </a:prstGeom>
            <a:solidFill>
              <a:srgbClr val="004D7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CA" sz="1800"/>
            </a:p>
          </p:txBody>
        </p:sp>
        <p:sp>
          <p:nvSpPr>
            <p:cNvPr id="58" name="Freeform 44"/>
            <p:cNvSpPr>
              <a:spLocks/>
            </p:cNvSpPr>
            <p:nvPr userDrawn="1"/>
          </p:nvSpPr>
          <p:spPr bwMode="auto">
            <a:xfrm>
              <a:off x="4916488" y="1925638"/>
              <a:ext cx="12700" cy="14288"/>
            </a:xfrm>
            <a:custGeom>
              <a:avLst/>
              <a:gdLst>
                <a:gd name="T0" fmla="*/ 5 w 8"/>
                <a:gd name="T1" fmla="*/ 9 h 9"/>
                <a:gd name="T2" fmla="*/ 0 w 8"/>
                <a:gd name="T3" fmla="*/ 2 h 9"/>
                <a:gd name="T4" fmla="*/ 0 w 8"/>
                <a:gd name="T5" fmla="*/ 0 h 9"/>
                <a:gd name="T6" fmla="*/ 8 w 8"/>
                <a:gd name="T7" fmla="*/ 7 h 9"/>
                <a:gd name="T8" fmla="*/ 5 w 8"/>
                <a:gd name="T9" fmla="*/ 9 h 9"/>
              </a:gdLst>
              <a:ahLst/>
              <a:cxnLst>
                <a:cxn ang="0">
                  <a:pos x="T0" y="T1"/>
                </a:cxn>
                <a:cxn ang="0">
                  <a:pos x="T2" y="T3"/>
                </a:cxn>
                <a:cxn ang="0">
                  <a:pos x="T4" y="T5"/>
                </a:cxn>
                <a:cxn ang="0">
                  <a:pos x="T6" y="T7"/>
                </a:cxn>
                <a:cxn ang="0">
                  <a:pos x="T8" y="T9"/>
                </a:cxn>
              </a:cxnLst>
              <a:rect l="0" t="0" r="r" b="b"/>
              <a:pathLst>
                <a:path w="8" h="9">
                  <a:moveTo>
                    <a:pt x="5" y="9"/>
                  </a:moveTo>
                  <a:lnTo>
                    <a:pt x="0" y="2"/>
                  </a:lnTo>
                  <a:lnTo>
                    <a:pt x="0" y="0"/>
                  </a:lnTo>
                  <a:lnTo>
                    <a:pt x="8" y="7"/>
                  </a:lnTo>
                  <a:lnTo>
                    <a:pt x="5" y="9"/>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1800"/>
            </a:p>
          </p:txBody>
        </p:sp>
      </p:grpSp>
      <p:grpSp>
        <p:nvGrpSpPr>
          <p:cNvPr id="59" name="Group 58"/>
          <p:cNvGrpSpPr/>
          <p:nvPr userDrawn="1"/>
        </p:nvGrpSpPr>
        <p:grpSpPr>
          <a:xfrm>
            <a:off x="7116234" y="1831976"/>
            <a:ext cx="599017" cy="449263"/>
            <a:chOff x="5337175" y="1831975"/>
            <a:chExt cx="449263" cy="449263"/>
          </a:xfrm>
        </p:grpSpPr>
        <p:sp>
          <p:nvSpPr>
            <p:cNvPr id="60" name="Freeform 45"/>
            <p:cNvSpPr>
              <a:spLocks noEditPoints="1"/>
            </p:cNvSpPr>
            <p:nvPr userDrawn="1"/>
          </p:nvSpPr>
          <p:spPr bwMode="auto">
            <a:xfrm>
              <a:off x="5337175" y="1831975"/>
              <a:ext cx="449263" cy="449263"/>
            </a:xfrm>
            <a:custGeom>
              <a:avLst/>
              <a:gdLst>
                <a:gd name="T0" fmla="*/ 58 w 116"/>
                <a:gd name="T1" fmla="*/ 116 h 116"/>
                <a:gd name="T2" fmla="*/ 17 w 116"/>
                <a:gd name="T3" fmla="*/ 99 h 116"/>
                <a:gd name="T4" fmla="*/ 0 w 116"/>
                <a:gd name="T5" fmla="*/ 58 h 116"/>
                <a:gd name="T6" fmla="*/ 17 w 116"/>
                <a:gd name="T7" fmla="*/ 17 h 116"/>
                <a:gd name="T8" fmla="*/ 58 w 116"/>
                <a:gd name="T9" fmla="*/ 0 h 116"/>
                <a:gd name="T10" fmla="*/ 99 w 116"/>
                <a:gd name="T11" fmla="*/ 17 h 116"/>
                <a:gd name="T12" fmla="*/ 116 w 116"/>
                <a:gd name="T13" fmla="*/ 58 h 116"/>
                <a:gd name="T14" fmla="*/ 99 w 116"/>
                <a:gd name="T15" fmla="*/ 99 h 116"/>
                <a:gd name="T16" fmla="*/ 58 w 116"/>
                <a:gd name="T17" fmla="*/ 116 h 116"/>
                <a:gd name="T18" fmla="*/ 58 w 116"/>
                <a:gd name="T19" fmla="*/ 4 h 116"/>
                <a:gd name="T20" fmla="*/ 20 w 116"/>
                <a:gd name="T21" fmla="*/ 20 h 116"/>
                <a:gd name="T22" fmla="*/ 4 w 116"/>
                <a:gd name="T23" fmla="*/ 58 h 116"/>
                <a:gd name="T24" fmla="*/ 20 w 116"/>
                <a:gd name="T25" fmla="*/ 96 h 116"/>
                <a:gd name="T26" fmla="*/ 58 w 116"/>
                <a:gd name="T27" fmla="*/ 112 h 116"/>
                <a:gd name="T28" fmla="*/ 96 w 116"/>
                <a:gd name="T29" fmla="*/ 96 h 116"/>
                <a:gd name="T30" fmla="*/ 112 w 116"/>
                <a:gd name="T31" fmla="*/ 58 h 116"/>
                <a:gd name="T32" fmla="*/ 96 w 116"/>
                <a:gd name="T33" fmla="*/ 20 h 116"/>
                <a:gd name="T34" fmla="*/ 58 w 116"/>
                <a:gd name="T35" fmla="*/ 4 h 116"/>
                <a:gd name="T36" fmla="*/ 58 w 116"/>
                <a:gd name="T37" fmla="*/ 110 h 116"/>
                <a:gd name="T38" fmla="*/ 6 w 116"/>
                <a:gd name="T39" fmla="*/ 58 h 116"/>
                <a:gd name="T40" fmla="*/ 58 w 116"/>
                <a:gd name="T41" fmla="*/ 6 h 116"/>
                <a:gd name="T42" fmla="*/ 110 w 116"/>
                <a:gd name="T43" fmla="*/ 58 h 116"/>
                <a:gd name="T44" fmla="*/ 58 w 116"/>
                <a:gd name="T45" fmla="*/ 110 h 116"/>
                <a:gd name="T46" fmla="*/ 58 w 116"/>
                <a:gd name="T47" fmla="*/ 11 h 116"/>
                <a:gd name="T48" fmla="*/ 11 w 116"/>
                <a:gd name="T49" fmla="*/ 58 h 116"/>
                <a:gd name="T50" fmla="*/ 58 w 116"/>
                <a:gd name="T51" fmla="*/ 105 h 116"/>
                <a:gd name="T52" fmla="*/ 105 w 116"/>
                <a:gd name="T53" fmla="*/ 58 h 116"/>
                <a:gd name="T54" fmla="*/ 58 w 116"/>
                <a:gd name="T55" fmla="*/ 11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16" h="116">
                  <a:moveTo>
                    <a:pt x="58" y="116"/>
                  </a:moveTo>
                  <a:cubicBezTo>
                    <a:pt x="42" y="116"/>
                    <a:pt x="28" y="110"/>
                    <a:pt x="17" y="99"/>
                  </a:cubicBezTo>
                  <a:cubicBezTo>
                    <a:pt x="6" y="88"/>
                    <a:pt x="0" y="74"/>
                    <a:pt x="0" y="58"/>
                  </a:cubicBezTo>
                  <a:cubicBezTo>
                    <a:pt x="0" y="43"/>
                    <a:pt x="6" y="28"/>
                    <a:pt x="17" y="17"/>
                  </a:cubicBezTo>
                  <a:cubicBezTo>
                    <a:pt x="28" y="6"/>
                    <a:pt x="42" y="0"/>
                    <a:pt x="58" y="0"/>
                  </a:cubicBezTo>
                  <a:cubicBezTo>
                    <a:pt x="73" y="0"/>
                    <a:pt x="88" y="6"/>
                    <a:pt x="99" y="17"/>
                  </a:cubicBezTo>
                  <a:cubicBezTo>
                    <a:pt x="110" y="28"/>
                    <a:pt x="116" y="43"/>
                    <a:pt x="116" y="58"/>
                  </a:cubicBezTo>
                  <a:cubicBezTo>
                    <a:pt x="116" y="74"/>
                    <a:pt x="110" y="88"/>
                    <a:pt x="99" y="99"/>
                  </a:cubicBezTo>
                  <a:cubicBezTo>
                    <a:pt x="88" y="110"/>
                    <a:pt x="73" y="116"/>
                    <a:pt x="58" y="116"/>
                  </a:cubicBezTo>
                  <a:close/>
                  <a:moveTo>
                    <a:pt x="58" y="4"/>
                  </a:moveTo>
                  <a:cubicBezTo>
                    <a:pt x="44" y="4"/>
                    <a:pt x="30" y="10"/>
                    <a:pt x="20" y="20"/>
                  </a:cubicBezTo>
                  <a:cubicBezTo>
                    <a:pt x="10" y="30"/>
                    <a:pt x="4" y="44"/>
                    <a:pt x="4" y="58"/>
                  </a:cubicBezTo>
                  <a:cubicBezTo>
                    <a:pt x="4" y="72"/>
                    <a:pt x="10" y="86"/>
                    <a:pt x="20" y="96"/>
                  </a:cubicBezTo>
                  <a:cubicBezTo>
                    <a:pt x="30" y="106"/>
                    <a:pt x="44" y="112"/>
                    <a:pt x="58" y="112"/>
                  </a:cubicBezTo>
                  <a:cubicBezTo>
                    <a:pt x="72" y="112"/>
                    <a:pt x="86" y="106"/>
                    <a:pt x="96" y="96"/>
                  </a:cubicBezTo>
                  <a:cubicBezTo>
                    <a:pt x="106" y="86"/>
                    <a:pt x="112" y="72"/>
                    <a:pt x="112" y="58"/>
                  </a:cubicBezTo>
                  <a:cubicBezTo>
                    <a:pt x="112" y="44"/>
                    <a:pt x="106" y="30"/>
                    <a:pt x="96" y="20"/>
                  </a:cubicBezTo>
                  <a:cubicBezTo>
                    <a:pt x="86" y="10"/>
                    <a:pt x="72" y="4"/>
                    <a:pt x="58" y="4"/>
                  </a:cubicBezTo>
                  <a:close/>
                  <a:moveTo>
                    <a:pt x="58" y="110"/>
                  </a:moveTo>
                  <a:cubicBezTo>
                    <a:pt x="29" y="110"/>
                    <a:pt x="6" y="87"/>
                    <a:pt x="6" y="58"/>
                  </a:cubicBezTo>
                  <a:cubicBezTo>
                    <a:pt x="6" y="30"/>
                    <a:pt x="29" y="6"/>
                    <a:pt x="58" y="6"/>
                  </a:cubicBezTo>
                  <a:cubicBezTo>
                    <a:pt x="86" y="6"/>
                    <a:pt x="110" y="30"/>
                    <a:pt x="110" y="58"/>
                  </a:cubicBezTo>
                  <a:cubicBezTo>
                    <a:pt x="110" y="87"/>
                    <a:pt x="86" y="110"/>
                    <a:pt x="58" y="110"/>
                  </a:cubicBezTo>
                  <a:close/>
                  <a:moveTo>
                    <a:pt x="58" y="11"/>
                  </a:moveTo>
                  <a:cubicBezTo>
                    <a:pt x="32" y="11"/>
                    <a:pt x="11" y="32"/>
                    <a:pt x="11" y="58"/>
                  </a:cubicBezTo>
                  <a:cubicBezTo>
                    <a:pt x="11" y="84"/>
                    <a:pt x="32" y="105"/>
                    <a:pt x="58" y="105"/>
                  </a:cubicBezTo>
                  <a:cubicBezTo>
                    <a:pt x="84" y="105"/>
                    <a:pt x="105" y="84"/>
                    <a:pt x="105" y="58"/>
                  </a:cubicBezTo>
                  <a:cubicBezTo>
                    <a:pt x="105" y="32"/>
                    <a:pt x="84" y="11"/>
                    <a:pt x="58" y="11"/>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1800"/>
            </a:p>
          </p:txBody>
        </p:sp>
        <p:sp>
          <p:nvSpPr>
            <p:cNvPr id="61" name="Freeform 46"/>
            <p:cNvSpPr>
              <a:spLocks/>
            </p:cNvSpPr>
            <p:nvPr userDrawn="1"/>
          </p:nvSpPr>
          <p:spPr bwMode="auto">
            <a:xfrm>
              <a:off x="5538788" y="1898650"/>
              <a:ext cx="46038" cy="57150"/>
            </a:xfrm>
            <a:custGeom>
              <a:avLst/>
              <a:gdLst>
                <a:gd name="T0" fmla="*/ 0 w 12"/>
                <a:gd name="T1" fmla="*/ 2 h 15"/>
                <a:gd name="T2" fmla="*/ 2 w 12"/>
                <a:gd name="T3" fmla="*/ 0 h 15"/>
                <a:gd name="T4" fmla="*/ 3 w 12"/>
                <a:gd name="T5" fmla="*/ 1 h 15"/>
                <a:gd name="T6" fmla="*/ 9 w 12"/>
                <a:gd name="T7" fmla="*/ 10 h 15"/>
                <a:gd name="T8" fmla="*/ 9 w 12"/>
                <a:gd name="T9" fmla="*/ 10 h 15"/>
                <a:gd name="T10" fmla="*/ 9 w 12"/>
                <a:gd name="T11" fmla="*/ 2 h 15"/>
                <a:gd name="T12" fmla="*/ 11 w 12"/>
                <a:gd name="T13" fmla="*/ 0 h 15"/>
                <a:gd name="T14" fmla="*/ 12 w 12"/>
                <a:gd name="T15" fmla="*/ 2 h 15"/>
                <a:gd name="T16" fmla="*/ 12 w 12"/>
                <a:gd name="T17" fmla="*/ 13 h 15"/>
                <a:gd name="T18" fmla="*/ 10 w 12"/>
                <a:gd name="T19" fmla="*/ 15 h 15"/>
                <a:gd name="T20" fmla="*/ 9 w 12"/>
                <a:gd name="T21" fmla="*/ 14 h 15"/>
                <a:gd name="T22" fmla="*/ 3 w 12"/>
                <a:gd name="T23" fmla="*/ 5 h 15"/>
                <a:gd name="T24" fmla="*/ 3 w 12"/>
                <a:gd name="T25" fmla="*/ 5 h 15"/>
                <a:gd name="T26" fmla="*/ 3 w 12"/>
                <a:gd name="T27" fmla="*/ 14 h 15"/>
                <a:gd name="T28" fmla="*/ 1 w 12"/>
                <a:gd name="T29" fmla="*/ 15 h 15"/>
                <a:gd name="T30" fmla="*/ 0 w 12"/>
                <a:gd name="T31" fmla="*/ 14 h 15"/>
                <a:gd name="T32" fmla="*/ 0 w 12"/>
                <a:gd name="T33" fmla="*/ 2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2" h="15">
                  <a:moveTo>
                    <a:pt x="0" y="2"/>
                  </a:moveTo>
                  <a:cubicBezTo>
                    <a:pt x="0" y="1"/>
                    <a:pt x="0" y="0"/>
                    <a:pt x="2" y="0"/>
                  </a:cubicBezTo>
                  <a:cubicBezTo>
                    <a:pt x="2" y="0"/>
                    <a:pt x="3" y="0"/>
                    <a:pt x="3" y="1"/>
                  </a:cubicBezTo>
                  <a:cubicBezTo>
                    <a:pt x="9" y="10"/>
                    <a:pt x="9" y="10"/>
                    <a:pt x="9" y="10"/>
                  </a:cubicBezTo>
                  <a:cubicBezTo>
                    <a:pt x="9" y="10"/>
                    <a:pt x="9" y="10"/>
                    <a:pt x="9" y="10"/>
                  </a:cubicBezTo>
                  <a:cubicBezTo>
                    <a:pt x="9" y="2"/>
                    <a:pt x="9" y="2"/>
                    <a:pt x="9" y="2"/>
                  </a:cubicBezTo>
                  <a:cubicBezTo>
                    <a:pt x="9" y="1"/>
                    <a:pt x="10" y="0"/>
                    <a:pt x="11" y="0"/>
                  </a:cubicBezTo>
                  <a:cubicBezTo>
                    <a:pt x="12" y="0"/>
                    <a:pt x="12" y="1"/>
                    <a:pt x="12" y="2"/>
                  </a:cubicBezTo>
                  <a:cubicBezTo>
                    <a:pt x="12" y="13"/>
                    <a:pt x="12" y="13"/>
                    <a:pt x="12" y="13"/>
                  </a:cubicBezTo>
                  <a:cubicBezTo>
                    <a:pt x="12" y="14"/>
                    <a:pt x="12" y="15"/>
                    <a:pt x="10" y="15"/>
                  </a:cubicBezTo>
                  <a:cubicBezTo>
                    <a:pt x="9" y="15"/>
                    <a:pt x="9" y="15"/>
                    <a:pt x="9" y="14"/>
                  </a:cubicBezTo>
                  <a:cubicBezTo>
                    <a:pt x="3" y="5"/>
                    <a:pt x="3" y="5"/>
                    <a:pt x="3" y="5"/>
                  </a:cubicBezTo>
                  <a:cubicBezTo>
                    <a:pt x="3" y="5"/>
                    <a:pt x="3" y="5"/>
                    <a:pt x="3" y="5"/>
                  </a:cubicBezTo>
                  <a:cubicBezTo>
                    <a:pt x="3" y="14"/>
                    <a:pt x="3" y="14"/>
                    <a:pt x="3" y="14"/>
                  </a:cubicBezTo>
                  <a:cubicBezTo>
                    <a:pt x="3" y="15"/>
                    <a:pt x="2" y="15"/>
                    <a:pt x="1" y="15"/>
                  </a:cubicBezTo>
                  <a:cubicBezTo>
                    <a:pt x="0" y="15"/>
                    <a:pt x="0" y="15"/>
                    <a:pt x="0" y="14"/>
                  </a:cubicBezTo>
                  <a:lnTo>
                    <a:pt x="0" y="2"/>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1800"/>
            </a:p>
          </p:txBody>
        </p:sp>
        <p:sp>
          <p:nvSpPr>
            <p:cNvPr id="62" name="Freeform 47"/>
            <p:cNvSpPr>
              <a:spLocks/>
            </p:cNvSpPr>
            <p:nvPr userDrawn="1"/>
          </p:nvSpPr>
          <p:spPr bwMode="auto">
            <a:xfrm>
              <a:off x="5676900" y="2025650"/>
              <a:ext cx="42863" cy="53975"/>
            </a:xfrm>
            <a:custGeom>
              <a:avLst/>
              <a:gdLst>
                <a:gd name="T0" fmla="*/ 0 w 11"/>
                <a:gd name="T1" fmla="*/ 2 h 14"/>
                <a:gd name="T2" fmla="*/ 2 w 11"/>
                <a:gd name="T3" fmla="*/ 0 h 14"/>
                <a:gd name="T4" fmla="*/ 10 w 11"/>
                <a:gd name="T5" fmla="*/ 0 h 14"/>
                <a:gd name="T6" fmla="*/ 11 w 11"/>
                <a:gd name="T7" fmla="*/ 1 h 14"/>
                <a:gd name="T8" fmla="*/ 10 w 11"/>
                <a:gd name="T9" fmla="*/ 2 h 14"/>
                <a:gd name="T10" fmla="*/ 3 w 11"/>
                <a:gd name="T11" fmla="*/ 2 h 14"/>
                <a:gd name="T12" fmla="*/ 3 w 11"/>
                <a:gd name="T13" fmla="*/ 5 h 14"/>
                <a:gd name="T14" fmla="*/ 9 w 11"/>
                <a:gd name="T15" fmla="*/ 5 h 14"/>
                <a:gd name="T16" fmla="*/ 10 w 11"/>
                <a:gd name="T17" fmla="*/ 7 h 14"/>
                <a:gd name="T18" fmla="*/ 9 w 11"/>
                <a:gd name="T19" fmla="*/ 8 h 14"/>
                <a:gd name="T20" fmla="*/ 3 w 11"/>
                <a:gd name="T21" fmla="*/ 8 h 14"/>
                <a:gd name="T22" fmla="*/ 3 w 11"/>
                <a:gd name="T23" fmla="*/ 11 h 14"/>
                <a:gd name="T24" fmla="*/ 10 w 11"/>
                <a:gd name="T25" fmla="*/ 11 h 14"/>
                <a:gd name="T26" fmla="*/ 11 w 11"/>
                <a:gd name="T27" fmla="*/ 13 h 14"/>
                <a:gd name="T28" fmla="*/ 10 w 11"/>
                <a:gd name="T29" fmla="*/ 14 h 14"/>
                <a:gd name="T30" fmla="*/ 2 w 11"/>
                <a:gd name="T31" fmla="*/ 14 h 14"/>
                <a:gd name="T32" fmla="*/ 0 w 11"/>
                <a:gd name="T33" fmla="*/ 12 h 14"/>
                <a:gd name="T34" fmla="*/ 0 w 11"/>
                <a:gd name="T35" fmla="*/ 2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1" h="14">
                  <a:moveTo>
                    <a:pt x="0" y="2"/>
                  </a:moveTo>
                  <a:cubicBezTo>
                    <a:pt x="0" y="0"/>
                    <a:pt x="1" y="0"/>
                    <a:pt x="2" y="0"/>
                  </a:cubicBezTo>
                  <a:cubicBezTo>
                    <a:pt x="10" y="0"/>
                    <a:pt x="10" y="0"/>
                    <a:pt x="10" y="0"/>
                  </a:cubicBezTo>
                  <a:cubicBezTo>
                    <a:pt x="11" y="0"/>
                    <a:pt x="11" y="0"/>
                    <a:pt x="11" y="1"/>
                  </a:cubicBezTo>
                  <a:cubicBezTo>
                    <a:pt x="11" y="2"/>
                    <a:pt x="11" y="2"/>
                    <a:pt x="10" y="2"/>
                  </a:cubicBezTo>
                  <a:cubicBezTo>
                    <a:pt x="3" y="2"/>
                    <a:pt x="3" y="2"/>
                    <a:pt x="3" y="2"/>
                  </a:cubicBezTo>
                  <a:cubicBezTo>
                    <a:pt x="3" y="5"/>
                    <a:pt x="3" y="5"/>
                    <a:pt x="3" y="5"/>
                  </a:cubicBezTo>
                  <a:cubicBezTo>
                    <a:pt x="9" y="5"/>
                    <a:pt x="9" y="5"/>
                    <a:pt x="9" y="5"/>
                  </a:cubicBezTo>
                  <a:cubicBezTo>
                    <a:pt x="10" y="5"/>
                    <a:pt x="10" y="6"/>
                    <a:pt x="10" y="7"/>
                  </a:cubicBezTo>
                  <a:cubicBezTo>
                    <a:pt x="10" y="8"/>
                    <a:pt x="10" y="8"/>
                    <a:pt x="9" y="8"/>
                  </a:cubicBezTo>
                  <a:cubicBezTo>
                    <a:pt x="3" y="8"/>
                    <a:pt x="3" y="8"/>
                    <a:pt x="3" y="8"/>
                  </a:cubicBezTo>
                  <a:cubicBezTo>
                    <a:pt x="3" y="11"/>
                    <a:pt x="3" y="11"/>
                    <a:pt x="3" y="11"/>
                  </a:cubicBezTo>
                  <a:cubicBezTo>
                    <a:pt x="10" y="11"/>
                    <a:pt x="10" y="11"/>
                    <a:pt x="10" y="11"/>
                  </a:cubicBezTo>
                  <a:cubicBezTo>
                    <a:pt x="11" y="11"/>
                    <a:pt x="11" y="12"/>
                    <a:pt x="11" y="13"/>
                  </a:cubicBezTo>
                  <a:cubicBezTo>
                    <a:pt x="11" y="14"/>
                    <a:pt x="11" y="14"/>
                    <a:pt x="10" y="14"/>
                  </a:cubicBezTo>
                  <a:cubicBezTo>
                    <a:pt x="2" y="14"/>
                    <a:pt x="2" y="14"/>
                    <a:pt x="2" y="14"/>
                  </a:cubicBezTo>
                  <a:cubicBezTo>
                    <a:pt x="1" y="14"/>
                    <a:pt x="0" y="14"/>
                    <a:pt x="0" y="12"/>
                  </a:cubicBezTo>
                  <a:lnTo>
                    <a:pt x="0" y="2"/>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1800"/>
            </a:p>
          </p:txBody>
        </p:sp>
        <p:sp>
          <p:nvSpPr>
            <p:cNvPr id="63" name="Freeform 48"/>
            <p:cNvSpPr>
              <a:spLocks/>
            </p:cNvSpPr>
            <p:nvPr userDrawn="1"/>
          </p:nvSpPr>
          <p:spPr bwMode="auto">
            <a:xfrm>
              <a:off x="5538788" y="2152650"/>
              <a:ext cx="46038" cy="58738"/>
            </a:xfrm>
            <a:custGeom>
              <a:avLst/>
              <a:gdLst>
                <a:gd name="T0" fmla="*/ 8 w 12"/>
                <a:gd name="T1" fmla="*/ 7 h 15"/>
                <a:gd name="T2" fmla="*/ 12 w 12"/>
                <a:gd name="T3" fmla="*/ 11 h 15"/>
                <a:gd name="T4" fmla="*/ 6 w 12"/>
                <a:gd name="T5" fmla="*/ 15 h 15"/>
                <a:gd name="T6" fmla="*/ 0 w 12"/>
                <a:gd name="T7" fmla="*/ 12 h 15"/>
                <a:gd name="T8" fmla="*/ 1 w 12"/>
                <a:gd name="T9" fmla="*/ 10 h 15"/>
                <a:gd name="T10" fmla="*/ 6 w 12"/>
                <a:gd name="T11" fmla="*/ 13 h 15"/>
                <a:gd name="T12" fmla="*/ 9 w 12"/>
                <a:gd name="T13" fmla="*/ 11 h 15"/>
                <a:gd name="T14" fmla="*/ 7 w 12"/>
                <a:gd name="T15" fmla="*/ 10 h 15"/>
                <a:gd name="T16" fmla="*/ 4 w 12"/>
                <a:gd name="T17" fmla="*/ 9 h 15"/>
                <a:gd name="T18" fmla="*/ 0 w 12"/>
                <a:gd name="T19" fmla="*/ 5 h 15"/>
                <a:gd name="T20" fmla="*/ 6 w 12"/>
                <a:gd name="T21" fmla="*/ 0 h 15"/>
                <a:gd name="T22" fmla="*/ 11 w 12"/>
                <a:gd name="T23" fmla="*/ 4 h 15"/>
                <a:gd name="T24" fmla="*/ 10 w 12"/>
                <a:gd name="T25" fmla="*/ 5 h 15"/>
                <a:gd name="T26" fmla="*/ 6 w 12"/>
                <a:gd name="T27" fmla="*/ 3 h 15"/>
                <a:gd name="T28" fmla="*/ 3 w 12"/>
                <a:gd name="T29" fmla="*/ 5 h 15"/>
                <a:gd name="T30" fmla="*/ 5 w 12"/>
                <a:gd name="T31" fmla="*/ 6 h 15"/>
                <a:gd name="T32" fmla="*/ 8 w 12"/>
                <a:gd name="T33" fmla="*/ 7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2" h="15">
                  <a:moveTo>
                    <a:pt x="8" y="7"/>
                  </a:moveTo>
                  <a:cubicBezTo>
                    <a:pt x="11" y="7"/>
                    <a:pt x="12" y="9"/>
                    <a:pt x="12" y="11"/>
                  </a:cubicBezTo>
                  <a:cubicBezTo>
                    <a:pt x="12" y="13"/>
                    <a:pt x="10" y="15"/>
                    <a:pt x="6" y="15"/>
                  </a:cubicBezTo>
                  <a:cubicBezTo>
                    <a:pt x="2" y="15"/>
                    <a:pt x="0" y="13"/>
                    <a:pt x="0" y="12"/>
                  </a:cubicBezTo>
                  <a:cubicBezTo>
                    <a:pt x="0" y="11"/>
                    <a:pt x="1" y="10"/>
                    <a:pt x="1" y="10"/>
                  </a:cubicBezTo>
                  <a:cubicBezTo>
                    <a:pt x="3" y="10"/>
                    <a:pt x="3" y="13"/>
                    <a:pt x="6" y="13"/>
                  </a:cubicBezTo>
                  <a:cubicBezTo>
                    <a:pt x="8" y="13"/>
                    <a:pt x="9" y="12"/>
                    <a:pt x="9" y="11"/>
                  </a:cubicBezTo>
                  <a:cubicBezTo>
                    <a:pt x="9" y="11"/>
                    <a:pt x="8" y="10"/>
                    <a:pt x="7" y="10"/>
                  </a:cubicBezTo>
                  <a:cubicBezTo>
                    <a:pt x="4" y="9"/>
                    <a:pt x="4" y="9"/>
                    <a:pt x="4" y="9"/>
                  </a:cubicBezTo>
                  <a:cubicBezTo>
                    <a:pt x="1" y="8"/>
                    <a:pt x="0" y="6"/>
                    <a:pt x="0" y="5"/>
                  </a:cubicBezTo>
                  <a:cubicBezTo>
                    <a:pt x="0" y="2"/>
                    <a:pt x="3" y="0"/>
                    <a:pt x="6" y="0"/>
                  </a:cubicBezTo>
                  <a:cubicBezTo>
                    <a:pt x="8" y="0"/>
                    <a:pt x="11" y="2"/>
                    <a:pt x="11" y="4"/>
                  </a:cubicBezTo>
                  <a:cubicBezTo>
                    <a:pt x="11" y="5"/>
                    <a:pt x="11" y="5"/>
                    <a:pt x="10" y="5"/>
                  </a:cubicBezTo>
                  <a:cubicBezTo>
                    <a:pt x="8" y="5"/>
                    <a:pt x="9" y="3"/>
                    <a:pt x="6" y="3"/>
                  </a:cubicBezTo>
                  <a:cubicBezTo>
                    <a:pt x="4" y="3"/>
                    <a:pt x="3" y="4"/>
                    <a:pt x="3" y="5"/>
                  </a:cubicBezTo>
                  <a:cubicBezTo>
                    <a:pt x="3" y="6"/>
                    <a:pt x="4" y="6"/>
                    <a:pt x="5" y="6"/>
                  </a:cubicBezTo>
                  <a:lnTo>
                    <a:pt x="8" y="7"/>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1800"/>
            </a:p>
          </p:txBody>
        </p:sp>
        <p:sp>
          <p:nvSpPr>
            <p:cNvPr id="64" name="Freeform 49"/>
            <p:cNvSpPr>
              <a:spLocks noEditPoints="1"/>
            </p:cNvSpPr>
            <p:nvPr userDrawn="1"/>
          </p:nvSpPr>
          <p:spPr bwMode="auto">
            <a:xfrm>
              <a:off x="5407025" y="2020888"/>
              <a:ext cx="53975" cy="58738"/>
            </a:xfrm>
            <a:custGeom>
              <a:avLst/>
              <a:gdLst>
                <a:gd name="T0" fmla="*/ 7 w 14"/>
                <a:gd name="T1" fmla="*/ 0 h 15"/>
                <a:gd name="T2" fmla="*/ 14 w 14"/>
                <a:gd name="T3" fmla="*/ 8 h 15"/>
                <a:gd name="T4" fmla="*/ 7 w 14"/>
                <a:gd name="T5" fmla="*/ 15 h 15"/>
                <a:gd name="T6" fmla="*/ 0 w 14"/>
                <a:gd name="T7" fmla="*/ 8 h 15"/>
                <a:gd name="T8" fmla="*/ 7 w 14"/>
                <a:gd name="T9" fmla="*/ 0 h 15"/>
                <a:gd name="T10" fmla="*/ 7 w 14"/>
                <a:gd name="T11" fmla="*/ 13 h 15"/>
                <a:gd name="T12" fmla="*/ 11 w 14"/>
                <a:gd name="T13" fmla="*/ 8 h 15"/>
                <a:gd name="T14" fmla="*/ 7 w 14"/>
                <a:gd name="T15" fmla="*/ 3 h 15"/>
                <a:gd name="T16" fmla="*/ 3 w 14"/>
                <a:gd name="T17" fmla="*/ 8 h 15"/>
                <a:gd name="T18" fmla="*/ 7 w 14"/>
                <a:gd name="T19" fmla="*/ 13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4" h="15">
                  <a:moveTo>
                    <a:pt x="7" y="0"/>
                  </a:moveTo>
                  <a:cubicBezTo>
                    <a:pt x="12" y="0"/>
                    <a:pt x="14" y="3"/>
                    <a:pt x="14" y="8"/>
                  </a:cubicBezTo>
                  <a:cubicBezTo>
                    <a:pt x="14" y="12"/>
                    <a:pt x="12" y="15"/>
                    <a:pt x="7" y="15"/>
                  </a:cubicBezTo>
                  <a:cubicBezTo>
                    <a:pt x="2" y="15"/>
                    <a:pt x="0" y="12"/>
                    <a:pt x="0" y="8"/>
                  </a:cubicBezTo>
                  <a:cubicBezTo>
                    <a:pt x="0" y="3"/>
                    <a:pt x="3" y="0"/>
                    <a:pt x="7" y="0"/>
                  </a:cubicBezTo>
                  <a:close/>
                  <a:moveTo>
                    <a:pt x="7" y="13"/>
                  </a:moveTo>
                  <a:cubicBezTo>
                    <a:pt x="10" y="13"/>
                    <a:pt x="11" y="10"/>
                    <a:pt x="11" y="8"/>
                  </a:cubicBezTo>
                  <a:cubicBezTo>
                    <a:pt x="11" y="5"/>
                    <a:pt x="10" y="3"/>
                    <a:pt x="7" y="3"/>
                  </a:cubicBezTo>
                  <a:cubicBezTo>
                    <a:pt x="5" y="3"/>
                    <a:pt x="3" y="5"/>
                    <a:pt x="3" y="8"/>
                  </a:cubicBezTo>
                  <a:cubicBezTo>
                    <a:pt x="3" y="10"/>
                    <a:pt x="4" y="13"/>
                    <a:pt x="7" y="13"/>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1800"/>
            </a:p>
          </p:txBody>
        </p:sp>
        <p:sp>
          <p:nvSpPr>
            <p:cNvPr id="65" name="Rectangle 50"/>
            <p:cNvSpPr>
              <a:spLocks noChangeArrowheads="1"/>
            </p:cNvSpPr>
            <p:nvPr userDrawn="1"/>
          </p:nvSpPr>
          <p:spPr bwMode="auto">
            <a:xfrm>
              <a:off x="5384800" y="2052638"/>
              <a:ext cx="14288" cy="3175"/>
            </a:xfrm>
            <a:prstGeom prst="rect">
              <a:avLst/>
            </a:prstGeom>
            <a:solidFill>
              <a:srgbClr val="004D7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CA" sz="1800"/>
            </a:p>
          </p:txBody>
        </p:sp>
        <p:sp>
          <p:nvSpPr>
            <p:cNvPr id="66" name="Freeform 51"/>
            <p:cNvSpPr>
              <a:spLocks/>
            </p:cNvSpPr>
            <p:nvPr userDrawn="1"/>
          </p:nvSpPr>
          <p:spPr bwMode="auto">
            <a:xfrm>
              <a:off x="5434013" y="2168525"/>
              <a:ext cx="15875" cy="15875"/>
            </a:xfrm>
            <a:custGeom>
              <a:avLst/>
              <a:gdLst>
                <a:gd name="T0" fmla="*/ 3 w 10"/>
                <a:gd name="T1" fmla="*/ 10 h 10"/>
                <a:gd name="T2" fmla="*/ 0 w 10"/>
                <a:gd name="T3" fmla="*/ 7 h 10"/>
                <a:gd name="T4" fmla="*/ 8 w 10"/>
                <a:gd name="T5" fmla="*/ 0 h 10"/>
                <a:gd name="T6" fmla="*/ 10 w 10"/>
                <a:gd name="T7" fmla="*/ 2 h 10"/>
                <a:gd name="T8" fmla="*/ 3 w 10"/>
                <a:gd name="T9" fmla="*/ 10 h 10"/>
              </a:gdLst>
              <a:ahLst/>
              <a:cxnLst>
                <a:cxn ang="0">
                  <a:pos x="T0" y="T1"/>
                </a:cxn>
                <a:cxn ang="0">
                  <a:pos x="T2" y="T3"/>
                </a:cxn>
                <a:cxn ang="0">
                  <a:pos x="T4" y="T5"/>
                </a:cxn>
                <a:cxn ang="0">
                  <a:pos x="T6" y="T7"/>
                </a:cxn>
                <a:cxn ang="0">
                  <a:pos x="T8" y="T9"/>
                </a:cxn>
              </a:cxnLst>
              <a:rect l="0" t="0" r="r" b="b"/>
              <a:pathLst>
                <a:path w="10" h="10">
                  <a:moveTo>
                    <a:pt x="3" y="10"/>
                  </a:moveTo>
                  <a:lnTo>
                    <a:pt x="0" y="7"/>
                  </a:lnTo>
                  <a:lnTo>
                    <a:pt x="8" y="0"/>
                  </a:lnTo>
                  <a:lnTo>
                    <a:pt x="10" y="2"/>
                  </a:lnTo>
                  <a:lnTo>
                    <a:pt x="3" y="10"/>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1800"/>
            </a:p>
          </p:txBody>
        </p:sp>
        <p:sp>
          <p:nvSpPr>
            <p:cNvPr id="67" name="Rectangle 52"/>
            <p:cNvSpPr>
              <a:spLocks noChangeArrowheads="1"/>
            </p:cNvSpPr>
            <p:nvPr userDrawn="1"/>
          </p:nvSpPr>
          <p:spPr bwMode="auto">
            <a:xfrm>
              <a:off x="5557838" y="2219325"/>
              <a:ext cx="3175" cy="14288"/>
            </a:xfrm>
            <a:prstGeom prst="rect">
              <a:avLst/>
            </a:prstGeom>
            <a:solidFill>
              <a:srgbClr val="004D7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CA" sz="1800"/>
            </a:p>
          </p:txBody>
        </p:sp>
        <p:sp>
          <p:nvSpPr>
            <p:cNvPr id="68" name="Freeform 53"/>
            <p:cNvSpPr>
              <a:spLocks/>
            </p:cNvSpPr>
            <p:nvPr userDrawn="1"/>
          </p:nvSpPr>
          <p:spPr bwMode="auto">
            <a:xfrm>
              <a:off x="5673725" y="2168525"/>
              <a:ext cx="15875" cy="15875"/>
            </a:xfrm>
            <a:custGeom>
              <a:avLst/>
              <a:gdLst>
                <a:gd name="T0" fmla="*/ 7 w 10"/>
                <a:gd name="T1" fmla="*/ 10 h 10"/>
                <a:gd name="T2" fmla="*/ 0 w 10"/>
                <a:gd name="T3" fmla="*/ 2 h 10"/>
                <a:gd name="T4" fmla="*/ 2 w 10"/>
                <a:gd name="T5" fmla="*/ 0 h 10"/>
                <a:gd name="T6" fmla="*/ 10 w 10"/>
                <a:gd name="T7" fmla="*/ 7 h 10"/>
                <a:gd name="T8" fmla="*/ 7 w 10"/>
                <a:gd name="T9" fmla="*/ 10 h 10"/>
              </a:gdLst>
              <a:ahLst/>
              <a:cxnLst>
                <a:cxn ang="0">
                  <a:pos x="T0" y="T1"/>
                </a:cxn>
                <a:cxn ang="0">
                  <a:pos x="T2" y="T3"/>
                </a:cxn>
                <a:cxn ang="0">
                  <a:pos x="T4" y="T5"/>
                </a:cxn>
                <a:cxn ang="0">
                  <a:pos x="T6" y="T7"/>
                </a:cxn>
                <a:cxn ang="0">
                  <a:pos x="T8" y="T9"/>
                </a:cxn>
              </a:cxnLst>
              <a:rect l="0" t="0" r="r" b="b"/>
              <a:pathLst>
                <a:path w="10" h="10">
                  <a:moveTo>
                    <a:pt x="7" y="10"/>
                  </a:moveTo>
                  <a:lnTo>
                    <a:pt x="0" y="2"/>
                  </a:lnTo>
                  <a:lnTo>
                    <a:pt x="2" y="0"/>
                  </a:lnTo>
                  <a:lnTo>
                    <a:pt x="10" y="7"/>
                  </a:lnTo>
                  <a:lnTo>
                    <a:pt x="7" y="10"/>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1800"/>
            </a:p>
          </p:txBody>
        </p:sp>
        <p:sp>
          <p:nvSpPr>
            <p:cNvPr id="69" name="Rectangle 54"/>
            <p:cNvSpPr>
              <a:spLocks noChangeArrowheads="1"/>
            </p:cNvSpPr>
            <p:nvPr userDrawn="1"/>
          </p:nvSpPr>
          <p:spPr bwMode="auto">
            <a:xfrm>
              <a:off x="5724525" y="2052638"/>
              <a:ext cx="14288" cy="3175"/>
            </a:xfrm>
            <a:prstGeom prst="rect">
              <a:avLst/>
            </a:prstGeom>
            <a:solidFill>
              <a:srgbClr val="004D7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CA" sz="1800"/>
            </a:p>
          </p:txBody>
        </p:sp>
        <p:sp>
          <p:nvSpPr>
            <p:cNvPr id="70" name="Freeform 55"/>
            <p:cNvSpPr>
              <a:spLocks/>
            </p:cNvSpPr>
            <p:nvPr userDrawn="1"/>
          </p:nvSpPr>
          <p:spPr bwMode="auto">
            <a:xfrm>
              <a:off x="5673725" y="1928813"/>
              <a:ext cx="15875" cy="11113"/>
            </a:xfrm>
            <a:custGeom>
              <a:avLst/>
              <a:gdLst>
                <a:gd name="T0" fmla="*/ 2 w 10"/>
                <a:gd name="T1" fmla="*/ 7 h 7"/>
                <a:gd name="T2" fmla="*/ 0 w 10"/>
                <a:gd name="T3" fmla="*/ 7 h 7"/>
                <a:gd name="T4" fmla="*/ 7 w 10"/>
                <a:gd name="T5" fmla="*/ 0 h 7"/>
                <a:gd name="T6" fmla="*/ 10 w 10"/>
                <a:gd name="T7" fmla="*/ 3 h 7"/>
                <a:gd name="T8" fmla="*/ 2 w 10"/>
                <a:gd name="T9" fmla="*/ 7 h 7"/>
              </a:gdLst>
              <a:ahLst/>
              <a:cxnLst>
                <a:cxn ang="0">
                  <a:pos x="T0" y="T1"/>
                </a:cxn>
                <a:cxn ang="0">
                  <a:pos x="T2" y="T3"/>
                </a:cxn>
                <a:cxn ang="0">
                  <a:pos x="T4" y="T5"/>
                </a:cxn>
                <a:cxn ang="0">
                  <a:pos x="T6" y="T7"/>
                </a:cxn>
                <a:cxn ang="0">
                  <a:pos x="T8" y="T9"/>
                </a:cxn>
              </a:cxnLst>
              <a:rect l="0" t="0" r="r" b="b"/>
              <a:pathLst>
                <a:path w="10" h="7">
                  <a:moveTo>
                    <a:pt x="2" y="7"/>
                  </a:moveTo>
                  <a:lnTo>
                    <a:pt x="0" y="7"/>
                  </a:lnTo>
                  <a:lnTo>
                    <a:pt x="7" y="0"/>
                  </a:lnTo>
                  <a:lnTo>
                    <a:pt x="10" y="3"/>
                  </a:lnTo>
                  <a:lnTo>
                    <a:pt x="2" y="7"/>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1800"/>
            </a:p>
          </p:txBody>
        </p:sp>
        <p:sp>
          <p:nvSpPr>
            <p:cNvPr id="71" name="Rectangle 56"/>
            <p:cNvSpPr>
              <a:spLocks noChangeArrowheads="1"/>
            </p:cNvSpPr>
            <p:nvPr userDrawn="1"/>
          </p:nvSpPr>
          <p:spPr bwMode="auto">
            <a:xfrm>
              <a:off x="5557838" y="1878013"/>
              <a:ext cx="3175" cy="15875"/>
            </a:xfrm>
            <a:prstGeom prst="rect">
              <a:avLst/>
            </a:prstGeom>
            <a:solidFill>
              <a:srgbClr val="004D7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CA" sz="1800"/>
            </a:p>
          </p:txBody>
        </p:sp>
        <p:sp>
          <p:nvSpPr>
            <p:cNvPr id="72" name="Freeform 57"/>
            <p:cNvSpPr>
              <a:spLocks/>
            </p:cNvSpPr>
            <p:nvPr userDrawn="1"/>
          </p:nvSpPr>
          <p:spPr bwMode="auto">
            <a:xfrm>
              <a:off x="5434013" y="1928813"/>
              <a:ext cx="15875" cy="11113"/>
            </a:xfrm>
            <a:custGeom>
              <a:avLst/>
              <a:gdLst>
                <a:gd name="T0" fmla="*/ 8 w 10"/>
                <a:gd name="T1" fmla="*/ 7 h 7"/>
                <a:gd name="T2" fmla="*/ 0 w 10"/>
                <a:gd name="T3" fmla="*/ 3 h 7"/>
                <a:gd name="T4" fmla="*/ 3 w 10"/>
                <a:gd name="T5" fmla="*/ 0 h 7"/>
                <a:gd name="T6" fmla="*/ 10 w 10"/>
                <a:gd name="T7" fmla="*/ 7 h 7"/>
                <a:gd name="T8" fmla="*/ 8 w 10"/>
                <a:gd name="T9" fmla="*/ 7 h 7"/>
              </a:gdLst>
              <a:ahLst/>
              <a:cxnLst>
                <a:cxn ang="0">
                  <a:pos x="T0" y="T1"/>
                </a:cxn>
                <a:cxn ang="0">
                  <a:pos x="T2" y="T3"/>
                </a:cxn>
                <a:cxn ang="0">
                  <a:pos x="T4" y="T5"/>
                </a:cxn>
                <a:cxn ang="0">
                  <a:pos x="T6" y="T7"/>
                </a:cxn>
                <a:cxn ang="0">
                  <a:pos x="T8" y="T9"/>
                </a:cxn>
              </a:cxnLst>
              <a:rect l="0" t="0" r="r" b="b"/>
              <a:pathLst>
                <a:path w="10" h="7">
                  <a:moveTo>
                    <a:pt x="8" y="7"/>
                  </a:moveTo>
                  <a:lnTo>
                    <a:pt x="0" y="3"/>
                  </a:lnTo>
                  <a:lnTo>
                    <a:pt x="3" y="0"/>
                  </a:lnTo>
                  <a:lnTo>
                    <a:pt x="10" y="7"/>
                  </a:lnTo>
                  <a:lnTo>
                    <a:pt x="8" y="7"/>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1800"/>
            </a:p>
          </p:txBody>
        </p:sp>
        <p:sp>
          <p:nvSpPr>
            <p:cNvPr id="73" name="Freeform 58"/>
            <p:cNvSpPr>
              <a:spLocks noEditPoints="1"/>
            </p:cNvSpPr>
            <p:nvPr userDrawn="1"/>
          </p:nvSpPr>
          <p:spPr bwMode="auto">
            <a:xfrm>
              <a:off x="5541963" y="2041525"/>
              <a:ext cx="34925" cy="30163"/>
            </a:xfrm>
            <a:custGeom>
              <a:avLst/>
              <a:gdLst>
                <a:gd name="T0" fmla="*/ 5 w 9"/>
                <a:gd name="T1" fmla="*/ 0 h 8"/>
                <a:gd name="T2" fmla="*/ 2 w 9"/>
                <a:gd name="T3" fmla="*/ 1 h 8"/>
                <a:gd name="T4" fmla="*/ 2 w 9"/>
                <a:gd name="T5" fmla="*/ 7 h 8"/>
                <a:gd name="T6" fmla="*/ 5 w 9"/>
                <a:gd name="T7" fmla="*/ 8 h 8"/>
                <a:gd name="T8" fmla="*/ 8 w 9"/>
                <a:gd name="T9" fmla="*/ 7 h 8"/>
                <a:gd name="T10" fmla="*/ 8 w 9"/>
                <a:gd name="T11" fmla="*/ 1 h 8"/>
                <a:gd name="T12" fmla="*/ 5 w 9"/>
                <a:gd name="T13" fmla="*/ 0 h 8"/>
                <a:gd name="T14" fmla="*/ 7 w 9"/>
                <a:gd name="T15" fmla="*/ 6 h 8"/>
                <a:gd name="T16" fmla="*/ 3 w 9"/>
                <a:gd name="T17" fmla="*/ 6 h 8"/>
                <a:gd name="T18" fmla="*/ 3 w 9"/>
                <a:gd name="T19" fmla="*/ 2 h 8"/>
                <a:gd name="T20" fmla="*/ 7 w 9"/>
                <a:gd name="T21" fmla="*/ 2 h 8"/>
                <a:gd name="T22" fmla="*/ 7 w 9"/>
                <a:gd name="T23" fmla="*/ 6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 h="8">
                  <a:moveTo>
                    <a:pt x="5" y="0"/>
                  </a:moveTo>
                  <a:cubicBezTo>
                    <a:pt x="4" y="0"/>
                    <a:pt x="3" y="0"/>
                    <a:pt x="2" y="1"/>
                  </a:cubicBezTo>
                  <a:cubicBezTo>
                    <a:pt x="0" y="3"/>
                    <a:pt x="0" y="5"/>
                    <a:pt x="2" y="7"/>
                  </a:cubicBezTo>
                  <a:cubicBezTo>
                    <a:pt x="3" y="8"/>
                    <a:pt x="4" y="8"/>
                    <a:pt x="5" y="8"/>
                  </a:cubicBezTo>
                  <a:cubicBezTo>
                    <a:pt x="6" y="8"/>
                    <a:pt x="7" y="8"/>
                    <a:pt x="8" y="7"/>
                  </a:cubicBezTo>
                  <a:cubicBezTo>
                    <a:pt x="9" y="5"/>
                    <a:pt x="9" y="3"/>
                    <a:pt x="8" y="1"/>
                  </a:cubicBezTo>
                  <a:cubicBezTo>
                    <a:pt x="7" y="0"/>
                    <a:pt x="6" y="0"/>
                    <a:pt x="5" y="0"/>
                  </a:cubicBezTo>
                  <a:close/>
                  <a:moveTo>
                    <a:pt x="7" y="6"/>
                  </a:moveTo>
                  <a:cubicBezTo>
                    <a:pt x="6" y="7"/>
                    <a:pt x="4" y="7"/>
                    <a:pt x="3" y="6"/>
                  </a:cubicBezTo>
                  <a:cubicBezTo>
                    <a:pt x="2" y="5"/>
                    <a:pt x="2" y="3"/>
                    <a:pt x="3" y="2"/>
                  </a:cubicBezTo>
                  <a:cubicBezTo>
                    <a:pt x="4" y="1"/>
                    <a:pt x="6" y="1"/>
                    <a:pt x="7" y="2"/>
                  </a:cubicBezTo>
                  <a:cubicBezTo>
                    <a:pt x="8" y="3"/>
                    <a:pt x="8" y="5"/>
                    <a:pt x="7" y="6"/>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1800"/>
            </a:p>
          </p:txBody>
        </p:sp>
        <p:sp>
          <p:nvSpPr>
            <p:cNvPr id="74" name="Freeform 59"/>
            <p:cNvSpPr>
              <a:spLocks noEditPoints="1"/>
            </p:cNvSpPr>
            <p:nvPr userDrawn="1"/>
          </p:nvSpPr>
          <p:spPr bwMode="auto">
            <a:xfrm>
              <a:off x="5468938" y="1963738"/>
              <a:ext cx="185738" cy="185738"/>
            </a:xfrm>
            <a:custGeom>
              <a:avLst/>
              <a:gdLst>
                <a:gd name="T0" fmla="*/ 17 w 48"/>
                <a:gd name="T1" fmla="*/ 17 h 48"/>
                <a:gd name="T2" fmla="*/ 17 w 48"/>
                <a:gd name="T3" fmla="*/ 17 h 48"/>
                <a:gd name="T4" fmla="*/ 0 w 48"/>
                <a:gd name="T5" fmla="*/ 48 h 48"/>
                <a:gd name="T6" fmla="*/ 31 w 48"/>
                <a:gd name="T7" fmla="*/ 31 h 48"/>
                <a:gd name="T8" fmla="*/ 31 w 48"/>
                <a:gd name="T9" fmla="*/ 31 h 48"/>
                <a:gd name="T10" fmla="*/ 48 w 48"/>
                <a:gd name="T11" fmla="*/ 0 h 48"/>
                <a:gd name="T12" fmla="*/ 17 w 48"/>
                <a:gd name="T13" fmla="*/ 17 h 48"/>
                <a:gd name="T14" fmla="*/ 28 w 48"/>
                <a:gd name="T15" fmla="*/ 28 h 48"/>
                <a:gd name="T16" fmla="*/ 24 w 48"/>
                <a:gd name="T17" fmla="*/ 29 h 48"/>
                <a:gd name="T18" fmla="*/ 20 w 48"/>
                <a:gd name="T19" fmla="*/ 28 h 48"/>
                <a:gd name="T20" fmla="*/ 20 w 48"/>
                <a:gd name="T21" fmla="*/ 20 h 48"/>
                <a:gd name="T22" fmla="*/ 24 w 48"/>
                <a:gd name="T23" fmla="*/ 19 h 48"/>
                <a:gd name="T24" fmla="*/ 28 w 48"/>
                <a:gd name="T25" fmla="*/ 20 h 48"/>
                <a:gd name="T26" fmla="*/ 28 w 48"/>
                <a:gd name="T27" fmla="*/ 28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8" h="48">
                  <a:moveTo>
                    <a:pt x="17" y="17"/>
                  </a:moveTo>
                  <a:cubicBezTo>
                    <a:pt x="17" y="17"/>
                    <a:pt x="17" y="17"/>
                    <a:pt x="17" y="17"/>
                  </a:cubicBezTo>
                  <a:cubicBezTo>
                    <a:pt x="0" y="48"/>
                    <a:pt x="0" y="48"/>
                    <a:pt x="0" y="48"/>
                  </a:cubicBezTo>
                  <a:cubicBezTo>
                    <a:pt x="31" y="31"/>
                    <a:pt x="31" y="31"/>
                    <a:pt x="31" y="31"/>
                  </a:cubicBezTo>
                  <a:cubicBezTo>
                    <a:pt x="31" y="31"/>
                    <a:pt x="31" y="31"/>
                    <a:pt x="31" y="31"/>
                  </a:cubicBezTo>
                  <a:cubicBezTo>
                    <a:pt x="48" y="0"/>
                    <a:pt x="48" y="0"/>
                    <a:pt x="48" y="0"/>
                  </a:cubicBezTo>
                  <a:lnTo>
                    <a:pt x="17" y="17"/>
                  </a:lnTo>
                  <a:close/>
                  <a:moveTo>
                    <a:pt x="28" y="28"/>
                  </a:moveTo>
                  <a:cubicBezTo>
                    <a:pt x="27" y="29"/>
                    <a:pt x="25" y="29"/>
                    <a:pt x="24" y="29"/>
                  </a:cubicBezTo>
                  <a:cubicBezTo>
                    <a:pt x="23" y="29"/>
                    <a:pt x="21" y="29"/>
                    <a:pt x="20" y="28"/>
                  </a:cubicBezTo>
                  <a:cubicBezTo>
                    <a:pt x="18" y="26"/>
                    <a:pt x="18" y="22"/>
                    <a:pt x="20" y="20"/>
                  </a:cubicBezTo>
                  <a:cubicBezTo>
                    <a:pt x="21" y="19"/>
                    <a:pt x="23" y="19"/>
                    <a:pt x="24" y="19"/>
                  </a:cubicBezTo>
                  <a:cubicBezTo>
                    <a:pt x="25" y="19"/>
                    <a:pt x="27" y="19"/>
                    <a:pt x="28" y="20"/>
                  </a:cubicBezTo>
                  <a:cubicBezTo>
                    <a:pt x="30" y="22"/>
                    <a:pt x="30" y="26"/>
                    <a:pt x="28" y="28"/>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1800"/>
            </a:p>
          </p:txBody>
        </p:sp>
      </p:grpSp>
      <p:sp>
        <p:nvSpPr>
          <p:cNvPr id="75" name="Freeform 60"/>
          <p:cNvSpPr>
            <a:spLocks noEditPoints="1"/>
          </p:cNvSpPr>
          <p:nvPr userDrawn="1"/>
        </p:nvSpPr>
        <p:spPr bwMode="auto">
          <a:xfrm>
            <a:off x="7493000" y="966788"/>
            <a:ext cx="287867" cy="215900"/>
          </a:xfrm>
          <a:custGeom>
            <a:avLst/>
            <a:gdLst>
              <a:gd name="T0" fmla="*/ 47 w 56"/>
              <a:gd name="T1" fmla="*/ 16 h 56"/>
              <a:gd name="T2" fmla="*/ 33 w 56"/>
              <a:gd name="T3" fmla="*/ 6 h 56"/>
              <a:gd name="T4" fmla="*/ 15 w 56"/>
              <a:gd name="T5" fmla="*/ 9 h 56"/>
              <a:gd name="T6" fmla="*/ 5 w 56"/>
              <a:gd name="T7" fmla="*/ 23 h 56"/>
              <a:gd name="T8" fmla="*/ 8 w 56"/>
              <a:gd name="T9" fmla="*/ 40 h 56"/>
              <a:gd name="T10" fmla="*/ 23 w 56"/>
              <a:gd name="T11" fmla="*/ 50 h 56"/>
              <a:gd name="T12" fmla="*/ 40 w 56"/>
              <a:gd name="T13" fmla="*/ 47 h 56"/>
              <a:gd name="T14" fmla="*/ 50 w 56"/>
              <a:gd name="T15" fmla="*/ 33 h 56"/>
              <a:gd name="T16" fmla="*/ 42 w 56"/>
              <a:gd name="T17" fmla="*/ 36 h 56"/>
              <a:gd name="T18" fmla="*/ 41 w 56"/>
              <a:gd name="T19" fmla="*/ 38 h 56"/>
              <a:gd name="T20" fmla="*/ 38 w 56"/>
              <a:gd name="T21" fmla="*/ 40 h 56"/>
              <a:gd name="T22" fmla="*/ 36 w 56"/>
              <a:gd name="T23" fmla="*/ 42 h 56"/>
              <a:gd name="T24" fmla="*/ 35 w 56"/>
              <a:gd name="T25" fmla="*/ 42 h 56"/>
              <a:gd name="T26" fmla="*/ 32 w 56"/>
              <a:gd name="T27" fmla="*/ 44 h 56"/>
              <a:gd name="T28" fmla="*/ 30 w 56"/>
              <a:gd name="T29" fmla="*/ 44 h 56"/>
              <a:gd name="T30" fmla="*/ 29 w 56"/>
              <a:gd name="T31" fmla="*/ 44 h 56"/>
              <a:gd name="T32" fmla="*/ 27 w 56"/>
              <a:gd name="T33" fmla="*/ 44 h 56"/>
              <a:gd name="T34" fmla="*/ 25 w 56"/>
              <a:gd name="T35" fmla="*/ 44 h 56"/>
              <a:gd name="T36" fmla="*/ 23 w 56"/>
              <a:gd name="T37" fmla="*/ 44 h 56"/>
              <a:gd name="T38" fmla="*/ 20 w 56"/>
              <a:gd name="T39" fmla="*/ 42 h 56"/>
              <a:gd name="T40" fmla="*/ 19 w 56"/>
              <a:gd name="T41" fmla="*/ 42 h 56"/>
              <a:gd name="T42" fmla="*/ 17 w 56"/>
              <a:gd name="T43" fmla="*/ 40 h 56"/>
              <a:gd name="T44" fmla="*/ 15 w 56"/>
              <a:gd name="T45" fmla="*/ 38 h 56"/>
              <a:gd name="T46" fmla="*/ 13 w 56"/>
              <a:gd name="T47" fmla="*/ 36 h 56"/>
              <a:gd name="T48" fmla="*/ 12 w 56"/>
              <a:gd name="T49" fmla="*/ 31 h 56"/>
              <a:gd name="T50" fmla="*/ 11 w 56"/>
              <a:gd name="T51" fmla="*/ 30 h 56"/>
              <a:gd name="T52" fmla="*/ 11 w 56"/>
              <a:gd name="T53" fmla="*/ 28 h 56"/>
              <a:gd name="T54" fmla="*/ 11 w 56"/>
              <a:gd name="T55" fmla="*/ 26 h 56"/>
              <a:gd name="T56" fmla="*/ 12 w 56"/>
              <a:gd name="T57" fmla="*/ 24 h 56"/>
              <a:gd name="T58" fmla="*/ 12 w 56"/>
              <a:gd name="T59" fmla="*/ 23 h 56"/>
              <a:gd name="T60" fmla="*/ 13 w 56"/>
              <a:gd name="T61" fmla="*/ 20 h 56"/>
              <a:gd name="T62" fmla="*/ 15 w 56"/>
              <a:gd name="T63" fmla="*/ 18 h 56"/>
              <a:gd name="T64" fmla="*/ 17 w 56"/>
              <a:gd name="T65" fmla="*/ 15 h 56"/>
              <a:gd name="T66" fmla="*/ 19 w 56"/>
              <a:gd name="T67" fmla="*/ 14 h 56"/>
              <a:gd name="T68" fmla="*/ 20 w 56"/>
              <a:gd name="T69" fmla="*/ 13 h 56"/>
              <a:gd name="T70" fmla="*/ 23 w 56"/>
              <a:gd name="T71" fmla="*/ 12 h 56"/>
              <a:gd name="T72" fmla="*/ 24 w 56"/>
              <a:gd name="T73" fmla="*/ 12 h 56"/>
              <a:gd name="T74" fmla="*/ 26 w 56"/>
              <a:gd name="T75" fmla="*/ 12 h 56"/>
              <a:gd name="T76" fmla="*/ 28 w 56"/>
              <a:gd name="T77" fmla="*/ 11 h 56"/>
              <a:gd name="T78" fmla="*/ 30 w 56"/>
              <a:gd name="T79" fmla="*/ 12 h 56"/>
              <a:gd name="T80" fmla="*/ 32 w 56"/>
              <a:gd name="T81" fmla="*/ 12 h 56"/>
              <a:gd name="T82" fmla="*/ 33 w 56"/>
              <a:gd name="T83" fmla="*/ 12 h 56"/>
              <a:gd name="T84" fmla="*/ 36 w 56"/>
              <a:gd name="T85" fmla="*/ 14 h 56"/>
              <a:gd name="T86" fmla="*/ 38 w 56"/>
              <a:gd name="T87" fmla="*/ 15 h 56"/>
              <a:gd name="T88" fmla="*/ 40 w 56"/>
              <a:gd name="T89" fmla="*/ 17 h 56"/>
              <a:gd name="T90" fmla="*/ 42 w 56"/>
              <a:gd name="T91" fmla="*/ 19 h 56"/>
              <a:gd name="T92" fmla="*/ 43 w 56"/>
              <a:gd name="T93" fmla="*/ 23 h 56"/>
              <a:gd name="T94" fmla="*/ 44 w 56"/>
              <a:gd name="T95" fmla="*/ 24 h 56"/>
              <a:gd name="T96" fmla="*/ 44 w 56"/>
              <a:gd name="T97" fmla="*/ 25 h 56"/>
              <a:gd name="T98" fmla="*/ 44 w 56"/>
              <a:gd name="T99" fmla="*/ 27 h 56"/>
              <a:gd name="T100" fmla="*/ 44 w 56"/>
              <a:gd name="T101" fmla="*/ 29 h 56"/>
              <a:gd name="T102" fmla="*/ 44 w 56"/>
              <a:gd name="T103" fmla="*/ 31 h 56"/>
              <a:gd name="T104" fmla="*/ 42 w 56"/>
              <a:gd name="T105" fmla="*/ 36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56" h="56">
                <a:moveTo>
                  <a:pt x="56" y="33"/>
                </a:moveTo>
                <a:cubicBezTo>
                  <a:pt x="56" y="23"/>
                  <a:pt x="56" y="23"/>
                  <a:pt x="56" y="23"/>
                </a:cubicBezTo>
                <a:cubicBezTo>
                  <a:pt x="50" y="23"/>
                  <a:pt x="50" y="23"/>
                  <a:pt x="50" y="23"/>
                </a:cubicBezTo>
                <a:cubicBezTo>
                  <a:pt x="49" y="20"/>
                  <a:pt x="48" y="18"/>
                  <a:pt x="47" y="16"/>
                </a:cubicBezTo>
                <a:cubicBezTo>
                  <a:pt x="51" y="12"/>
                  <a:pt x="51" y="12"/>
                  <a:pt x="51" y="12"/>
                </a:cubicBezTo>
                <a:cubicBezTo>
                  <a:pt x="44" y="5"/>
                  <a:pt x="44" y="5"/>
                  <a:pt x="44" y="5"/>
                </a:cubicBezTo>
                <a:cubicBezTo>
                  <a:pt x="40" y="9"/>
                  <a:pt x="40" y="9"/>
                  <a:pt x="40" y="9"/>
                </a:cubicBezTo>
                <a:cubicBezTo>
                  <a:pt x="38" y="7"/>
                  <a:pt x="35" y="6"/>
                  <a:pt x="33" y="6"/>
                </a:cubicBezTo>
                <a:cubicBezTo>
                  <a:pt x="33" y="0"/>
                  <a:pt x="33" y="0"/>
                  <a:pt x="33" y="0"/>
                </a:cubicBezTo>
                <a:cubicBezTo>
                  <a:pt x="23" y="0"/>
                  <a:pt x="23" y="0"/>
                  <a:pt x="23" y="0"/>
                </a:cubicBezTo>
                <a:cubicBezTo>
                  <a:pt x="23" y="6"/>
                  <a:pt x="23" y="6"/>
                  <a:pt x="23" y="6"/>
                </a:cubicBezTo>
                <a:cubicBezTo>
                  <a:pt x="20" y="6"/>
                  <a:pt x="18" y="7"/>
                  <a:pt x="15" y="9"/>
                </a:cubicBezTo>
                <a:cubicBezTo>
                  <a:pt x="11" y="5"/>
                  <a:pt x="11" y="5"/>
                  <a:pt x="11" y="5"/>
                </a:cubicBezTo>
                <a:cubicBezTo>
                  <a:pt x="4" y="12"/>
                  <a:pt x="4" y="12"/>
                  <a:pt x="4" y="12"/>
                </a:cubicBezTo>
                <a:cubicBezTo>
                  <a:pt x="8" y="16"/>
                  <a:pt x="8" y="16"/>
                  <a:pt x="8" y="16"/>
                </a:cubicBezTo>
                <a:cubicBezTo>
                  <a:pt x="7" y="18"/>
                  <a:pt x="6" y="20"/>
                  <a:pt x="5" y="23"/>
                </a:cubicBezTo>
                <a:cubicBezTo>
                  <a:pt x="0" y="23"/>
                  <a:pt x="0" y="23"/>
                  <a:pt x="0" y="23"/>
                </a:cubicBezTo>
                <a:cubicBezTo>
                  <a:pt x="0" y="33"/>
                  <a:pt x="0" y="33"/>
                  <a:pt x="0" y="33"/>
                </a:cubicBezTo>
                <a:cubicBezTo>
                  <a:pt x="5" y="33"/>
                  <a:pt x="5" y="33"/>
                  <a:pt x="5" y="33"/>
                </a:cubicBezTo>
                <a:cubicBezTo>
                  <a:pt x="6" y="36"/>
                  <a:pt x="7" y="38"/>
                  <a:pt x="8" y="40"/>
                </a:cubicBezTo>
                <a:cubicBezTo>
                  <a:pt x="4" y="44"/>
                  <a:pt x="4" y="44"/>
                  <a:pt x="4" y="44"/>
                </a:cubicBezTo>
                <a:cubicBezTo>
                  <a:pt x="11" y="51"/>
                  <a:pt x="11" y="51"/>
                  <a:pt x="11" y="51"/>
                </a:cubicBezTo>
                <a:cubicBezTo>
                  <a:pt x="15" y="47"/>
                  <a:pt x="15" y="47"/>
                  <a:pt x="15" y="47"/>
                </a:cubicBezTo>
                <a:cubicBezTo>
                  <a:pt x="18" y="49"/>
                  <a:pt x="20" y="50"/>
                  <a:pt x="23" y="50"/>
                </a:cubicBezTo>
                <a:cubicBezTo>
                  <a:pt x="23" y="56"/>
                  <a:pt x="23" y="56"/>
                  <a:pt x="23" y="56"/>
                </a:cubicBezTo>
                <a:cubicBezTo>
                  <a:pt x="33" y="56"/>
                  <a:pt x="33" y="56"/>
                  <a:pt x="33" y="56"/>
                </a:cubicBezTo>
                <a:cubicBezTo>
                  <a:pt x="33" y="50"/>
                  <a:pt x="33" y="50"/>
                  <a:pt x="33" y="50"/>
                </a:cubicBezTo>
                <a:cubicBezTo>
                  <a:pt x="35" y="50"/>
                  <a:pt x="38" y="49"/>
                  <a:pt x="40" y="47"/>
                </a:cubicBezTo>
                <a:cubicBezTo>
                  <a:pt x="44" y="51"/>
                  <a:pt x="44" y="51"/>
                  <a:pt x="44" y="51"/>
                </a:cubicBezTo>
                <a:cubicBezTo>
                  <a:pt x="51" y="44"/>
                  <a:pt x="51" y="44"/>
                  <a:pt x="51" y="44"/>
                </a:cubicBezTo>
                <a:cubicBezTo>
                  <a:pt x="47" y="40"/>
                  <a:pt x="47" y="40"/>
                  <a:pt x="47" y="40"/>
                </a:cubicBezTo>
                <a:cubicBezTo>
                  <a:pt x="48" y="38"/>
                  <a:pt x="49" y="36"/>
                  <a:pt x="50" y="33"/>
                </a:cubicBezTo>
                <a:lnTo>
                  <a:pt x="56" y="33"/>
                </a:lnTo>
                <a:close/>
                <a:moveTo>
                  <a:pt x="42" y="36"/>
                </a:moveTo>
                <a:cubicBezTo>
                  <a:pt x="42" y="36"/>
                  <a:pt x="42" y="36"/>
                  <a:pt x="42" y="36"/>
                </a:cubicBezTo>
                <a:cubicBezTo>
                  <a:pt x="42" y="36"/>
                  <a:pt x="42" y="36"/>
                  <a:pt x="42" y="36"/>
                </a:cubicBezTo>
                <a:cubicBezTo>
                  <a:pt x="42" y="36"/>
                  <a:pt x="42" y="36"/>
                  <a:pt x="42" y="37"/>
                </a:cubicBezTo>
                <a:cubicBezTo>
                  <a:pt x="42" y="37"/>
                  <a:pt x="42" y="37"/>
                  <a:pt x="42" y="37"/>
                </a:cubicBezTo>
                <a:cubicBezTo>
                  <a:pt x="41" y="37"/>
                  <a:pt x="41" y="38"/>
                  <a:pt x="41" y="38"/>
                </a:cubicBezTo>
                <a:cubicBezTo>
                  <a:pt x="41" y="38"/>
                  <a:pt x="41" y="38"/>
                  <a:pt x="41" y="38"/>
                </a:cubicBezTo>
                <a:cubicBezTo>
                  <a:pt x="40" y="38"/>
                  <a:pt x="40" y="38"/>
                  <a:pt x="40" y="39"/>
                </a:cubicBezTo>
                <a:cubicBezTo>
                  <a:pt x="40" y="39"/>
                  <a:pt x="40" y="39"/>
                  <a:pt x="40" y="39"/>
                </a:cubicBezTo>
                <a:cubicBezTo>
                  <a:pt x="40" y="39"/>
                  <a:pt x="39" y="40"/>
                  <a:pt x="38" y="40"/>
                </a:cubicBezTo>
                <a:cubicBezTo>
                  <a:pt x="38" y="40"/>
                  <a:pt x="38" y="40"/>
                  <a:pt x="38" y="40"/>
                </a:cubicBezTo>
                <a:cubicBezTo>
                  <a:pt x="38" y="41"/>
                  <a:pt x="38" y="41"/>
                  <a:pt x="38" y="41"/>
                </a:cubicBezTo>
                <a:cubicBezTo>
                  <a:pt x="38" y="41"/>
                  <a:pt x="38" y="41"/>
                  <a:pt x="38" y="41"/>
                </a:cubicBezTo>
                <a:cubicBezTo>
                  <a:pt x="37" y="41"/>
                  <a:pt x="37" y="42"/>
                  <a:pt x="36" y="42"/>
                </a:cubicBezTo>
                <a:cubicBezTo>
                  <a:pt x="36" y="42"/>
                  <a:pt x="36" y="42"/>
                  <a:pt x="36" y="42"/>
                </a:cubicBezTo>
                <a:cubicBezTo>
                  <a:pt x="36" y="42"/>
                  <a:pt x="36" y="42"/>
                  <a:pt x="36" y="42"/>
                </a:cubicBezTo>
                <a:cubicBezTo>
                  <a:pt x="36" y="42"/>
                  <a:pt x="36" y="42"/>
                  <a:pt x="36" y="42"/>
                </a:cubicBezTo>
                <a:cubicBezTo>
                  <a:pt x="36" y="42"/>
                  <a:pt x="36" y="42"/>
                  <a:pt x="35" y="42"/>
                </a:cubicBezTo>
                <a:cubicBezTo>
                  <a:pt x="35" y="42"/>
                  <a:pt x="35" y="42"/>
                  <a:pt x="35" y="42"/>
                </a:cubicBezTo>
                <a:cubicBezTo>
                  <a:pt x="34" y="43"/>
                  <a:pt x="34" y="43"/>
                  <a:pt x="33" y="44"/>
                </a:cubicBezTo>
                <a:cubicBezTo>
                  <a:pt x="33" y="44"/>
                  <a:pt x="33" y="44"/>
                  <a:pt x="33" y="44"/>
                </a:cubicBezTo>
                <a:cubicBezTo>
                  <a:pt x="33" y="44"/>
                  <a:pt x="33" y="44"/>
                  <a:pt x="33" y="44"/>
                </a:cubicBezTo>
                <a:cubicBezTo>
                  <a:pt x="32" y="44"/>
                  <a:pt x="32" y="44"/>
                  <a:pt x="32" y="44"/>
                </a:cubicBezTo>
                <a:cubicBezTo>
                  <a:pt x="32" y="44"/>
                  <a:pt x="32" y="44"/>
                  <a:pt x="32" y="44"/>
                </a:cubicBezTo>
                <a:cubicBezTo>
                  <a:pt x="31" y="44"/>
                  <a:pt x="31" y="44"/>
                  <a:pt x="31" y="44"/>
                </a:cubicBezTo>
                <a:cubicBezTo>
                  <a:pt x="31" y="44"/>
                  <a:pt x="31" y="44"/>
                  <a:pt x="31" y="44"/>
                </a:cubicBezTo>
                <a:cubicBezTo>
                  <a:pt x="31" y="44"/>
                  <a:pt x="30" y="44"/>
                  <a:pt x="30" y="44"/>
                </a:cubicBezTo>
                <a:cubicBezTo>
                  <a:pt x="30" y="44"/>
                  <a:pt x="30" y="44"/>
                  <a:pt x="30" y="44"/>
                </a:cubicBezTo>
                <a:cubicBezTo>
                  <a:pt x="30" y="44"/>
                  <a:pt x="30" y="44"/>
                  <a:pt x="29" y="44"/>
                </a:cubicBezTo>
                <a:cubicBezTo>
                  <a:pt x="29" y="44"/>
                  <a:pt x="29" y="44"/>
                  <a:pt x="29" y="44"/>
                </a:cubicBezTo>
                <a:cubicBezTo>
                  <a:pt x="29" y="44"/>
                  <a:pt x="29" y="44"/>
                  <a:pt x="29" y="44"/>
                </a:cubicBezTo>
                <a:cubicBezTo>
                  <a:pt x="29" y="44"/>
                  <a:pt x="29" y="44"/>
                  <a:pt x="28" y="44"/>
                </a:cubicBezTo>
                <a:cubicBezTo>
                  <a:pt x="28" y="44"/>
                  <a:pt x="28" y="44"/>
                  <a:pt x="28" y="44"/>
                </a:cubicBezTo>
                <a:cubicBezTo>
                  <a:pt x="27" y="44"/>
                  <a:pt x="27" y="44"/>
                  <a:pt x="27" y="44"/>
                </a:cubicBezTo>
                <a:cubicBezTo>
                  <a:pt x="27" y="44"/>
                  <a:pt x="27" y="44"/>
                  <a:pt x="27" y="44"/>
                </a:cubicBezTo>
                <a:cubicBezTo>
                  <a:pt x="26" y="44"/>
                  <a:pt x="26" y="44"/>
                  <a:pt x="26" y="44"/>
                </a:cubicBezTo>
                <a:cubicBezTo>
                  <a:pt x="26" y="44"/>
                  <a:pt x="26" y="44"/>
                  <a:pt x="26" y="44"/>
                </a:cubicBezTo>
                <a:cubicBezTo>
                  <a:pt x="26" y="44"/>
                  <a:pt x="25" y="44"/>
                  <a:pt x="25" y="44"/>
                </a:cubicBezTo>
                <a:cubicBezTo>
                  <a:pt x="25" y="44"/>
                  <a:pt x="25" y="44"/>
                  <a:pt x="25" y="44"/>
                </a:cubicBezTo>
                <a:cubicBezTo>
                  <a:pt x="25" y="44"/>
                  <a:pt x="25" y="44"/>
                  <a:pt x="24" y="44"/>
                </a:cubicBezTo>
                <a:cubicBezTo>
                  <a:pt x="24" y="44"/>
                  <a:pt x="24" y="44"/>
                  <a:pt x="24" y="44"/>
                </a:cubicBezTo>
                <a:cubicBezTo>
                  <a:pt x="24" y="44"/>
                  <a:pt x="24" y="44"/>
                  <a:pt x="24" y="44"/>
                </a:cubicBezTo>
                <a:cubicBezTo>
                  <a:pt x="24" y="44"/>
                  <a:pt x="24" y="44"/>
                  <a:pt x="23" y="44"/>
                </a:cubicBezTo>
                <a:cubicBezTo>
                  <a:pt x="23" y="44"/>
                  <a:pt x="23" y="44"/>
                  <a:pt x="23" y="44"/>
                </a:cubicBezTo>
                <a:cubicBezTo>
                  <a:pt x="23" y="44"/>
                  <a:pt x="23" y="44"/>
                  <a:pt x="23" y="44"/>
                </a:cubicBezTo>
                <a:cubicBezTo>
                  <a:pt x="23" y="44"/>
                  <a:pt x="23" y="44"/>
                  <a:pt x="23" y="44"/>
                </a:cubicBezTo>
                <a:cubicBezTo>
                  <a:pt x="22" y="43"/>
                  <a:pt x="21" y="43"/>
                  <a:pt x="20" y="42"/>
                </a:cubicBezTo>
                <a:cubicBezTo>
                  <a:pt x="20" y="42"/>
                  <a:pt x="20" y="42"/>
                  <a:pt x="20" y="42"/>
                </a:cubicBezTo>
                <a:cubicBezTo>
                  <a:pt x="19" y="42"/>
                  <a:pt x="19" y="42"/>
                  <a:pt x="19" y="42"/>
                </a:cubicBezTo>
                <a:cubicBezTo>
                  <a:pt x="19" y="42"/>
                  <a:pt x="19" y="42"/>
                  <a:pt x="19" y="42"/>
                </a:cubicBezTo>
                <a:cubicBezTo>
                  <a:pt x="19" y="42"/>
                  <a:pt x="19" y="42"/>
                  <a:pt x="19" y="42"/>
                </a:cubicBezTo>
                <a:cubicBezTo>
                  <a:pt x="18" y="42"/>
                  <a:pt x="18" y="41"/>
                  <a:pt x="17" y="41"/>
                </a:cubicBezTo>
                <a:cubicBezTo>
                  <a:pt x="17" y="41"/>
                  <a:pt x="17" y="41"/>
                  <a:pt x="17" y="41"/>
                </a:cubicBezTo>
                <a:cubicBezTo>
                  <a:pt x="17" y="41"/>
                  <a:pt x="17" y="41"/>
                  <a:pt x="17" y="40"/>
                </a:cubicBezTo>
                <a:cubicBezTo>
                  <a:pt x="17" y="40"/>
                  <a:pt x="17" y="40"/>
                  <a:pt x="17" y="40"/>
                </a:cubicBezTo>
                <a:cubicBezTo>
                  <a:pt x="16" y="40"/>
                  <a:pt x="16" y="39"/>
                  <a:pt x="15" y="39"/>
                </a:cubicBezTo>
                <a:cubicBezTo>
                  <a:pt x="15" y="39"/>
                  <a:pt x="15" y="39"/>
                  <a:pt x="15" y="39"/>
                </a:cubicBezTo>
                <a:cubicBezTo>
                  <a:pt x="15" y="38"/>
                  <a:pt x="15" y="38"/>
                  <a:pt x="15" y="38"/>
                </a:cubicBezTo>
                <a:cubicBezTo>
                  <a:pt x="15" y="38"/>
                  <a:pt x="15" y="38"/>
                  <a:pt x="15" y="38"/>
                </a:cubicBezTo>
                <a:cubicBezTo>
                  <a:pt x="14" y="38"/>
                  <a:pt x="14" y="37"/>
                  <a:pt x="14" y="37"/>
                </a:cubicBezTo>
                <a:cubicBezTo>
                  <a:pt x="14" y="37"/>
                  <a:pt x="14" y="37"/>
                  <a:pt x="14" y="37"/>
                </a:cubicBezTo>
                <a:cubicBezTo>
                  <a:pt x="14" y="36"/>
                  <a:pt x="14" y="36"/>
                  <a:pt x="13" y="36"/>
                </a:cubicBezTo>
                <a:cubicBezTo>
                  <a:pt x="13" y="36"/>
                  <a:pt x="13" y="36"/>
                  <a:pt x="13" y="36"/>
                </a:cubicBezTo>
                <a:cubicBezTo>
                  <a:pt x="13" y="36"/>
                  <a:pt x="13" y="36"/>
                  <a:pt x="13" y="36"/>
                </a:cubicBezTo>
                <a:cubicBezTo>
                  <a:pt x="13" y="34"/>
                  <a:pt x="12" y="33"/>
                  <a:pt x="12" y="32"/>
                </a:cubicBezTo>
                <a:cubicBezTo>
                  <a:pt x="12" y="32"/>
                  <a:pt x="12" y="32"/>
                  <a:pt x="12" y="32"/>
                </a:cubicBezTo>
                <a:cubicBezTo>
                  <a:pt x="12" y="32"/>
                  <a:pt x="12" y="32"/>
                  <a:pt x="12" y="31"/>
                </a:cubicBezTo>
                <a:cubicBezTo>
                  <a:pt x="12" y="31"/>
                  <a:pt x="12" y="31"/>
                  <a:pt x="12" y="31"/>
                </a:cubicBezTo>
                <a:cubicBezTo>
                  <a:pt x="11" y="31"/>
                  <a:pt x="11" y="31"/>
                  <a:pt x="11" y="30"/>
                </a:cubicBezTo>
                <a:cubicBezTo>
                  <a:pt x="11" y="30"/>
                  <a:pt x="11" y="30"/>
                  <a:pt x="11" y="30"/>
                </a:cubicBezTo>
                <a:cubicBezTo>
                  <a:pt x="11" y="30"/>
                  <a:pt x="11" y="30"/>
                  <a:pt x="11" y="30"/>
                </a:cubicBezTo>
                <a:cubicBezTo>
                  <a:pt x="11" y="30"/>
                  <a:pt x="11" y="30"/>
                  <a:pt x="11" y="29"/>
                </a:cubicBezTo>
                <a:cubicBezTo>
                  <a:pt x="11" y="29"/>
                  <a:pt x="11" y="29"/>
                  <a:pt x="11" y="29"/>
                </a:cubicBezTo>
                <a:cubicBezTo>
                  <a:pt x="11" y="29"/>
                  <a:pt x="11" y="29"/>
                  <a:pt x="11" y="29"/>
                </a:cubicBezTo>
                <a:cubicBezTo>
                  <a:pt x="11" y="28"/>
                  <a:pt x="11" y="28"/>
                  <a:pt x="11" y="28"/>
                </a:cubicBezTo>
                <a:cubicBezTo>
                  <a:pt x="11" y="28"/>
                  <a:pt x="11" y="27"/>
                  <a:pt x="11" y="27"/>
                </a:cubicBezTo>
                <a:cubicBezTo>
                  <a:pt x="11" y="27"/>
                  <a:pt x="11" y="27"/>
                  <a:pt x="11" y="27"/>
                </a:cubicBezTo>
                <a:cubicBezTo>
                  <a:pt x="11" y="27"/>
                  <a:pt x="11" y="27"/>
                  <a:pt x="11" y="26"/>
                </a:cubicBezTo>
                <a:cubicBezTo>
                  <a:pt x="11" y="26"/>
                  <a:pt x="11" y="26"/>
                  <a:pt x="11" y="26"/>
                </a:cubicBezTo>
                <a:cubicBezTo>
                  <a:pt x="11" y="26"/>
                  <a:pt x="11" y="26"/>
                  <a:pt x="11" y="25"/>
                </a:cubicBezTo>
                <a:cubicBezTo>
                  <a:pt x="11" y="25"/>
                  <a:pt x="11" y="25"/>
                  <a:pt x="11" y="25"/>
                </a:cubicBezTo>
                <a:cubicBezTo>
                  <a:pt x="11" y="25"/>
                  <a:pt x="11" y="25"/>
                  <a:pt x="12" y="25"/>
                </a:cubicBezTo>
                <a:cubicBezTo>
                  <a:pt x="12" y="25"/>
                  <a:pt x="12" y="25"/>
                  <a:pt x="12" y="24"/>
                </a:cubicBezTo>
                <a:cubicBezTo>
                  <a:pt x="12" y="24"/>
                  <a:pt x="12" y="24"/>
                  <a:pt x="12" y="24"/>
                </a:cubicBezTo>
                <a:cubicBezTo>
                  <a:pt x="12" y="24"/>
                  <a:pt x="12" y="24"/>
                  <a:pt x="12" y="24"/>
                </a:cubicBezTo>
                <a:cubicBezTo>
                  <a:pt x="12" y="23"/>
                  <a:pt x="12" y="23"/>
                  <a:pt x="12" y="23"/>
                </a:cubicBezTo>
                <a:cubicBezTo>
                  <a:pt x="12" y="23"/>
                  <a:pt x="12" y="23"/>
                  <a:pt x="12" y="23"/>
                </a:cubicBezTo>
                <a:cubicBezTo>
                  <a:pt x="12" y="23"/>
                  <a:pt x="12" y="23"/>
                  <a:pt x="12" y="23"/>
                </a:cubicBezTo>
                <a:cubicBezTo>
                  <a:pt x="12" y="22"/>
                  <a:pt x="13" y="21"/>
                  <a:pt x="13" y="20"/>
                </a:cubicBezTo>
                <a:cubicBezTo>
                  <a:pt x="13" y="20"/>
                  <a:pt x="13" y="20"/>
                  <a:pt x="13" y="20"/>
                </a:cubicBezTo>
                <a:cubicBezTo>
                  <a:pt x="13" y="20"/>
                  <a:pt x="13" y="20"/>
                  <a:pt x="13" y="20"/>
                </a:cubicBezTo>
                <a:cubicBezTo>
                  <a:pt x="13" y="20"/>
                  <a:pt x="13" y="20"/>
                  <a:pt x="13" y="20"/>
                </a:cubicBezTo>
                <a:cubicBezTo>
                  <a:pt x="14" y="19"/>
                  <a:pt x="14" y="19"/>
                  <a:pt x="14" y="19"/>
                </a:cubicBezTo>
                <a:cubicBezTo>
                  <a:pt x="14" y="19"/>
                  <a:pt x="14" y="19"/>
                  <a:pt x="14" y="19"/>
                </a:cubicBezTo>
                <a:cubicBezTo>
                  <a:pt x="14" y="19"/>
                  <a:pt x="14" y="18"/>
                  <a:pt x="15" y="18"/>
                </a:cubicBezTo>
                <a:cubicBezTo>
                  <a:pt x="15" y="18"/>
                  <a:pt x="15" y="18"/>
                  <a:pt x="15" y="18"/>
                </a:cubicBezTo>
                <a:cubicBezTo>
                  <a:pt x="15" y="17"/>
                  <a:pt x="15" y="17"/>
                  <a:pt x="15" y="17"/>
                </a:cubicBezTo>
                <a:cubicBezTo>
                  <a:pt x="15" y="17"/>
                  <a:pt x="15" y="17"/>
                  <a:pt x="15" y="17"/>
                </a:cubicBezTo>
                <a:cubicBezTo>
                  <a:pt x="16" y="17"/>
                  <a:pt x="16" y="16"/>
                  <a:pt x="17" y="15"/>
                </a:cubicBezTo>
                <a:cubicBezTo>
                  <a:pt x="17" y="15"/>
                  <a:pt x="17" y="15"/>
                  <a:pt x="17" y="15"/>
                </a:cubicBezTo>
                <a:cubicBezTo>
                  <a:pt x="17" y="15"/>
                  <a:pt x="17" y="15"/>
                  <a:pt x="17" y="15"/>
                </a:cubicBezTo>
                <a:cubicBezTo>
                  <a:pt x="17" y="15"/>
                  <a:pt x="17" y="15"/>
                  <a:pt x="17" y="15"/>
                </a:cubicBezTo>
                <a:cubicBezTo>
                  <a:pt x="18" y="15"/>
                  <a:pt x="18" y="14"/>
                  <a:pt x="19" y="14"/>
                </a:cubicBezTo>
                <a:cubicBezTo>
                  <a:pt x="19" y="14"/>
                  <a:pt x="19" y="14"/>
                  <a:pt x="19" y="14"/>
                </a:cubicBezTo>
                <a:cubicBezTo>
                  <a:pt x="19" y="14"/>
                  <a:pt x="19" y="14"/>
                  <a:pt x="19" y="14"/>
                </a:cubicBezTo>
                <a:cubicBezTo>
                  <a:pt x="19" y="14"/>
                  <a:pt x="19" y="14"/>
                  <a:pt x="19" y="14"/>
                </a:cubicBezTo>
                <a:cubicBezTo>
                  <a:pt x="20" y="14"/>
                  <a:pt x="20" y="13"/>
                  <a:pt x="20" y="13"/>
                </a:cubicBezTo>
                <a:cubicBezTo>
                  <a:pt x="20" y="13"/>
                  <a:pt x="20" y="13"/>
                  <a:pt x="20" y="13"/>
                </a:cubicBezTo>
                <a:cubicBezTo>
                  <a:pt x="21" y="13"/>
                  <a:pt x="22" y="12"/>
                  <a:pt x="23" y="12"/>
                </a:cubicBezTo>
                <a:cubicBezTo>
                  <a:pt x="23" y="12"/>
                  <a:pt x="23" y="12"/>
                  <a:pt x="23" y="12"/>
                </a:cubicBezTo>
                <a:cubicBezTo>
                  <a:pt x="23" y="12"/>
                  <a:pt x="23" y="12"/>
                  <a:pt x="23" y="12"/>
                </a:cubicBezTo>
                <a:cubicBezTo>
                  <a:pt x="23" y="12"/>
                  <a:pt x="23" y="12"/>
                  <a:pt x="23" y="12"/>
                </a:cubicBezTo>
                <a:cubicBezTo>
                  <a:pt x="24" y="12"/>
                  <a:pt x="24" y="12"/>
                  <a:pt x="24" y="12"/>
                </a:cubicBezTo>
                <a:cubicBezTo>
                  <a:pt x="24" y="12"/>
                  <a:pt x="24" y="12"/>
                  <a:pt x="24" y="12"/>
                </a:cubicBezTo>
                <a:cubicBezTo>
                  <a:pt x="24" y="12"/>
                  <a:pt x="24" y="12"/>
                  <a:pt x="24" y="12"/>
                </a:cubicBezTo>
                <a:cubicBezTo>
                  <a:pt x="25" y="12"/>
                  <a:pt x="25" y="12"/>
                  <a:pt x="25" y="12"/>
                </a:cubicBezTo>
                <a:cubicBezTo>
                  <a:pt x="25" y="12"/>
                  <a:pt x="25" y="12"/>
                  <a:pt x="25" y="12"/>
                </a:cubicBezTo>
                <a:cubicBezTo>
                  <a:pt x="25" y="12"/>
                  <a:pt x="26" y="12"/>
                  <a:pt x="26" y="12"/>
                </a:cubicBezTo>
                <a:cubicBezTo>
                  <a:pt x="26" y="12"/>
                  <a:pt x="26" y="12"/>
                  <a:pt x="26" y="12"/>
                </a:cubicBezTo>
                <a:cubicBezTo>
                  <a:pt x="26" y="11"/>
                  <a:pt x="26" y="11"/>
                  <a:pt x="27" y="11"/>
                </a:cubicBezTo>
                <a:cubicBezTo>
                  <a:pt x="27" y="11"/>
                  <a:pt x="27" y="11"/>
                  <a:pt x="27" y="11"/>
                </a:cubicBezTo>
                <a:cubicBezTo>
                  <a:pt x="27" y="11"/>
                  <a:pt x="27" y="11"/>
                  <a:pt x="28" y="11"/>
                </a:cubicBezTo>
                <a:cubicBezTo>
                  <a:pt x="28" y="11"/>
                  <a:pt x="28" y="11"/>
                  <a:pt x="28" y="11"/>
                </a:cubicBezTo>
                <a:cubicBezTo>
                  <a:pt x="29" y="11"/>
                  <a:pt x="29" y="11"/>
                  <a:pt x="29" y="11"/>
                </a:cubicBezTo>
                <a:cubicBezTo>
                  <a:pt x="29" y="11"/>
                  <a:pt x="29" y="11"/>
                  <a:pt x="29" y="12"/>
                </a:cubicBezTo>
                <a:cubicBezTo>
                  <a:pt x="29" y="12"/>
                  <a:pt x="29" y="12"/>
                  <a:pt x="29" y="12"/>
                </a:cubicBezTo>
                <a:cubicBezTo>
                  <a:pt x="30" y="12"/>
                  <a:pt x="30" y="12"/>
                  <a:pt x="30" y="12"/>
                </a:cubicBezTo>
                <a:cubicBezTo>
                  <a:pt x="30" y="12"/>
                  <a:pt x="30" y="12"/>
                  <a:pt x="30" y="12"/>
                </a:cubicBezTo>
                <a:cubicBezTo>
                  <a:pt x="30" y="12"/>
                  <a:pt x="31" y="12"/>
                  <a:pt x="31" y="12"/>
                </a:cubicBezTo>
                <a:cubicBezTo>
                  <a:pt x="31" y="12"/>
                  <a:pt x="31" y="12"/>
                  <a:pt x="31" y="12"/>
                </a:cubicBezTo>
                <a:cubicBezTo>
                  <a:pt x="31" y="12"/>
                  <a:pt x="31" y="12"/>
                  <a:pt x="32" y="12"/>
                </a:cubicBezTo>
                <a:cubicBezTo>
                  <a:pt x="32" y="12"/>
                  <a:pt x="32" y="12"/>
                  <a:pt x="32" y="12"/>
                </a:cubicBezTo>
                <a:cubicBezTo>
                  <a:pt x="32" y="12"/>
                  <a:pt x="32" y="12"/>
                  <a:pt x="33" y="12"/>
                </a:cubicBezTo>
                <a:cubicBezTo>
                  <a:pt x="33" y="12"/>
                  <a:pt x="33" y="12"/>
                  <a:pt x="33" y="12"/>
                </a:cubicBezTo>
                <a:cubicBezTo>
                  <a:pt x="33" y="12"/>
                  <a:pt x="33" y="12"/>
                  <a:pt x="33" y="12"/>
                </a:cubicBezTo>
                <a:cubicBezTo>
                  <a:pt x="34" y="12"/>
                  <a:pt x="34" y="13"/>
                  <a:pt x="35" y="13"/>
                </a:cubicBezTo>
                <a:cubicBezTo>
                  <a:pt x="35" y="13"/>
                  <a:pt x="35" y="13"/>
                  <a:pt x="35" y="13"/>
                </a:cubicBezTo>
                <a:cubicBezTo>
                  <a:pt x="36" y="13"/>
                  <a:pt x="36" y="14"/>
                  <a:pt x="36" y="14"/>
                </a:cubicBezTo>
                <a:cubicBezTo>
                  <a:pt x="36" y="14"/>
                  <a:pt x="36" y="14"/>
                  <a:pt x="36" y="14"/>
                </a:cubicBezTo>
                <a:cubicBezTo>
                  <a:pt x="36" y="14"/>
                  <a:pt x="36" y="14"/>
                  <a:pt x="36" y="14"/>
                </a:cubicBezTo>
                <a:cubicBezTo>
                  <a:pt x="36" y="14"/>
                  <a:pt x="36" y="14"/>
                  <a:pt x="36" y="14"/>
                </a:cubicBezTo>
                <a:cubicBezTo>
                  <a:pt x="37" y="14"/>
                  <a:pt x="37" y="15"/>
                  <a:pt x="38" y="15"/>
                </a:cubicBezTo>
                <a:cubicBezTo>
                  <a:pt x="38" y="15"/>
                  <a:pt x="38" y="15"/>
                  <a:pt x="38" y="15"/>
                </a:cubicBezTo>
                <a:cubicBezTo>
                  <a:pt x="38" y="15"/>
                  <a:pt x="38" y="15"/>
                  <a:pt x="38" y="15"/>
                </a:cubicBezTo>
                <a:cubicBezTo>
                  <a:pt x="38" y="15"/>
                  <a:pt x="38" y="15"/>
                  <a:pt x="38" y="15"/>
                </a:cubicBezTo>
                <a:cubicBezTo>
                  <a:pt x="39" y="16"/>
                  <a:pt x="40" y="17"/>
                  <a:pt x="40" y="17"/>
                </a:cubicBezTo>
                <a:cubicBezTo>
                  <a:pt x="40" y="17"/>
                  <a:pt x="40" y="17"/>
                  <a:pt x="40" y="17"/>
                </a:cubicBezTo>
                <a:cubicBezTo>
                  <a:pt x="40" y="17"/>
                  <a:pt x="40" y="17"/>
                  <a:pt x="41" y="18"/>
                </a:cubicBezTo>
                <a:cubicBezTo>
                  <a:pt x="41" y="18"/>
                  <a:pt x="41" y="18"/>
                  <a:pt x="41" y="18"/>
                </a:cubicBezTo>
                <a:cubicBezTo>
                  <a:pt x="41" y="18"/>
                  <a:pt x="41" y="19"/>
                  <a:pt x="42" y="19"/>
                </a:cubicBezTo>
                <a:cubicBezTo>
                  <a:pt x="42" y="19"/>
                  <a:pt x="42" y="19"/>
                  <a:pt x="42" y="19"/>
                </a:cubicBezTo>
                <a:cubicBezTo>
                  <a:pt x="42" y="19"/>
                  <a:pt x="42" y="19"/>
                  <a:pt x="42" y="20"/>
                </a:cubicBezTo>
                <a:cubicBezTo>
                  <a:pt x="42" y="20"/>
                  <a:pt x="42" y="20"/>
                  <a:pt x="42" y="20"/>
                </a:cubicBezTo>
                <a:cubicBezTo>
                  <a:pt x="42" y="20"/>
                  <a:pt x="42" y="20"/>
                  <a:pt x="42" y="20"/>
                </a:cubicBezTo>
                <a:cubicBezTo>
                  <a:pt x="43" y="21"/>
                  <a:pt x="43" y="22"/>
                  <a:pt x="43" y="23"/>
                </a:cubicBezTo>
                <a:cubicBezTo>
                  <a:pt x="43" y="23"/>
                  <a:pt x="43" y="23"/>
                  <a:pt x="43" y="23"/>
                </a:cubicBezTo>
                <a:cubicBezTo>
                  <a:pt x="43" y="23"/>
                  <a:pt x="43" y="23"/>
                  <a:pt x="43" y="23"/>
                </a:cubicBezTo>
                <a:cubicBezTo>
                  <a:pt x="43" y="23"/>
                  <a:pt x="44" y="23"/>
                  <a:pt x="44" y="24"/>
                </a:cubicBezTo>
                <a:cubicBezTo>
                  <a:pt x="44" y="24"/>
                  <a:pt x="44" y="24"/>
                  <a:pt x="44" y="24"/>
                </a:cubicBezTo>
                <a:cubicBezTo>
                  <a:pt x="44" y="24"/>
                  <a:pt x="44" y="24"/>
                  <a:pt x="44" y="24"/>
                </a:cubicBezTo>
                <a:cubicBezTo>
                  <a:pt x="44" y="25"/>
                  <a:pt x="44" y="25"/>
                  <a:pt x="44" y="25"/>
                </a:cubicBezTo>
                <a:cubicBezTo>
                  <a:pt x="44" y="25"/>
                  <a:pt x="44" y="25"/>
                  <a:pt x="44" y="25"/>
                </a:cubicBezTo>
                <a:cubicBezTo>
                  <a:pt x="44" y="25"/>
                  <a:pt x="44" y="25"/>
                  <a:pt x="44" y="25"/>
                </a:cubicBezTo>
                <a:cubicBezTo>
                  <a:pt x="44" y="26"/>
                  <a:pt x="44" y="26"/>
                  <a:pt x="44" y="26"/>
                </a:cubicBezTo>
                <a:cubicBezTo>
                  <a:pt x="44" y="26"/>
                  <a:pt x="44" y="26"/>
                  <a:pt x="44" y="26"/>
                </a:cubicBezTo>
                <a:cubicBezTo>
                  <a:pt x="44" y="27"/>
                  <a:pt x="44" y="27"/>
                  <a:pt x="44" y="27"/>
                </a:cubicBezTo>
                <a:cubicBezTo>
                  <a:pt x="44" y="27"/>
                  <a:pt x="44" y="27"/>
                  <a:pt x="44" y="27"/>
                </a:cubicBezTo>
                <a:cubicBezTo>
                  <a:pt x="44" y="27"/>
                  <a:pt x="44" y="28"/>
                  <a:pt x="44" y="28"/>
                </a:cubicBezTo>
                <a:cubicBezTo>
                  <a:pt x="44" y="28"/>
                  <a:pt x="44" y="28"/>
                  <a:pt x="44" y="29"/>
                </a:cubicBezTo>
                <a:cubicBezTo>
                  <a:pt x="44" y="29"/>
                  <a:pt x="44" y="29"/>
                  <a:pt x="44" y="29"/>
                </a:cubicBezTo>
                <a:cubicBezTo>
                  <a:pt x="44" y="29"/>
                  <a:pt x="44" y="29"/>
                  <a:pt x="44" y="29"/>
                </a:cubicBezTo>
                <a:cubicBezTo>
                  <a:pt x="44" y="30"/>
                  <a:pt x="44" y="30"/>
                  <a:pt x="44" y="30"/>
                </a:cubicBezTo>
                <a:cubicBezTo>
                  <a:pt x="44" y="30"/>
                  <a:pt x="44" y="30"/>
                  <a:pt x="44" y="30"/>
                </a:cubicBezTo>
                <a:cubicBezTo>
                  <a:pt x="44" y="30"/>
                  <a:pt x="44" y="30"/>
                  <a:pt x="44" y="30"/>
                </a:cubicBezTo>
                <a:cubicBezTo>
                  <a:pt x="44" y="31"/>
                  <a:pt x="44" y="31"/>
                  <a:pt x="44" y="31"/>
                </a:cubicBezTo>
                <a:cubicBezTo>
                  <a:pt x="44" y="31"/>
                  <a:pt x="44" y="31"/>
                  <a:pt x="44" y="31"/>
                </a:cubicBezTo>
                <a:cubicBezTo>
                  <a:pt x="44" y="32"/>
                  <a:pt x="44" y="32"/>
                  <a:pt x="44" y="32"/>
                </a:cubicBezTo>
                <a:cubicBezTo>
                  <a:pt x="44" y="32"/>
                  <a:pt x="44" y="32"/>
                  <a:pt x="44" y="32"/>
                </a:cubicBezTo>
                <a:cubicBezTo>
                  <a:pt x="43" y="33"/>
                  <a:pt x="43" y="34"/>
                  <a:pt x="42" y="36"/>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1800"/>
          </a:p>
        </p:txBody>
      </p:sp>
      <p:sp>
        <p:nvSpPr>
          <p:cNvPr id="76" name="Freeform 61"/>
          <p:cNvSpPr>
            <a:spLocks noEditPoints="1"/>
          </p:cNvSpPr>
          <p:nvPr userDrawn="1"/>
        </p:nvSpPr>
        <p:spPr bwMode="auto">
          <a:xfrm>
            <a:off x="7353301" y="1319213"/>
            <a:ext cx="402167" cy="382588"/>
          </a:xfrm>
          <a:custGeom>
            <a:avLst/>
            <a:gdLst>
              <a:gd name="T0" fmla="*/ 5 w 78"/>
              <a:gd name="T1" fmla="*/ 58 h 99"/>
              <a:gd name="T2" fmla="*/ 5 w 78"/>
              <a:gd name="T3" fmla="*/ 40 h 99"/>
              <a:gd name="T4" fmla="*/ 23 w 78"/>
              <a:gd name="T5" fmla="*/ 40 h 99"/>
              <a:gd name="T6" fmla="*/ 23 w 78"/>
              <a:gd name="T7" fmla="*/ 58 h 99"/>
              <a:gd name="T8" fmla="*/ 5 w 78"/>
              <a:gd name="T9" fmla="*/ 58 h 99"/>
              <a:gd name="T10" fmla="*/ 27 w 78"/>
              <a:gd name="T11" fmla="*/ 80 h 99"/>
              <a:gd name="T12" fmla="*/ 27 w 78"/>
              <a:gd name="T13" fmla="*/ 71 h 99"/>
              <a:gd name="T14" fmla="*/ 27 w 78"/>
              <a:gd name="T15" fmla="*/ 26 h 99"/>
              <a:gd name="T16" fmla="*/ 27 w 78"/>
              <a:gd name="T17" fmla="*/ 18 h 99"/>
              <a:gd name="T18" fmla="*/ 36 w 78"/>
              <a:gd name="T19" fmla="*/ 18 h 99"/>
              <a:gd name="T20" fmla="*/ 35 w 78"/>
              <a:gd name="T21" fmla="*/ 80 h 99"/>
              <a:gd name="T22" fmla="*/ 27 w 78"/>
              <a:gd name="T23" fmla="*/ 80 h 99"/>
              <a:gd name="T24" fmla="*/ 43 w 78"/>
              <a:gd name="T25" fmla="*/ 96 h 99"/>
              <a:gd name="T26" fmla="*/ 43 w 78"/>
              <a:gd name="T27" fmla="*/ 88 h 99"/>
              <a:gd name="T28" fmla="*/ 43 w 78"/>
              <a:gd name="T29" fmla="*/ 10 h 99"/>
              <a:gd name="T30" fmla="*/ 43 w 78"/>
              <a:gd name="T31" fmla="*/ 2 h 99"/>
              <a:gd name="T32" fmla="*/ 51 w 78"/>
              <a:gd name="T33" fmla="*/ 2 h 99"/>
              <a:gd name="T34" fmla="*/ 52 w 78"/>
              <a:gd name="T35" fmla="*/ 96 h 99"/>
              <a:gd name="T36" fmla="*/ 43 w 78"/>
              <a:gd name="T37" fmla="*/ 96 h 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78" h="99">
                <a:moveTo>
                  <a:pt x="5" y="58"/>
                </a:moveTo>
                <a:cubicBezTo>
                  <a:pt x="0" y="53"/>
                  <a:pt x="0" y="45"/>
                  <a:pt x="5" y="40"/>
                </a:cubicBezTo>
                <a:cubicBezTo>
                  <a:pt x="10" y="35"/>
                  <a:pt x="18" y="36"/>
                  <a:pt x="23" y="40"/>
                </a:cubicBezTo>
                <a:cubicBezTo>
                  <a:pt x="28" y="45"/>
                  <a:pt x="28" y="53"/>
                  <a:pt x="23" y="58"/>
                </a:cubicBezTo>
                <a:cubicBezTo>
                  <a:pt x="18" y="63"/>
                  <a:pt x="10" y="63"/>
                  <a:pt x="5" y="58"/>
                </a:cubicBezTo>
                <a:close/>
                <a:moveTo>
                  <a:pt x="27" y="80"/>
                </a:moveTo>
                <a:cubicBezTo>
                  <a:pt x="24" y="77"/>
                  <a:pt x="24" y="74"/>
                  <a:pt x="27" y="71"/>
                </a:cubicBezTo>
                <a:cubicBezTo>
                  <a:pt x="39" y="59"/>
                  <a:pt x="40" y="38"/>
                  <a:pt x="27" y="26"/>
                </a:cubicBezTo>
                <a:cubicBezTo>
                  <a:pt x="25" y="24"/>
                  <a:pt x="25" y="20"/>
                  <a:pt x="27" y="18"/>
                </a:cubicBezTo>
                <a:cubicBezTo>
                  <a:pt x="30" y="15"/>
                  <a:pt x="33" y="15"/>
                  <a:pt x="36" y="18"/>
                </a:cubicBezTo>
                <a:cubicBezTo>
                  <a:pt x="53" y="35"/>
                  <a:pt x="52" y="63"/>
                  <a:pt x="35" y="80"/>
                </a:cubicBezTo>
                <a:cubicBezTo>
                  <a:pt x="33" y="82"/>
                  <a:pt x="29" y="82"/>
                  <a:pt x="27" y="80"/>
                </a:cubicBezTo>
                <a:close/>
                <a:moveTo>
                  <a:pt x="43" y="96"/>
                </a:moveTo>
                <a:cubicBezTo>
                  <a:pt x="41" y="94"/>
                  <a:pt x="41" y="90"/>
                  <a:pt x="43" y="88"/>
                </a:cubicBezTo>
                <a:cubicBezTo>
                  <a:pt x="65" y="67"/>
                  <a:pt x="65" y="32"/>
                  <a:pt x="43" y="10"/>
                </a:cubicBezTo>
                <a:cubicBezTo>
                  <a:pt x="41" y="8"/>
                  <a:pt x="41" y="4"/>
                  <a:pt x="43" y="2"/>
                </a:cubicBezTo>
                <a:cubicBezTo>
                  <a:pt x="45" y="0"/>
                  <a:pt x="49" y="0"/>
                  <a:pt x="51" y="2"/>
                </a:cubicBezTo>
                <a:cubicBezTo>
                  <a:pt x="78" y="28"/>
                  <a:pt x="78" y="70"/>
                  <a:pt x="52" y="96"/>
                </a:cubicBezTo>
                <a:cubicBezTo>
                  <a:pt x="49" y="99"/>
                  <a:pt x="46" y="99"/>
                  <a:pt x="43" y="96"/>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1800"/>
          </a:p>
        </p:txBody>
      </p:sp>
      <p:sp>
        <p:nvSpPr>
          <p:cNvPr id="77" name="Freeform 62"/>
          <p:cNvSpPr>
            <a:spLocks/>
          </p:cNvSpPr>
          <p:nvPr userDrawn="1"/>
        </p:nvSpPr>
        <p:spPr bwMode="auto">
          <a:xfrm>
            <a:off x="5437717" y="1295400"/>
            <a:ext cx="355600" cy="274638"/>
          </a:xfrm>
          <a:custGeom>
            <a:avLst/>
            <a:gdLst>
              <a:gd name="T0" fmla="*/ 33 w 69"/>
              <a:gd name="T1" fmla="*/ 0 h 71"/>
              <a:gd name="T2" fmla="*/ 69 w 69"/>
              <a:gd name="T3" fmla="*/ 28 h 71"/>
              <a:gd name="T4" fmla="*/ 43 w 69"/>
              <a:gd name="T5" fmla="*/ 60 h 71"/>
              <a:gd name="T6" fmla="*/ 32 w 69"/>
              <a:gd name="T7" fmla="*/ 71 h 71"/>
              <a:gd name="T8" fmla="*/ 23 w 69"/>
              <a:gd name="T9" fmla="*/ 62 h 71"/>
              <a:gd name="T10" fmla="*/ 47 w 69"/>
              <a:gd name="T11" fmla="*/ 28 h 71"/>
              <a:gd name="T12" fmla="*/ 34 w 69"/>
              <a:gd name="T13" fmla="*/ 16 h 71"/>
              <a:gd name="T14" fmla="*/ 9 w 69"/>
              <a:gd name="T15" fmla="*/ 34 h 71"/>
              <a:gd name="T16" fmla="*/ 0 w 69"/>
              <a:gd name="T17" fmla="*/ 26 h 71"/>
              <a:gd name="T18" fmla="*/ 33 w 69"/>
              <a:gd name="T19" fmla="*/ 0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9" h="71">
                <a:moveTo>
                  <a:pt x="33" y="0"/>
                </a:moveTo>
                <a:cubicBezTo>
                  <a:pt x="51" y="0"/>
                  <a:pt x="69" y="8"/>
                  <a:pt x="69" y="28"/>
                </a:cubicBezTo>
                <a:cubicBezTo>
                  <a:pt x="69" y="46"/>
                  <a:pt x="48" y="53"/>
                  <a:pt x="43" y="60"/>
                </a:cubicBezTo>
                <a:cubicBezTo>
                  <a:pt x="40" y="65"/>
                  <a:pt x="41" y="71"/>
                  <a:pt x="32" y="71"/>
                </a:cubicBezTo>
                <a:cubicBezTo>
                  <a:pt x="26" y="71"/>
                  <a:pt x="23" y="67"/>
                  <a:pt x="23" y="62"/>
                </a:cubicBezTo>
                <a:cubicBezTo>
                  <a:pt x="23" y="45"/>
                  <a:pt x="47" y="42"/>
                  <a:pt x="47" y="28"/>
                </a:cubicBezTo>
                <a:cubicBezTo>
                  <a:pt x="47" y="20"/>
                  <a:pt x="42" y="16"/>
                  <a:pt x="34" y="16"/>
                </a:cubicBezTo>
                <a:cubicBezTo>
                  <a:pt x="16" y="16"/>
                  <a:pt x="23" y="34"/>
                  <a:pt x="9" y="34"/>
                </a:cubicBezTo>
                <a:cubicBezTo>
                  <a:pt x="5" y="34"/>
                  <a:pt x="0" y="31"/>
                  <a:pt x="0" y="26"/>
                </a:cubicBezTo>
                <a:cubicBezTo>
                  <a:pt x="0" y="12"/>
                  <a:pt x="16" y="0"/>
                  <a:pt x="33" y="0"/>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1800"/>
          </a:p>
        </p:txBody>
      </p:sp>
      <p:sp>
        <p:nvSpPr>
          <p:cNvPr id="78" name="Oval 63"/>
          <p:cNvSpPr>
            <a:spLocks noChangeArrowheads="1"/>
          </p:cNvSpPr>
          <p:nvPr userDrawn="1"/>
        </p:nvSpPr>
        <p:spPr bwMode="auto">
          <a:xfrm>
            <a:off x="5545667" y="1589089"/>
            <a:ext cx="118533" cy="92075"/>
          </a:xfrm>
          <a:prstGeom prst="ellipse">
            <a:avLst/>
          </a:pr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1800"/>
          </a:p>
        </p:txBody>
      </p:sp>
      <p:grpSp>
        <p:nvGrpSpPr>
          <p:cNvPr id="79" name="Group 78"/>
          <p:cNvGrpSpPr/>
          <p:nvPr userDrawn="1"/>
        </p:nvGrpSpPr>
        <p:grpSpPr>
          <a:xfrm>
            <a:off x="3712634" y="1724025"/>
            <a:ext cx="433917" cy="679450"/>
            <a:chOff x="2784475" y="1724025"/>
            <a:chExt cx="325438" cy="679450"/>
          </a:xfrm>
        </p:grpSpPr>
        <p:sp>
          <p:nvSpPr>
            <p:cNvPr id="80" name="Oval 64"/>
            <p:cNvSpPr>
              <a:spLocks noChangeArrowheads="1"/>
            </p:cNvSpPr>
            <p:nvPr userDrawn="1"/>
          </p:nvSpPr>
          <p:spPr bwMode="auto">
            <a:xfrm>
              <a:off x="2894013" y="1724025"/>
              <a:ext cx="107950" cy="107950"/>
            </a:xfrm>
            <a:prstGeom prst="ellipse">
              <a:avLst/>
            </a:pr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1800"/>
            </a:p>
          </p:txBody>
        </p:sp>
        <p:sp>
          <p:nvSpPr>
            <p:cNvPr id="81" name="Line 65"/>
            <p:cNvSpPr>
              <a:spLocks noChangeShapeType="1"/>
            </p:cNvSpPr>
            <p:nvPr userDrawn="1"/>
          </p:nvSpPr>
          <p:spPr bwMode="auto">
            <a:xfrm>
              <a:off x="2947988" y="1778000"/>
              <a:ext cx="0"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1800"/>
            </a:p>
          </p:txBody>
        </p:sp>
        <p:sp>
          <p:nvSpPr>
            <p:cNvPr id="82" name="Line 66"/>
            <p:cNvSpPr>
              <a:spLocks noChangeShapeType="1"/>
            </p:cNvSpPr>
            <p:nvPr userDrawn="1"/>
          </p:nvSpPr>
          <p:spPr bwMode="auto">
            <a:xfrm>
              <a:off x="2947988" y="1778000"/>
              <a:ext cx="0"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1800"/>
            </a:p>
          </p:txBody>
        </p:sp>
        <p:sp>
          <p:nvSpPr>
            <p:cNvPr id="83" name="Freeform 67"/>
            <p:cNvSpPr>
              <a:spLocks/>
            </p:cNvSpPr>
            <p:nvPr userDrawn="1"/>
          </p:nvSpPr>
          <p:spPr bwMode="auto">
            <a:xfrm>
              <a:off x="2784475" y="1847850"/>
              <a:ext cx="325438" cy="555625"/>
            </a:xfrm>
            <a:custGeom>
              <a:avLst/>
              <a:gdLst>
                <a:gd name="T0" fmla="*/ 40 w 84"/>
                <a:gd name="T1" fmla="*/ 86 h 144"/>
                <a:gd name="T2" fmla="*/ 40 w 84"/>
                <a:gd name="T3" fmla="*/ 135 h 144"/>
                <a:gd name="T4" fmla="*/ 27 w 84"/>
                <a:gd name="T5" fmla="*/ 135 h 144"/>
                <a:gd name="T6" fmla="*/ 26 w 84"/>
                <a:gd name="T7" fmla="*/ 86 h 144"/>
                <a:gd name="T8" fmla="*/ 9 w 84"/>
                <a:gd name="T9" fmla="*/ 86 h 144"/>
                <a:gd name="T10" fmla="*/ 28 w 84"/>
                <a:gd name="T11" fmla="*/ 20 h 144"/>
                <a:gd name="T12" fmla="*/ 25 w 84"/>
                <a:gd name="T13" fmla="*/ 20 h 144"/>
                <a:gd name="T14" fmla="*/ 14 w 84"/>
                <a:gd name="T15" fmla="*/ 58 h 144"/>
                <a:gd name="T16" fmla="*/ 2 w 84"/>
                <a:gd name="T17" fmla="*/ 54 h 144"/>
                <a:gd name="T18" fmla="*/ 15 w 84"/>
                <a:gd name="T19" fmla="*/ 13 h 144"/>
                <a:gd name="T20" fmla="*/ 32 w 84"/>
                <a:gd name="T21" fmla="*/ 0 h 144"/>
                <a:gd name="T22" fmla="*/ 41 w 84"/>
                <a:gd name="T23" fmla="*/ 0 h 144"/>
                <a:gd name="T24" fmla="*/ 41 w 84"/>
                <a:gd name="T25" fmla="*/ 0 h 144"/>
                <a:gd name="T26" fmla="*/ 51 w 84"/>
                <a:gd name="T27" fmla="*/ 0 h 144"/>
                <a:gd name="T28" fmla="*/ 69 w 84"/>
                <a:gd name="T29" fmla="*/ 13 h 144"/>
                <a:gd name="T30" fmla="*/ 81 w 84"/>
                <a:gd name="T31" fmla="*/ 54 h 144"/>
                <a:gd name="T32" fmla="*/ 70 w 84"/>
                <a:gd name="T33" fmla="*/ 58 h 144"/>
                <a:gd name="T34" fmla="*/ 59 w 84"/>
                <a:gd name="T35" fmla="*/ 20 h 144"/>
                <a:gd name="T36" fmla="*/ 56 w 84"/>
                <a:gd name="T37" fmla="*/ 20 h 144"/>
                <a:gd name="T38" fmla="*/ 75 w 84"/>
                <a:gd name="T39" fmla="*/ 86 h 144"/>
                <a:gd name="T40" fmla="*/ 57 w 84"/>
                <a:gd name="T41" fmla="*/ 86 h 144"/>
                <a:gd name="T42" fmla="*/ 57 w 84"/>
                <a:gd name="T43" fmla="*/ 135 h 144"/>
                <a:gd name="T44" fmla="*/ 44 w 84"/>
                <a:gd name="T45" fmla="*/ 135 h 144"/>
                <a:gd name="T46" fmla="*/ 44 w 84"/>
                <a:gd name="T47" fmla="*/ 86 h 144"/>
                <a:gd name="T48" fmla="*/ 40 w 84"/>
                <a:gd name="T49" fmla="*/ 86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4" h="144">
                  <a:moveTo>
                    <a:pt x="40" y="86"/>
                  </a:moveTo>
                  <a:cubicBezTo>
                    <a:pt x="40" y="135"/>
                    <a:pt x="40" y="135"/>
                    <a:pt x="40" y="135"/>
                  </a:cubicBezTo>
                  <a:cubicBezTo>
                    <a:pt x="40" y="144"/>
                    <a:pt x="27" y="144"/>
                    <a:pt x="27" y="135"/>
                  </a:cubicBezTo>
                  <a:cubicBezTo>
                    <a:pt x="26" y="86"/>
                    <a:pt x="26" y="86"/>
                    <a:pt x="26" y="86"/>
                  </a:cubicBezTo>
                  <a:cubicBezTo>
                    <a:pt x="9" y="86"/>
                    <a:pt x="9" y="86"/>
                    <a:pt x="9" y="86"/>
                  </a:cubicBezTo>
                  <a:cubicBezTo>
                    <a:pt x="28" y="20"/>
                    <a:pt x="28" y="20"/>
                    <a:pt x="28" y="20"/>
                  </a:cubicBezTo>
                  <a:cubicBezTo>
                    <a:pt x="25" y="20"/>
                    <a:pt x="25" y="20"/>
                    <a:pt x="25" y="20"/>
                  </a:cubicBezTo>
                  <a:cubicBezTo>
                    <a:pt x="14" y="58"/>
                    <a:pt x="14" y="58"/>
                    <a:pt x="14" y="58"/>
                  </a:cubicBezTo>
                  <a:cubicBezTo>
                    <a:pt x="11" y="66"/>
                    <a:pt x="0" y="63"/>
                    <a:pt x="2" y="54"/>
                  </a:cubicBezTo>
                  <a:cubicBezTo>
                    <a:pt x="15" y="13"/>
                    <a:pt x="15" y="13"/>
                    <a:pt x="15" y="13"/>
                  </a:cubicBezTo>
                  <a:cubicBezTo>
                    <a:pt x="16" y="9"/>
                    <a:pt x="22" y="0"/>
                    <a:pt x="32" y="0"/>
                  </a:cubicBezTo>
                  <a:cubicBezTo>
                    <a:pt x="41" y="0"/>
                    <a:pt x="41" y="0"/>
                    <a:pt x="41" y="0"/>
                  </a:cubicBezTo>
                  <a:cubicBezTo>
                    <a:pt x="41" y="0"/>
                    <a:pt x="41" y="0"/>
                    <a:pt x="41" y="0"/>
                  </a:cubicBezTo>
                  <a:cubicBezTo>
                    <a:pt x="51" y="0"/>
                    <a:pt x="51" y="0"/>
                    <a:pt x="51" y="0"/>
                  </a:cubicBezTo>
                  <a:cubicBezTo>
                    <a:pt x="61" y="0"/>
                    <a:pt x="67" y="9"/>
                    <a:pt x="69" y="13"/>
                  </a:cubicBezTo>
                  <a:cubicBezTo>
                    <a:pt x="81" y="54"/>
                    <a:pt x="81" y="54"/>
                    <a:pt x="81" y="54"/>
                  </a:cubicBezTo>
                  <a:cubicBezTo>
                    <a:pt x="84" y="62"/>
                    <a:pt x="73" y="66"/>
                    <a:pt x="70" y="58"/>
                  </a:cubicBezTo>
                  <a:cubicBezTo>
                    <a:pt x="59" y="20"/>
                    <a:pt x="59" y="20"/>
                    <a:pt x="59" y="20"/>
                  </a:cubicBezTo>
                  <a:cubicBezTo>
                    <a:pt x="56" y="20"/>
                    <a:pt x="56" y="20"/>
                    <a:pt x="56" y="20"/>
                  </a:cubicBezTo>
                  <a:cubicBezTo>
                    <a:pt x="75" y="86"/>
                    <a:pt x="75" y="86"/>
                    <a:pt x="75" y="86"/>
                  </a:cubicBezTo>
                  <a:cubicBezTo>
                    <a:pt x="57" y="86"/>
                    <a:pt x="57" y="86"/>
                    <a:pt x="57" y="86"/>
                  </a:cubicBezTo>
                  <a:cubicBezTo>
                    <a:pt x="57" y="135"/>
                    <a:pt x="57" y="135"/>
                    <a:pt x="57" y="135"/>
                  </a:cubicBezTo>
                  <a:cubicBezTo>
                    <a:pt x="57" y="144"/>
                    <a:pt x="44" y="144"/>
                    <a:pt x="44" y="135"/>
                  </a:cubicBezTo>
                  <a:cubicBezTo>
                    <a:pt x="44" y="86"/>
                    <a:pt x="44" y="86"/>
                    <a:pt x="44" y="86"/>
                  </a:cubicBezTo>
                  <a:lnTo>
                    <a:pt x="40" y="86"/>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1800"/>
            </a:p>
          </p:txBody>
        </p:sp>
      </p:grpSp>
      <p:grpSp>
        <p:nvGrpSpPr>
          <p:cNvPr id="84" name="Group 83"/>
          <p:cNvGrpSpPr/>
          <p:nvPr userDrawn="1"/>
        </p:nvGrpSpPr>
        <p:grpSpPr>
          <a:xfrm>
            <a:off x="4258733" y="1724026"/>
            <a:ext cx="340784" cy="684213"/>
            <a:chOff x="3194050" y="1724025"/>
            <a:chExt cx="255588" cy="684213"/>
          </a:xfrm>
        </p:grpSpPr>
        <p:sp>
          <p:nvSpPr>
            <p:cNvPr id="85" name="Freeform 68"/>
            <p:cNvSpPr>
              <a:spLocks/>
            </p:cNvSpPr>
            <p:nvPr userDrawn="1"/>
          </p:nvSpPr>
          <p:spPr bwMode="auto">
            <a:xfrm>
              <a:off x="3194050" y="1847850"/>
              <a:ext cx="255588" cy="560388"/>
            </a:xfrm>
            <a:custGeom>
              <a:avLst/>
              <a:gdLst>
                <a:gd name="T0" fmla="*/ 18 w 66"/>
                <a:gd name="T1" fmla="*/ 0 h 145"/>
                <a:gd name="T2" fmla="*/ 0 w 66"/>
                <a:gd name="T3" fmla="*/ 19 h 145"/>
                <a:gd name="T4" fmla="*/ 0 w 66"/>
                <a:gd name="T5" fmla="*/ 63 h 145"/>
                <a:gd name="T6" fmla="*/ 12 w 66"/>
                <a:gd name="T7" fmla="*/ 63 h 145"/>
                <a:gd name="T8" fmla="*/ 12 w 66"/>
                <a:gd name="T9" fmla="*/ 23 h 145"/>
                <a:gd name="T10" fmla="*/ 15 w 66"/>
                <a:gd name="T11" fmla="*/ 23 h 145"/>
                <a:gd name="T12" fmla="*/ 15 w 66"/>
                <a:gd name="T13" fmla="*/ 133 h 145"/>
                <a:gd name="T14" fmla="*/ 31 w 66"/>
                <a:gd name="T15" fmla="*/ 133 h 145"/>
                <a:gd name="T16" fmla="*/ 31 w 66"/>
                <a:gd name="T17" fmla="*/ 69 h 145"/>
                <a:gd name="T18" fmla="*/ 34 w 66"/>
                <a:gd name="T19" fmla="*/ 69 h 145"/>
                <a:gd name="T20" fmla="*/ 34 w 66"/>
                <a:gd name="T21" fmla="*/ 133 h 145"/>
                <a:gd name="T22" fmla="*/ 51 w 66"/>
                <a:gd name="T23" fmla="*/ 133 h 145"/>
                <a:gd name="T24" fmla="*/ 51 w 66"/>
                <a:gd name="T25" fmla="*/ 23 h 145"/>
                <a:gd name="T26" fmla="*/ 54 w 66"/>
                <a:gd name="T27" fmla="*/ 23 h 145"/>
                <a:gd name="T28" fmla="*/ 54 w 66"/>
                <a:gd name="T29" fmla="*/ 63 h 145"/>
                <a:gd name="T30" fmla="*/ 66 w 66"/>
                <a:gd name="T31" fmla="*/ 63 h 145"/>
                <a:gd name="T32" fmla="*/ 66 w 66"/>
                <a:gd name="T33" fmla="*/ 19 h 145"/>
                <a:gd name="T34" fmla="*/ 48 w 66"/>
                <a:gd name="T35" fmla="*/ 0 h 145"/>
                <a:gd name="T36" fmla="*/ 18 w 66"/>
                <a:gd name="T37" fmla="*/ 0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6" h="145">
                  <a:moveTo>
                    <a:pt x="18" y="0"/>
                  </a:moveTo>
                  <a:cubicBezTo>
                    <a:pt x="8" y="0"/>
                    <a:pt x="0" y="9"/>
                    <a:pt x="0" y="19"/>
                  </a:cubicBezTo>
                  <a:cubicBezTo>
                    <a:pt x="0" y="63"/>
                    <a:pt x="0" y="63"/>
                    <a:pt x="0" y="63"/>
                  </a:cubicBezTo>
                  <a:cubicBezTo>
                    <a:pt x="0" y="71"/>
                    <a:pt x="12" y="71"/>
                    <a:pt x="12" y="63"/>
                  </a:cubicBezTo>
                  <a:cubicBezTo>
                    <a:pt x="12" y="23"/>
                    <a:pt x="12" y="23"/>
                    <a:pt x="12" y="23"/>
                  </a:cubicBezTo>
                  <a:cubicBezTo>
                    <a:pt x="15" y="23"/>
                    <a:pt x="15" y="23"/>
                    <a:pt x="15" y="23"/>
                  </a:cubicBezTo>
                  <a:cubicBezTo>
                    <a:pt x="15" y="133"/>
                    <a:pt x="15" y="133"/>
                    <a:pt x="15" y="133"/>
                  </a:cubicBezTo>
                  <a:cubicBezTo>
                    <a:pt x="15" y="145"/>
                    <a:pt x="31" y="144"/>
                    <a:pt x="31" y="133"/>
                  </a:cubicBezTo>
                  <a:cubicBezTo>
                    <a:pt x="31" y="69"/>
                    <a:pt x="31" y="69"/>
                    <a:pt x="31" y="69"/>
                  </a:cubicBezTo>
                  <a:cubicBezTo>
                    <a:pt x="34" y="69"/>
                    <a:pt x="34" y="69"/>
                    <a:pt x="34" y="69"/>
                  </a:cubicBezTo>
                  <a:cubicBezTo>
                    <a:pt x="34" y="133"/>
                    <a:pt x="34" y="133"/>
                    <a:pt x="34" y="133"/>
                  </a:cubicBezTo>
                  <a:cubicBezTo>
                    <a:pt x="34" y="144"/>
                    <a:pt x="51" y="145"/>
                    <a:pt x="51" y="133"/>
                  </a:cubicBezTo>
                  <a:cubicBezTo>
                    <a:pt x="51" y="23"/>
                    <a:pt x="51" y="23"/>
                    <a:pt x="51" y="23"/>
                  </a:cubicBezTo>
                  <a:cubicBezTo>
                    <a:pt x="54" y="23"/>
                    <a:pt x="54" y="23"/>
                    <a:pt x="54" y="23"/>
                  </a:cubicBezTo>
                  <a:cubicBezTo>
                    <a:pt x="54" y="63"/>
                    <a:pt x="54" y="63"/>
                    <a:pt x="54" y="63"/>
                  </a:cubicBezTo>
                  <a:cubicBezTo>
                    <a:pt x="54" y="71"/>
                    <a:pt x="66" y="71"/>
                    <a:pt x="66" y="63"/>
                  </a:cubicBezTo>
                  <a:cubicBezTo>
                    <a:pt x="66" y="19"/>
                    <a:pt x="66" y="19"/>
                    <a:pt x="66" y="19"/>
                  </a:cubicBezTo>
                  <a:cubicBezTo>
                    <a:pt x="66" y="10"/>
                    <a:pt x="58" y="0"/>
                    <a:pt x="48" y="0"/>
                  </a:cubicBezTo>
                  <a:lnTo>
                    <a:pt x="18" y="0"/>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1800"/>
            </a:p>
          </p:txBody>
        </p:sp>
        <p:sp>
          <p:nvSpPr>
            <p:cNvPr id="86" name="Oval 69"/>
            <p:cNvSpPr>
              <a:spLocks noChangeArrowheads="1"/>
            </p:cNvSpPr>
            <p:nvPr userDrawn="1"/>
          </p:nvSpPr>
          <p:spPr bwMode="auto">
            <a:xfrm>
              <a:off x="3268663" y="1724025"/>
              <a:ext cx="107950" cy="112713"/>
            </a:xfrm>
            <a:prstGeom prst="ellipse">
              <a:avLst/>
            </a:pr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1800"/>
            </a:p>
          </p:txBody>
        </p:sp>
        <p:sp>
          <p:nvSpPr>
            <p:cNvPr id="87" name="Line 70"/>
            <p:cNvSpPr>
              <a:spLocks noChangeShapeType="1"/>
            </p:cNvSpPr>
            <p:nvPr userDrawn="1"/>
          </p:nvSpPr>
          <p:spPr bwMode="auto">
            <a:xfrm>
              <a:off x="3322638" y="1778000"/>
              <a:ext cx="0"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1800"/>
            </a:p>
          </p:txBody>
        </p:sp>
        <p:sp>
          <p:nvSpPr>
            <p:cNvPr id="88" name="Line 71"/>
            <p:cNvSpPr>
              <a:spLocks noChangeShapeType="1"/>
            </p:cNvSpPr>
            <p:nvPr userDrawn="1"/>
          </p:nvSpPr>
          <p:spPr bwMode="auto">
            <a:xfrm>
              <a:off x="3322638" y="1778000"/>
              <a:ext cx="0"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1800"/>
            </a:p>
          </p:txBody>
        </p:sp>
      </p:grpSp>
      <p:grpSp>
        <p:nvGrpSpPr>
          <p:cNvPr id="89" name="Group 88"/>
          <p:cNvGrpSpPr/>
          <p:nvPr userDrawn="1"/>
        </p:nvGrpSpPr>
        <p:grpSpPr>
          <a:xfrm>
            <a:off x="8240184" y="1743075"/>
            <a:ext cx="626533" cy="649288"/>
            <a:chOff x="6180138" y="1743075"/>
            <a:chExt cx="469900" cy="649288"/>
          </a:xfrm>
        </p:grpSpPr>
        <p:sp>
          <p:nvSpPr>
            <p:cNvPr id="90" name="Freeform 72"/>
            <p:cNvSpPr>
              <a:spLocks/>
            </p:cNvSpPr>
            <p:nvPr userDrawn="1"/>
          </p:nvSpPr>
          <p:spPr bwMode="auto">
            <a:xfrm>
              <a:off x="6330950" y="1966913"/>
              <a:ext cx="242888" cy="39688"/>
            </a:xfrm>
            <a:custGeom>
              <a:avLst/>
              <a:gdLst>
                <a:gd name="T0" fmla="*/ 5 w 63"/>
                <a:gd name="T1" fmla="*/ 10 h 10"/>
                <a:gd name="T2" fmla="*/ 58 w 63"/>
                <a:gd name="T3" fmla="*/ 10 h 10"/>
                <a:gd name="T4" fmla="*/ 63 w 63"/>
                <a:gd name="T5" fmla="*/ 5 h 10"/>
                <a:gd name="T6" fmla="*/ 58 w 63"/>
                <a:gd name="T7" fmla="*/ 0 h 10"/>
                <a:gd name="T8" fmla="*/ 5 w 63"/>
                <a:gd name="T9" fmla="*/ 0 h 10"/>
                <a:gd name="T10" fmla="*/ 0 w 63"/>
                <a:gd name="T11" fmla="*/ 5 h 10"/>
                <a:gd name="T12" fmla="*/ 5 w 63"/>
                <a:gd name="T13" fmla="*/ 10 h 10"/>
              </a:gdLst>
              <a:ahLst/>
              <a:cxnLst>
                <a:cxn ang="0">
                  <a:pos x="T0" y="T1"/>
                </a:cxn>
                <a:cxn ang="0">
                  <a:pos x="T2" y="T3"/>
                </a:cxn>
                <a:cxn ang="0">
                  <a:pos x="T4" y="T5"/>
                </a:cxn>
                <a:cxn ang="0">
                  <a:pos x="T6" y="T7"/>
                </a:cxn>
                <a:cxn ang="0">
                  <a:pos x="T8" y="T9"/>
                </a:cxn>
                <a:cxn ang="0">
                  <a:pos x="T10" y="T11"/>
                </a:cxn>
                <a:cxn ang="0">
                  <a:pos x="T12" y="T13"/>
                </a:cxn>
              </a:cxnLst>
              <a:rect l="0" t="0" r="r" b="b"/>
              <a:pathLst>
                <a:path w="63" h="10">
                  <a:moveTo>
                    <a:pt x="5" y="10"/>
                  </a:moveTo>
                  <a:cubicBezTo>
                    <a:pt x="58" y="10"/>
                    <a:pt x="58" y="10"/>
                    <a:pt x="58" y="10"/>
                  </a:cubicBezTo>
                  <a:cubicBezTo>
                    <a:pt x="61" y="10"/>
                    <a:pt x="63" y="8"/>
                    <a:pt x="63" y="5"/>
                  </a:cubicBezTo>
                  <a:cubicBezTo>
                    <a:pt x="63" y="2"/>
                    <a:pt x="61" y="0"/>
                    <a:pt x="58" y="0"/>
                  </a:cubicBezTo>
                  <a:cubicBezTo>
                    <a:pt x="5" y="0"/>
                    <a:pt x="5" y="0"/>
                    <a:pt x="5" y="0"/>
                  </a:cubicBezTo>
                  <a:cubicBezTo>
                    <a:pt x="2" y="0"/>
                    <a:pt x="0" y="2"/>
                    <a:pt x="0" y="5"/>
                  </a:cubicBezTo>
                  <a:cubicBezTo>
                    <a:pt x="0" y="8"/>
                    <a:pt x="2" y="10"/>
                    <a:pt x="5" y="10"/>
                  </a:cubicBezTo>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1800"/>
            </a:p>
          </p:txBody>
        </p:sp>
        <p:sp>
          <p:nvSpPr>
            <p:cNvPr id="91" name="Freeform 73"/>
            <p:cNvSpPr>
              <a:spLocks/>
            </p:cNvSpPr>
            <p:nvPr userDrawn="1"/>
          </p:nvSpPr>
          <p:spPr bwMode="auto">
            <a:xfrm>
              <a:off x="6330950" y="2098675"/>
              <a:ext cx="242888" cy="39688"/>
            </a:xfrm>
            <a:custGeom>
              <a:avLst/>
              <a:gdLst>
                <a:gd name="T0" fmla="*/ 5 w 63"/>
                <a:gd name="T1" fmla="*/ 10 h 10"/>
                <a:gd name="T2" fmla="*/ 58 w 63"/>
                <a:gd name="T3" fmla="*/ 10 h 10"/>
                <a:gd name="T4" fmla="*/ 63 w 63"/>
                <a:gd name="T5" fmla="*/ 5 h 10"/>
                <a:gd name="T6" fmla="*/ 58 w 63"/>
                <a:gd name="T7" fmla="*/ 0 h 10"/>
                <a:gd name="T8" fmla="*/ 5 w 63"/>
                <a:gd name="T9" fmla="*/ 0 h 10"/>
                <a:gd name="T10" fmla="*/ 0 w 63"/>
                <a:gd name="T11" fmla="*/ 5 h 10"/>
                <a:gd name="T12" fmla="*/ 5 w 63"/>
                <a:gd name="T13" fmla="*/ 10 h 10"/>
              </a:gdLst>
              <a:ahLst/>
              <a:cxnLst>
                <a:cxn ang="0">
                  <a:pos x="T0" y="T1"/>
                </a:cxn>
                <a:cxn ang="0">
                  <a:pos x="T2" y="T3"/>
                </a:cxn>
                <a:cxn ang="0">
                  <a:pos x="T4" y="T5"/>
                </a:cxn>
                <a:cxn ang="0">
                  <a:pos x="T6" y="T7"/>
                </a:cxn>
                <a:cxn ang="0">
                  <a:pos x="T8" y="T9"/>
                </a:cxn>
                <a:cxn ang="0">
                  <a:pos x="T10" y="T11"/>
                </a:cxn>
                <a:cxn ang="0">
                  <a:pos x="T12" y="T13"/>
                </a:cxn>
              </a:cxnLst>
              <a:rect l="0" t="0" r="r" b="b"/>
              <a:pathLst>
                <a:path w="63" h="10">
                  <a:moveTo>
                    <a:pt x="5" y="10"/>
                  </a:moveTo>
                  <a:cubicBezTo>
                    <a:pt x="58" y="10"/>
                    <a:pt x="58" y="10"/>
                    <a:pt x="58" y="10"/>
                  </a:cubicBezTo>
                  <a:cubicBezTo>
                    <a:pt x="61" y="10"/>
                    <a:pt x="63" y="8"/>
                    <a:pt x="63" y="5"/>
                  </a:cubicBezTo>
                  <a:cubicBezTo>
                    <a:pt x="63" y="2"/>
                    <a:pt x="61" y="0"/>
                    <a:pt x="58" y="0"/>
                  </a:cubicBezTo>
                  <a:cubicBezTo>
                    <a:pt x="5" y="0"/>
                    <a:pt x="5" y="0"/>
                    <a:pt x="5" y="0"/>
                  </a:cubicBezTo>
                  <a:cubicBezTo>
                    <a:pt x="2" y="0"/>
                    <a:pt x="0" y="2"/>
                    <a:pt x="0" y="5"/>
                  </a:cubicBezTo>
                  <a:cubicBezTo>
                    <a:pt x="0" y="8"/>
                    <a:pt x="2" y="10"/>
                    <a:pt x="5" y="10"/>
                  </a:cubicBezTo>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1800"/>
            </a:p>
          </p:txBody>
        </p:sp>
        <p:sp>
          <p:nvSpPr>
            <p:cNvPr id="92" name="Freeform 74"/>
            <p:cNvSpPr>
              <a:spLocks/>
            </p:cNvSpPr>
            <p:nvPr userDrawn="1"/>
          </p:nvSpPr>
          <p:spPr bwMode="auto">
            <a:xfrm>
              <a:off x="6330950" y="2230438"/>
              <a:ext cx="242888" cy="38100"/>
            </a:xfrm>
            <a:custGeom>
              <a:avLst/>
              <a:gdLst>
                <a:gd name="T0" fmla="*/ 5 w 63"/>
                <a:gd name="T1" fmla="*/ 10 h 10"/>
                <a:gd name="T2" fmla="*/ 58 w 63"/>
                <a:gd name="T3" fmla="*/ 10 h 10"/>
                <a:gd name="T4" fmla="*/ 63 w 63"/>
                <a:gd name="T5" fmla="*/ 5 h 10"/>
                <a:gd name="T6" fmla="*/ 58 w 63"/>
                <a:gd name="T7" fmla="*/ 0 h 10"/>
                <a:gd name="T8" fmla="*/ 5 w 63"/>
                <a:gd name="T9" fmla="*/ 0 h 10"/>
                <a:gd name="T10" fmla="*/ 0 w 63"/>
                <a:gd name="T11" fmla="*/ 5 h 10"/>
                <a:gd name="T12" fmla="*/ 5 w 63"/>
                <a:gd name="T13" fmla="*/ 10 h 10"/>
              </a:gdLst>
              <a:ahLst/>
              <a:cxnLst>
                <a:cxn ang="0">
                  <a:pos x="T0" y="T1"/>
                </a:cxn>
                <a:cxn ang="0">
                  <a:pos x="T2" y="T3"/>
                </a:cxn>
                <a:cxn ang="0">
                  <a:pos x="T4" y="T5"/>
                </a:cxn>
                <a:cxn ang="0">
                  <a:pos x="T6" y="T7"/>
                </a:cxn>
                <a:cxn ang="0">
                  <a:pos x="T8" y="T9"/>
                </a:cxn>
                <a:cxn ang="0">
                  <a:pos x="T10" y="T11"/>
                </a:cxn>
                <a:cxn ang="0">
                  <a:pos x="T12" y="T13"/>
                </a:cxn>
              </a:cxnLst>
              <a:rect l="0" t="0" r="r" b="b"/>
              <a:pathLst>
                <a:path w="63" h="10">
                  <a:moveTo>
                    <a:pt x="5" y="10"/>
                  </a:moveTo>
                  <a:cubicBezTo>
                    <a:pt x="58" y="10"/>
                    <a:pt x="58" y="10"/>
                    <a:pt x="58" y="10"/>
                  </a:cubicBezTo>
                  <a:cubicBezTo>
                    <a:pt x="61" y="10"/>
                    <a:pt x="63" y="8"/>
                    <a:pt x="63" y="5"/>
                  </a:cubicBezTo>
                  <a:cubicBezTo>
                    <a:pt x="63" y="2"/>
                    <a:pt x="61" y="0"/>
                    <a:pt x="58" y="0"/>
                  </a:cubicBezTo>
                  <a:cubicBezTo>
                    <a:pt x="5" y="0"/>
                    <a:pt x="5" y="0"/>
                    <a:pt x="5" y="0"/>
                  </a:cubicBezTo>
                  <a:cubicBezTo>
                    <a:pt x="2" y="0"/>
                    <a:pt x="0" y="2"/>
                    <a:pt x="0" y="5"/>
                  </a:cubicBezTo>
                  <a:cubicBezTo>
                    <a:pt x="0" y="8"/>
                    <a:pt x="2" y="10"/>
                    <a:pt x="5" y="10"/>
                  </a:cubicBezTo>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1800"/>
            </a:p>
          </p:txBody>
        </p:sp>
        <p:sp>
          <p:nvSpPr>
            <p:cNvPr id="93" name="Freeform 75"/>
            <p:cNvSpPr>
              <a:spLocks/>
            </p:cNvSpPr>
            <p:nvPr userDrawn="1"/>
          </p:nvSpPr>
          <p:spPr bwMode="auto">
            <a:xfrm>
              <a:off x="6342063" y="1743075"/>
              <a:ext cx="146050" cy="120650"/>
            </a:xfrm>
            <a:custGeom>
              <a:avLst/>
              <a:gdLst>
                <a:gd name="T0" fmla="*/ 4 w 38"/>
                <a:gd name="T1" fmla="*/ 31 h 31"/>
                <a:gd name="T2" fmla="*/ 34 w 38"/>
                <a:gd name="T3" fmla="*/ 31 h 31"/>
                <a:gd name="T4" fmla="*/ 38 w 38"/>
                <a:gd name="T5" fmla="*/ 28 h 31"/>
                <a:gd name="T6" fmla="*/ 38 w 38"/>
                <a:gd name="T7" fmla="*/ 13 h 31"/>
                <a:gd name="T8" fmla="*/ 34 w 38"/>
                <a:gd name="T9" fmla="*/ 9 h 31"/>
                <a:gd name="T10" fmla="*/ 29 w 38"/>
                <a:gd name="T11" fmla="*/ 9 h 31"/>
                <a:gd name="T12" fmla="*/ 29 w 38"/>
                <a:gd name="T13" fmla="*/ 9 h 31"/>
                <a:gd name="T14" fmla="*/ 29 w 38"/>
                <a:gd name="T15" fmla="*/ 1 h 31"/>
                <a:gd name="T16" fmla="*/ 27 w 38"/>
                <a:gd name="T17" fmla="*/ 0 h 31"/>
                <a:gd name="T18" fmla="*/ 11 w 38"/>
                <a:gd name="T19" fmla="*/ 0 h 31"/>
                <a:gd name="T20" fmla="*/ 9 w 38"/>
                <a:gd name="T21" fmla="*/ 1 h 31"/>
                <a:gd name="T22" fmla="*/ 9 w 38"/>
                <a:gd name="T23" fmla="*/ 9 h 31"/>
                <a:gd name="T24" fmla="*/ 9 w 38"/>
                <a:gd name="T25" fmla="*/ 9 h 31"/>
                <a:gd name="T26" fmla="*/ 4 w 38"/>
                <a:gd name="T27" fmla="*/ 9 h 31"/>
                <a:gd name="T28" fmla="*/ 0 w 38"/>
                <a:gd name="T29" fmla="*/ 13 h 31"/>
                <a:gd name="T30" fmla="*/ 0 w 38"/>
                <a:gd name="T31" fmla="*/ 28 h 31"/>
                <a:gd name="T32" fmla="*/ 4 w 38"/>
                <a:gd name="T33" fmla="*/ 31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8" h="31">
                  <a:moveTo>
                    <a:pt x="4" y="31"/>
                  </a:moveTo>
                  <a:cubicBezTo>
                    <a:pt x="34" y="31"/>
                    <a:pt x="34" y="31"/>
                    <a:pt x="34" y="31"/>
                  </a:cubicBezTo>
                  <a:cubicBezTo>
                    <a:pt x="36" y="31"/>
                    <a:pt x="38" y="30"/>
                    <a:pt x="38" y="28"/>
                  </a:cubicBezTo>
                  <a:cubicBezTo>
                    <a:pt x="38" y="13"/>
                    <a:pt x="38" y="13"/>
                    <a:pt x="38" y="13"/>
                  </a:cubicBezTo>
                  <a:cubicBezTo>
                    <a:pt x="38" y="11"/>
                    <a:pt x="36" y="9"/>
                    <a:pt x="34" y="9"/>
                  </a:cubicBezTo>
                  <a:cubicBezTo>
                    <a:pt x="29" y="9"/>
                    <a:pt x="29" y="9"/>
                    <a:pt x="29" y="9"/>
                  </a:cubicBezTo>
                  <a:cubicBezTo>
                    <a:pt x="29" y="9"/>
                    <a:pt x="29" y="9"/>
                    <a:pt x="29" y="9"/>
                  </a:cubicBezTo>
                  <a:cubicBezTo>
                    <a:pt x="29" y="1"/>
                    <a:pt x="29" y="1"/>
                    <a:pt x="29" y="1"/>
                  </a:cubicBezTo>
                  <a:cubicBezTo>
                    <a:pt x="29" y="1"/>
                    <a:pt x="28" y="0"/>
                    <a:pt x="27" y="0"/>
                  </a:cubicBezTo>
                  <a:cubicBezTo>
                    <a:pt x="11" y="0"/>
                    <a:pt x="11" y="0"/>
                    <a:pt x="11" y="0"/>
                  </a:cubicBezTo>
                  <a:cubicBezTo>
                    <a:pt x="10" y="0"/>
                    <a:pt x="9" y="1"/>
                    <a:pt x="9" y="1"/>
                  </a:cubicBezTo>
                  <a:cubicBezTo>
                    <a:pt x="9" y="9"/>
                    <a:pt x="9" y="9"/>
                    <a:pt x="9" y="9"/>
                  </a:cubicBezTo>
                  <a:cubicBezTo>
                    <a:pt x="9" y="9"/>
                    <a:pt x="9" y="9"/>
                    <a:pt x="9" y="9"/>
                  </a:cubicBezTo>
                  <a:cubicBezTo>
                    <a:pt x="4" y="9"/>
                    <a:pt x="4" y="9"/>
                    <a:pt x="4" y="9"/>
                  </a:cubicBezTo>
                  <a:cubicBezTo>
                    <a:pt x="2" y="9"/>
                    <a:pt x="0" y="11"/>
                    <a:pt x="0" y="13"/>
                  </a:cubicBezTo>
                  <a:cubicBezTo>
                    <a:pt x="0" y="28"/>
                    <a:pt x="0" y="28"/>
                    <a:pt x="0" y="28"/>
                  </a:cubicBezTo>
                  <a:cubicBezTo>
                    <a:pt x="0" y="30"/>
                    <a:pt x="2" y="31"/>
                    <a:pt x="4" y="31"/>
                  </a:cubicBezTo>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1800"/>
            </a:p>
          </p:txBody>
        </p:sp>
        <p:sp>
          <p:nvSpPr>
            <p:cNvPr id="94" name="Freeform 76"/>
            <p:cNvSpPr>
              <a:spLocks/>
            </p:cNvSpPr>
            <p:nvPr userDrawn="1"/>
          </p:nvSpPr>
          <p:spPr bwMode="auto">
            <a:xfrm>
              <a:off x="6180138" y="1804988"/>
              <a:ext cx="469900" cy="587375"/>
            </a:xfrm>
            <a:custGeom>
              <a:avLst/>
              <a:gdLst>
                <a:gd name="T0" fmla="*/ 108 w 122"/>
                <a:gd name="T1" fmla="*/ 0 h 152"/>
                <a:gd name="T2" fmla="*/ 85 w 122"/>
                <a:gd name="T3" fmla="*/ 0 h 152"/>
                <a:gd name="T4" fmla="*/ 85 w 122"/>
                <a:gd name="T5" fmla="*/ 10 h 152"/>
                <a:gd name="T6" fmla="*/ 108 w 122"/>
                <a:gd name="T7" fmla="*/ 10 h 152"/>
                <a:gd name="T8" fmla="*/ 112 w 122"/>
                <a:gd name="T9" fmla="*/ 12 h 152"/>
                <a:gd name="T10" fmla="*/ 112 w 122"/>
                <a:gd name="T11" fmla="*/ 140 h 152"/>
                <a:gd name="T12" fmla="*/ 108 w 122"/>
                <a:gd name="T13" fmla="*/ 142 h 152"/>
                <a:gd name="T14" fmla="*/ 14 w 122"/>
                <a:gd name="T15" fmla="*/ 142 h 152"/>
                <a:gd name="T16" fmla="*/ 10 w 122"/>
                <a:gd name="T17" fmla="*/ 140 h 152"/>
                <a:gd name="T18" fmla="*/ 10 w 122"/>
                <a:gd name="T19" fmla="*/ 12 h 152"/>
                <a:gd name="T20" fmla="*/ 14 w 122"/>
                <a:gd name="T21" fmla="*/ 10 h 152"/>
                <a:gd name="T22" fmla="*/ 37 w 122"/>
                <a:gd name="T23" fmla="*/ 10 h 152"/>
                <a:gd name="T24" fmla="*/ 37 w 122"/>
                <a:gd name="T25" fmla="*/ 0 h 152"/>
                <a:gd name="T26" fmla="*/ 14 w 122"/>
                <a:gd name="T27" fmla="*/ 0 h 152"/>
                <a:gd name="T28" fmla="*/ 0 w 122"/>
                <a:gd name="T29" fmla="*/ 12 h 152"/>
                <a:gd name="T30" fmla="*/ 0 w 122"/>
                <a:gd name="T31" fmla="*/ 140 h 152"/>
                <a:gd name="T32" fmla="*/ 14 w 122"/>
                <a:gd name="T33" fmla="*/ 152 h 152"/>
                <a:gd name="T34" fmla="*/ 108 w 122"/>
                <a:gd name="T35" fmla="*/ 152 h 152"/>
                <a:gd name="T36" fmla="*/ 122 w 122"/>
                <a:gd name="T37" fmla="*/ 140 h 152"/>
                <a:gd name="T38" fmla="*/ 122 w 122"/>
                <a:gd name="T39" fmla="*/ 12 h 152"/>
                <a:gd name="T40" fmla="*/ 108 w 122"/>
                <a:gd name="T41" fmla="*/ 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22" h="152">
                  <a:moveTo>
                    <a:pt x="108" y="0"/>
                  </a:moveTo>
                  <a:cubicBezTo>
                    <a:pt x="85" y="0"/>
                    <a:pt x="85" y="0"/>
                    <a:pt x="85" y="0"/>
                  </a:cubicBezTo>
                  <a:cubicBezTo>
                    <a:pt x="85" y="10"/>
                    <a:pt x="85" y="10"/>
                    <a:pt x="85" y="10"/>
                  </a:cubicBezTo>
                  <a:cubicBezTo>
                    <a:pt x="108" y="10"/>
                    <a:pt x="108" y="10"/>
                    <a:pt x="108" y="10"/>
                  </a:cubicBezTo>
                  <a:cubicBezTo>
                    <a:pt x="110" y="10"/>
                    <a:pt x="112" y="11"/>
                    <a:pt x="112" y="12"/>
                  </a:cubicBezTo>
                  <a:cubicBezTo>
                    <a:pt x="112" y="140"/>
                    <a:pt x="112" y="140"/>
                    <a:pt x="112" y="140"/>
                  </a:cubicBezTo>
                  <a:cubicBezTo>
                    <a:pt x="112" y="141"/>
                    <a:pt x="110" y="142"/>
                    <a:pt x="108" y="142"/>
                  </a:cubicBezTo>
                  <a:cubicBezTo>
                    <a:pt x="14" y="142"/>
                    <a:pt x="14" y="142"/>
                    <a:pt x="14" y="142"/>
                  </a:cubicBezTo>
                  <a:cubicBezTo>
                    <a:pt x="12" y="142"/>
                    <a:pt x="10" y="141"/>
                    <a:pt x="10" y="140"/>
                  </a:cubicBezTo>
                  <a:cubicBezTo>
                    <a:pt x="10" y="12"/>
                    <a:pt x="10" y="12"/>
                    <a:pt x="10" y="12"/>
                  </a:cubicBezTo>
                  <a:cubicBezTo>
                    <a:pt x="10" y="11"/>
                    <a:pt x="12" y="10"/>
                    <a:pt x="14" y="10"/>
                  </a:cubicBezTo>
                  <a:cubicBezTo>
                    <a:pt x="37" y="10"/>
                    <a:pt x="37" y="10"/>
                    <a:pt x="37" y="10"/>
                  </a:cubicBezTo>
                  <a:cubicBezTo>
                    <a:pt x="37" y="0"/>
                    <a:pt x="37" y="0"/>
                    <a:pt x="37" y="0"/>
                  </a:cubicBezTo>
                  <a:cubicBezTo>
                    <a:pt x="14" y="0"/>
                    <a:pt x="14" y="0"/>
                    <a:pt x="14" y="0"/>
                  </a:cubicBezTo>
                  <a:cubicBezTo>
                    <a:pt x="6" y="0"/>
                    <a:pt x="0" y="5"/>
                    <a:pt x="0" y="12"/>
                  </a:cubicBezTo>
                  <a:cubicBezTo>
                    <a:pt x="0" y="140"/>
                    <a:pt x="0" y="140"/>
                    <a:pt x="0" y="140"/>
                  </a:cubicBezTo>
                  <a:cubicBezTo>
                    <a:pt x="0" y="147"/>
                    <a:pt x="6" y="152"/>
                    <a:pt x="14" y="152"/>
                  </a:cubicBezTo>
                  <a:cubicBezTo>
                    <a:pt x="108" y="152"/>
                    <a:pt x="108" y="152"/>
                    <a:pt x="108" y="152"/>
                  </a:cubicBezTo>
                  <a:cubicBezTo>
                    <a:pt x="115" y="152"/>
                    <a:pt x="122" y="147"/>
                    <a:pt x="122" y="140"/>
                  </a:cubicBezTo>
                  <a:cubicBezTo>
                    <a:pt x="122" y="12"/>
                    <a:pt x="122" y="12"/>
                    <a:pt x="122" y="12"/>
                  </a:cubicBezTo>
                  <a:cubicBezTo>
                    <a:pt x="122" y="5"/>
                    <a:pt x="115" y="0"/>
                    <a:pt x="108" y="0"/>
                  </a:cubicBezTo>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1800"/>
            </a:p>
          </p:txBody>
        </p:sp>
        <p:sp>
          <p:nvSpPr>
            <p:cNvPr id="95" name="Freeform 77"/>
            <p:cNvSpPr>
              <a:spLocks/>
            </p:cNvSpPr>
            <p:nvPr userDrawn="1"/>
          </p:nvSpPr>
          <p:spPr bwMode="auto">
            <a:xfrm>
              <a:off x="6242050" y="1909763"/>
              <a:ext cx="115888" cy="115888"/>
            </a:xfrm>
            <a:custGeom>
              <a:avLst/>
              <a:gdLst>
                <a:gd name="T0" fmla="*/ 30 w 30"/>
                <a:gd name="T1" fmla="*/ 1 h 30"/>
                <a:gd name="T2" fmla="*/ 18 w 30"/>
                <a:gd name="T3" fmla="*/ 16 h 30"/>
                <a:gd name="T4" fmla="*/ 12 w 30"/>
                <a:gd name="T5" fmla="*/ 25 h 30"/>
                <a:gd name="T6" fmla="*/ 11 w 30"/>
                <a:gd name="T7" fmla="*/ 27 h 30"/>
                <a:gd name="T8" fmla="*/ 6 w 30"/>
                <a:gd name="T9" fmla="*/ 30 h 30"/>
                <a:gd name="T10" fmla="*/ 4 w 30"/>
                <a:gd name="T11" fmla="*/ 30 h 30"/>
                <a:gd name="T12" fmla="*/ 3 w 30"/>
                <a:gd name="T13" fmla="*/ 28 h 30"/>
                <a:gd name="T14" fmla="*/ 2 w 30"/>
                <a:gd name="T15" fmla="*/ 26 h 30"/>
                <a:gd name="T16" fmla="*/ 1 w 30"/>
                <a:gd name="T17" fmla="*/ 23 h 30"/>
                <a:gd name="T18" fmla="*/ 1 w 30"/>
                <a:gd name="T19" fmla="*/ 22 h 30"/>
                <a:gd name="T20" fmla="*/ 0 w 30"/>
                <a:gd name="T21" fmla="*/ 19 h 30"/>
                <a:gd name="T22" fmla="*/ 1 w 30"/>
                <a:gd name="T23" fmla="*/ 16 h 30"/>
                <a:gd name="T24" fmla="*/ 5 w 30"/>
                <a:gd name="T25" fmla="*/ 15 h 30"/>
                <a:gd name="T26" fmla="*/ 6 w 30"/>
                <a:gd name="T27" fmla="*/ 15 h 30"/>
                <a:gd name="T28" fmla="*/ 6 w 30"/>
                <a:gd name="T29" fmla="*/ 17 h 30"/>
                <a:gd name="T30" fmla="*/ 7 w 30"/>
                <a:gd name="T31" fmla="*/ 18 h 30"/>
                <a:gd name="T32" fmla="*/ 8 w 30"/>
                <a:gd name="T33" fmla="*/ 21 h 30"/>
                <a:gd name="T34" fmla="*/ 12 w 30"/>
                <a:gd name="T35" fmla="*/ 15 h 30"/>
                <a:gd name="T36" fmla="*/ 14 w 30"/>
                <a:gd name="T37" fmla="*/ 13 h 30"/>
                <a:gd name="T38" fmla="*/ 19 w 30"/>
                <a:gd name="T39" fmla="*/ 6 h 30"/>
                <a:gd name="T40" fmla="*/ 22 w 30"/>
                <a:gd name="T41" fmla="*/ 2 h 30"/>
                <a:gd name="T42" fmla="*/ 25 w 30"/>
                <a:gd name="T43" fmla="*/ 1 h 30"/>
                <a:gd name="T44" fmla="*/ 30 w 30"/>
                <a:gd name="T45" fmla="*/ 0 h 30"/>
                <a:gd name="T46" fmla="*/ 30 w 30"/>
                <a:gd name="T47" fmla="*/ 1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30" h="30">
                  <a:moveTo>
                    <a:pt x="30" y="1"/>
                  </a:moveTo>
                  <a:cubicBezTo>
                    <a:pt x="26" y="6"/>
                    <a:pt x="22" y="10"/>
                    <a:pt x="18" y="16"/>
                  </a:cubicBezTo>
                  <a:cubicBezTo>
                    <a:pt x="14" y="21"/>
                    <a:pt x="15" y="20"/>
                    <a:pt x="12" y="25"/>
                  </a:cubicBezTo>
                  <a:cubicBezTo>
                    <a:pt x="12" y="26"/>
                    <a:pt x="11" y="26"/>
                    <a:pt x="11" y="27"/>
                  </a:cubicBezTo>
                  <a:cubicBezTo>
                    <a:pt x="10" y="29"/>
                    <a:pt x="8" y="30"/>
                    <a:pt x="6" y="30"/>
                  </a:cubicBezTo>
                  <a:cubicBezTo>
                    <a:pt x="6" y="30"/>
                    <a:pt x="5" y="30"/>
                    <a:pt x="4" y="30"/>
                  </a:cubicBezTo>
                  <a:cubicBezTo>
                    <a:pt x="4" y="29"/>
                    <a:pt x="3" y="29"/>
                    <a:pt x="3" y="28"/>
                  </a:cubicBezTo>
                  <a:cubicBezTo>
                    <a:pt x="3" y="28"/>
                    <a:pt x="2" y="27"/>
                    <a:pt x="2" y="26"/>
                  </a:cubicBezTo>
                  <a:cubicBezTo>
                    <a:pt x="2" y="26"/>
                    <a:pt x="1" y="24"/>
                    <a:pt x="1" y="23"/>
                  </a:cubicBezTo>
                  <a:cubicBezTo>
                    <a:pt x="1" y="23"/>
                    <a:pt x="1" y="22"/>
                    <a:pt x="1" y="22"/>
                  </a:cubicBezTo>
                  <a:cubicBezTo>
                    <a:pt x="0" y="20"/>
                    <a:pt x="0" y="19"/>
                    <a:pt x="0" y="19"/>
                  </a:cubicBezTo>
                  <a:cubicBezTo>
                    <a:pt x="0" y="18"/>
                    <a:pt x="0" y="17"/>
                    <a:pt x="1" y="16"/>
                  </a:cubicBezTo>
                  <a:cubicBezTo>
                    <a:pt x="3" y="15"/>
                    <a:pt x="4" y="15"/>
                    <a:pt x="5" y="15"/>
                  </a:cubicBezTo>
                  <a:cubicBezTo>
                    <a:pt x="5" y="15"/>
                    <a:pt x="5" y="15"/>
                    <a:pt x="6" y="15"/>
                  </a:cubicBezTo>
                  <a:cubicBezTo>
                    <a:pt x="6" y="16"/>
                    <a:pt x="6" y="16"/>
                    <a:pt x="6" y="17"/>
                  </a:cubicBezTo>
                  <a:cubicBezTo>
                    <a:pt x="6" y="17"/>
                    <a:pt x="7" y="18"/>
                    <a:pt x="7" y="18"/>
                  </a:cubicBezTo>
                  <a:cubicBezTo>
                    <a:pt x="7" y="20"/>
                    <a:pt x="8" y="21"/>
                    <a:pt x="8" y="21"/>
                  </a:cubicBezTo>
                  <a:cubicBezTo>
                    <a:pt x="9" y="21"/>
                    <a:pt x="10" y="19"/>
                    <a:pt x="12" y="15"/>
                  </a:cubicBezTo>
                  <a:cubicBezTo>
                    <a:pt x="14" y="12"/>
                    <a:pt x="12" y="15"/>
                    <a:pt x="14" y="13"/>
                  </a:cubicBezTo>
                  <a:cubicBezTo>
                    <a:pt x="16" y="9"/>
                    <a:pt x="18" y="7"/>
                    <a:pt x="19" y="6"/>
                  </a:cubicBezTo>
                  <a:cubicBezTo>
                    <a:pt x="20" y="4"/>
                    <a:pt x="21" y="3"/>
                    <a:pt x="22" y="2"/>
                  </a:cubicBezTo>
                  <a:cubicBezTo>
                    <a:pt x="23" y="2"/>
                    <a:pt x="24" y="1"/>
                    <a:pt x="25" y="1"/>
                  </a:cubicBezTo>
                  <a:cubicBezTo>
                    <a:pt x="26" y="0"/>
                    <a:pt x="28" y="0"/>
                    <a:pt x="30" y="0"/>
                  </a:cubicBezTo>
                  <a:lnTo>
                    <a:pt x="30" y="1"/>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1800"/>
            </a:p>
          </p:txBody>
        </p:sp>
        <p:sp>
          <p:nvSpPr>
            <p:cNvPr id="96" name="Freeform 78"/>
            <p:cNvSpPr>
              <a:spLocks/>
            </p:cNvSpPr>
            <p:nvPr userDrawn="1"/>
          </p:nvSpPr>
          <p:spPr bwMode="auto">
            <a:xfrm>
              <a:off x="6242050" y="2041525"/>
              <a:ext cx="115888" cy="115888"/>
            </a:xfrm>
            <a:custGeom>
              <a:avLst/>
              <a:gdLst>
                <a:gd name="T0" fmla="*/ 30 w 30"/>
                <a:gd name="T1" fmla="*/ 0 h 30"/>
                <a:gd name="T2" fmla="*/ 18 w 30"/>
                <a:gd name="T3" fmla="*/ 15 h 30"/>
                <a:gd name="T4" fmla="*/ 12 w 30"/>
                <a:gd name="T5" fmla="*/ 25 h 30"/>
                <a:gd name="T6" fmla="*/ 11 w 30"/>
                <a:gd name="T7" fmla="*/ 26 h 30"/>
                <a:gd name="T8" fmla="*/ 6 w 30"/>
                <a:gd name="T9" fmla="*/ 30 h 30"/>
                <a:gd name="T10" fmla="*/ 4 w 30"/>
                <a:gd name="T11" fmla="*/ 29 h 30"/>
                <a:gd name="T12" fmla="*/ 3 w 30"/>
                <a:gd name="T13" fmla="*/ 28 h 30"/>
                <a:gd name="T14" fmla="*/ 2 w 30"/>
                <a:gd name="T15" fmla="*/ 26 h 30"/>
                <a:gd name="T16" fmla="*/ 1 w 30"/>
                <a:gd name="T17" fmla="*/ 22 h 30"/>
                <a:gd name="T18" fmla="*/ 1 w 30"/>
                <a:gd name="T19" fmla="*/ 22 h 30"/>
                <a:gd name="T20" fmla="*/ 0 w 30"/>
                <a:gd name="T21" fmla="*/ 18 h 30"/>
                <a:gd name="T22" fmla="*/ 1 w 30"/>
                <a:gd name="T23" fmla="*/ 16 h 30"/>
                <a:gd name="T24" fmla="*/ 5 w 30"/>
                <a:gd name="T25" fmla="*/ 15 h 30"/>
                <a:gd name="T26" fmla="*/ 6 w 30"/>
                <a:gd name="T27" fmla="*/ 15 h 30"/>
                <a:gd name="T28" fmla="*/ 6 w 30"/>
                <a:gd name="T29" fmla="*/ 16 h 30"/>
                <a:gd name="T30" fmla="*/ 7 w 30"/>
                <a:gd name="T31" fmla="*/ 18 h 30"/>
                <a:gd name="T32" fmla="*/ 8 w 30"/>
                <a:gd name="T33" fmla="*/ 20 h 30"/>
                <a:gd name="T34" fmla="*/ 12 w 30"/>
                <a:gd name="T35" fmla="*/ 15 h 30"/>
                <a:gd name="T36" fmla="*/ 14 w 30"/>
                <a:gd name="T37" fmla="*/ 12 h 30"/>
                <a:gd name="T38" fmla="*/ 19 w 30"/>
                <a:gd name="T39" fmla="*/ 5 h 30"/>
                <a:gd name="T40" fmla="*/ 22 w 30"/>
                <a:gd name="T41" fmla="*/ 2 h 30"/>
                <a:gd name="T42" fmla="*/ 25 w 30"/>
                <a:gd name="T43" fmla="*/ 0 h 30"/>
                <a:gd name="T44" fmla="*/ 30 w 30"/>
                <a:gd name="T45" fmla="*/ 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0" h="30">
                  <a:moveTo>
                    <a:pt x="30" y="0"/>
                  </a:moveTo>
                  <a:cubicBezTo>
                    <a:pt x="26" y="5"/>
                    <a:pt x="22" y="10"/>
                    <a:pt x="18" y="15"/>
                  </a:cubicBezTo>
                  <a:cubicBezTo>
                    <a:pt x="14" y="20"/>
                    <a:pt x="15" y="19"/>
                    <a:pt x="12" y="25"/>
                  </a:cubicBezTo>
                  <a:cubicBezTo>
                    <a:pt x="12" y="25"/>
                    <a:pt x="11" y="26"/>
                    <a:pt x="11" y="26"/>
                  </a:cubicBezTo>
                  <a:cubicBezTo>
                    <a:pt x="10" y="29"/>
                    <a:pt x="8" y="30"/>
                    <a:pt x="6" y="30"/>
                  </a:cubicBezTo>
                  <a:cubicBezTo>
                    <a:pt x="6" y="30"/>
                    <a:pt x="5" y="29"/>
                    <a:pt x="4" y="29"/>
                  </a:cubicBezTo>
                  <a:cubicBezTo>
                    <a:pt x="4" y="29"/>
                    <a:pt x="3" y="29"/>
                    <a:pt x="3" y="28"/>
                  </a:cubicBezTo>
                  <a:cubicBezTo>
                    <a:pt x="3" y="27"/>
                    <a:pt x="2" y="27"/>
                    <a:pt x="2" y="26"/>
                  </a:cubicBezTo>
                  <a:cubicBezTo>
                    <a:pt x="2" y="25"/>
                    <a:pt x="1" y="24"/>
                    <a:pt x="1" y="22"/>
                  </a:cubicBezTo>
                  <a:cubicBezTo>
                    <a:pt x="1" y="22"/>
                    <a:pt x="1" y="22"/>
                    <a:pt x="1" y="22"/>
                  </a:cubicBezTo>
                  <a:cubicBezTo>
                    <a:pt x="0" y="20"/>
                    <a:pt x="0" y="19"/>
                    <a:pt x="0" y="18"/>
                  </a:cubicBezTo>
                  <a:cubicBezTo>
                    <a:pt x="0" y="17"/>
                    <a:pt x="0" y="17"/>
                    <a:pt x="1" y="16"/>
                  </a:cubicBezTo>
                  <a:cubicBezTo>
                    <a:pt x="3" y="15"/>
                    <a:pt x="4" y="15"/>
                    <a:pt x="5" y="15"/>
                  </a:cubicBezTo>
                  <a:cubicBezTo>
                    <a:pt x="5" y="15"/>
                    <a:pt x="5" y="15"/>
                    <a:pt x="6" y="15"/>
                  </a:cubicBezTo>
                  <a:cubicBezTo>
                    <a:pt x="6" y="15"/>
                    <a:pt x="6" y="16"/>
                    <a:pt x="6" y="16"/>
                  </a:cubicBezTo>
                  <a:cubicBezTo>
                    <a:pt x="6" y="17"/>
                    <a:pt x="7" y="17"/>
                    <a:pt x="7" y="18"/>
                  </a:cubicBezTo>
                  <a:cubicBezTo>
                    <a:pt x="7" y="20"/>
                    <a:pt x="8" y="20"/>
                    <a:pt x="8" y="20"/>
                  </a:cubicBezTo>
                  <a:cubicBezTo>
                    <a:pt x="9" y="20"/>
                    <a:pt x="10" y="19"/>
                    <a:pt x="12" y="15"/>
                  </a:cubicBezTo>
                  <a:cubicBezTo>
                    <a:pt x="14" y="12"/>
                    <a:pt x="12" y="15"/>
                    <a:pt x="14" y="12"/>
                  </a:cubicBezTo>
                  <a:cubicBezTo>
                    <a:pt x="16" y="9"/>
                    <a:pt x="18" y="7"/>
                    <a:pt x="19" y="5"/>
                  </a:cubicBezTo>
                  <a:cubicBezTo>
                    <a:pt x="20" y="4"/>
                    <a:pt x="21" y="3"/>
                    <a:pt x="22" y="2"/>
                  </a:cubicBezTo>
                  <a:cubicBezTo>
                    <a:pt x="23" y="1"/>
                    <a:pt x="24" y="1"/>
                    <a:pt x="25" y="0"/>
                  </a:cubicBezTo>
                  <a:cubicBezTo>
                    <a:pt x="26" y="0"/>
                    <a:pt x="28" y="0"/>
                    <a:pt x="30" y="0"/>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1800"/>
            </a:p>
          </p:txBody>
        </p:sp>
        <p:sp>
          <p:nvSpPr>
            <p:cNvPr id="97" name="Freeform 79"/>
            <p:cNvSpPr>
              <a:spLocks/>
            </p:cNvSpPr>
            <p:nvPr userDrawn="1"/>
          </p:nvSpPr>
          <p:spPr bwMode="auto">
            <a:xfrm>
              <a:off x="6242050" y="2171700"/>
              <a:ext cx="115888" cy="115888"/>
            </a:xfrm>
            <a:custGeom>
              <a:avLst/>
              <a:gdLst>
                <a:gd name="T0" fmla="*/ 30 w 30"/>
                <a:gd name="T1" fmla="*/ 1 h 30"/>
                <a:gd name="T2" fmla="*/ 18 w 30"/>
                <a:gd name="T3" fmla="*/ 16 h 30"/>
                <a:gd name="T4" fmla="*/ 12 w 30"/>
                <a:gd name="T5" fmla="*/ 25 h 30"/>
                <a:gd name="T6" fmla="*/ 11 w 30"/>
                <a:gd name="T7" fmla="*/ 27 h 30"/>
                <a:gd name="T8" fmla="*/ 6 w 30"/>
                <a:gd name="T9" fmla="*/ 30 h 30"/>
                <a:gd name="T10" fmla="*/ 4 w 30"/>
                <a:gd name="T11" fmla="*/ 30 h 30"/>
                <a:gd name="T12" fmla="*/ 3 w 30"/>
                <a:gd name="T13" fmla="*/ 29 h 30"/>
                <a:gd name="T14" fmla="*/ 2 w 30"/>
                <a:gd name="T15" fmla="*/ 27 h 30"/>
                <a:gd name="T16" fmla="*/ 1 w 30"/>
                <a:gd name="T17" fmla="*/ 23 h 30"/>
                <a:gd name="T18" fmla="*/ 1 w 30"/>
                <a:gd name="T19" fmla="*/ 22 h 30"/>
                <a:gd name="T20" fmla="*/ 0 w 30"/>
                <a:gd name="T21" fmla="*/ 19 h 30"/>
                <a:gd name="T22" fmla="*/ 1 w 30"/>
                <a:gd name="T23" fmla="*/ 16 h 30"/>
                <a:gd name="T24" fmla="*/ 5 w 30"/>
                <a:gd name="T25" fmla="*/ 15 h 30"/>
                <a:gd name="T26" fmla="*/ 6 w 30"/>
                <a:gd name="T27" fmla="*/ 16 h 30"/>
                <a:gd name="T28" fmla="*/ 6 w 30"/>
                <a:gd name="T29" fmla="*/ 17 h 30"/>
                <a:gd name="T30" fmla="*/ 7 w 30"/>
                <a:gd name="T31" fmla="*/ 19 h 30"/>
                <a:gd name="T32" fmla="*/ 8 w 30"/>
                <a:gd name="T33" fmla="*/ 21 h 30"/>
                <a:gd name="T34" fmla="*/ 12 w 30"/>
                <a:gd name="T35" fmla="*/ 16 h 30"/>
                <a:gd name="T36" fmla="*/ 14 w 30"/>
                <a:gd name="T37" fmla="*/ 13 h 30"/>
                <a:gd name="T38" fmla="*/ 19 w 30"/>
                <a:gd name="T39" fmla="*/ 6 h 30"/>
                <a:gd name="T40" fmla="*/ 22 w 30"/>
                <a:gd name="T41" fmla="*/ 2 h 30"/>
                <a:gd name="T42" fmla="*/ 25 w 30"/>
                <a:gd name="T43" fmla="*/ 1 h 30"/>
                <a:gd name="T44" fmla="*/ 30 w 30"/>
                <a:gd name="T45" fmla="*/ 0 h 30"/>
                <a:gd name="T46" fmla="*/ 30 w 30"/>
                <a:gd name="T47" fmla="*/ 1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30" h="30">
                  <a:moveTo>
                    <a:pt x="30" y="1"/>
                  </a:moveTo>
                  <a:cubicBezTo>
                    <a:pt x="26" y="6"/>
                    <a:pt x="22" y="11"/>
                    <a:pt x="18" y="16"/>
                  </a:cubicBezTo>
                  <a:cubicBezTo>
                    <a:pt x="14" y="21"/>
                    <a:pt x="15" y="20"/>
                    <a:pt x="12" y="25"/>
                  </a:cubicBezTo>
                  <a:cubicBezTo>
                    <a:pt x="12" y="26"/>
                    <a:pt x="11" y="26"/>
                    <a:pt x="11" y="27"/>
                  </a:cubicBezTo>
                  <a:cubicBezTo>
                    <a:pt x="10" y="29"/>
                    <a:pt x="8" y="30"/>
                    <a:pt x="6" y="30"/>
                  </a:cubicBezTo>
                  <a:cubicBezTo>
                    <a:pt x="6" y="30"/>
                    <a:pt x="5" y="30"/>
                    <a:pt x="4" y="30"/>
                  </a:cubicBezTo>
                  <a:cubicBezTo>
                    <a:pt x="4" y="30"/>
                    <a:pt x="3" y="29"/>
                    <a:pt x="3" y="29"/>
                  </a:cubicBezTo>
                  <a:cubicBezTo>
                    <a:pt x="3" y="28"/>
                    <a:pt x="2" y="27"/>
                    <a:pt x="2" y="27"/>
                  </a:cubicBezTo>
                  <a:cubicBezTo>
                    <a:pt x="2" y="26"/>
                    <a:pt x="1" y="24"/>
                    <a:pt x="1" y="23"/>
                  </a:cubicBezTo>
                  <a:cubicBezTo>
                    <a:pt x="1" y="23"/>
                    <a:pt x="1" y="23"/>
                    <a:pt x="1" y="22"/>
                  </a:cubicBezTo>
                  <a:cubicBezTo>
                    <a:pt x="0" y="21"/>
                    <a:pt x="0" y="19"/>
                    <a:pt x="0" y="19"/>
                  </a:cubicBezTo>
                  <a:cubicBezTo>
                    <a:pt x="0" y="18"/>
                    <a:pt x="0" y="17"/>
                    <a:pt x="1" y="16"/>
                  </a:cubicBezTo>
                  <a:cubicBezTo>
                    <a:pt x="3" y="16"/>
                    <a:pt x="4" y="15"/>
                    <a:pt x="5" y="15"/>
                  </a:cubicBezTo>
                  <a:cubicBezTo>
                    <a:pt x="5" y="15"/>
                    <a:pt x="5" y="15"/>
                    <a:pt x="6" y="16"/>
                  </a:cubicBezTo>
                  <a:cubicBezTo>
                    <a:pt x="6" y="16"/>
                    <a:pt x="6" y="16"/>
                    <a:pt x="6" y="17"/>
                  </a:cubicBezTo>
                  <a:cubicBezTo>
                    <a:pt x="6" y="17"/>
                    <a:pt x="7" y="18"/>
                    <a:pt x="7" y="19"/>
                  </a:cubicBezTo>
                  <a:cubicBezTo>
                    <a:pt x="7" y="20"/>
                    <a:pt x="8" y="21"/>
                    <a:pt x="8" y="21"/>
                  </a:cubicBezTo>
                  <a:cubicBezTo>
                    <a:pt x="9" y="21"/>
                    <a:pt x="10" y="19"/>
                    <a:pt x="12" y="16"/>
                  </a:cubicBezTo>
                  <a:cubicBezTo>
                    <a:pt x="14" y="12"/>
                    <a:pt x="12" y="15"/>
                    <a:pt x="14" y="13"/>
                  </a:cubicBezTo>
                  <a:cubicBezTo>
                    <a:pt x="16" y="10"/>
                    <a:pt x="18" y="7"/>
                    <a:pt x="19" y="6"/>
                  </a:cubicBezTo>
                  <a:cubicBezTo>
                    <a:pt x="20" y="4"/>
                    <a:pt x="21" y="3"/>
                    <a:pt x="22" y="2"/>
                  </a:cubicBezTo>
                  <a:cubicBezTo>
                    <a:pt x="23" y="2"/>
                    <a:pt x="24" y="1"/>
                    <a:pt x="25" y="1"/>
                  </a:cubicBezTo>
                  <a:cubicBezTo>
                    <a:pt x="26" y="1"/>
                    <a:pt x="28" y="0"/>
                    <a:pt x="30" y="0"/>
                  </a:cubicBezTo>
                  <a:lnTo>
                    <a:pt x="30" y="1"/>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1800"/>
            </a:p>
          </p:txBody>
        </p:sp>
      </p:grpSp>
      <p:sp>
        <p:nvSpPr>
          <p:cNvPr id="98" name="Freeform 80"/>
          <p:cNvSpPr>
            <a:spLocks/>
          </p:cNvSpPr>
          <p:nvPr userDrawn="1"/>
        </p:nvSpPr>
        <p:spPr bwMode="auto">
          <a:xfrm>
            <a:off x="8528051" y="754063"/>
            <a:ext cx="366184" cy="271463"/>
          </a:xfrm>
          <a:custGeom>
            <a:avLst/>
            <a:gdLst>
              <a:gd name="T0" fmla="*/ 71 w 71"/>
              <a:gd name="T1" fmla="*/ 2 h 70"/>
              <a:gd name="T2" fmla="*/ 43 w 71"/>
              <a:gd name="T3" fmla="*/ 36 h 70"/>
              <a:gd name="T4" fmla="*/ 29 w 71"/>
              <a:gd name="T5" fmla="*/ 59 h 70"/>
              <a:gd name="T6" fmla="*/ 27 w 71"/>
              <a:gd name="T7" fmla="*/ 63 h 70"/>
              <a:gd name="T8" fmla="*/ 16 w 71"/>
              <a:gd name="T9" fmla="*/ 70 h 70"/>
              <a:gd name="T10" fmla="*/ 11 w 71"/>
              <a:gd name="T11" fmla="*/ 69 h 70"/>
              <a:gd name="T12" fmla="*/ 8 w 71"/>
              <a:gd name="T13" fmla="*/ 66 h 70"/>
              <a:gd name="T14" fmla="*/ 5 w 71"/>
              <a:gd name="T15" fmla="*/ 62 h 70"/>
              <a:gd name="T16" fmla="*/ 2 w 71"/>
              <a:gd name="T17" fmla="*/ 53 h 70"/>
              <a:gd name="T18" fmla="*/ 2 w 71"/>
              <a:gd name="T19" fmla="*/ 52 h 70"/>
              <a:gd name="T20" fmla="*/ 0 w 71"/>
              <a:gd name="T21" fmla="*/ 44 h 70"/>
              <a:gd name="T22" fmla="*/ 4 w 71"/>
              <a:gd name="T23" fmla="*/ 38 h 70"/>
              <a:gd name="T24" fmla="*/ 12 w 71"/>
              <a:gd name="T25" fmla="*/ 35 h 70"/>
              <a:gd name="T26" fmla="*/ 14 w 71"/>
              <a:gd name="T27" fmla="*/ 36 h 70"/>
              <a:gd name="T28" fmla="*/ 15 w 71"/>
              <a:gd name="T29" fmla="*/ 39 h 70"/>
              <a:gd name="T30" fmla="*/ 17 w 71"/>
              <a:gd name="T31" fmla="*/ 43 h 70"/>
              <a:gd name="T32" fmla="*/ 20 w 71"/>
              <a:gd name="T33" fmla="*/ 49 h 70"/>
              <a:gd name="T34" fmla="*/ 29 w 71"/>
              <a:gd name="T35" fmla="*/ 36 h 70"/>
              <a:gd name="T36" fmla="*/ 33 w 71"/>
              <a:gd name="T37" fmla="*/ 29 h 70"/>
              <a:gd name="T38" fmla="*/ 45 w 71"/>
              <a:gd name="T39" fmla="*/ 13 h 70"/>
              <a:gd name="T40" fmla="*/ 52 w 71"/>
              <a:gd name="T41" fmla="*/ 5 h 70"/>
              <a:gd name="T42" fmla="*/ 59 w 71"/>
              <a:gd name="T43" fmla="*/ 2 h 70"/>
              <a:gd name="T44" fmla="*/ 70 w 71"/>
              <a:gd name="T45" fmla="*/ 0 h 70"/>
              <a:gd name="T46" fmla="*/ 71 w 71"/>
              <a:gd name="T47" fmla="*/ 2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71" h="70">
                <a:moveTo>
                  <a:pt x="71" y="2"/>
                </a:moveTo>
                <a:cubicBezTo>
                  <a:pt x="61" y="13"/>
                  <a:pt x="52" y="24"/>
                  <a:pt x="43" y="36"/>
                </a:cubicBezTo>
                <a:cubicBezTo>
                  <a:pt x="35" y="48"/>
                  <a:pt x="36" y="46"/>
                  <a:pt x="29" y="59"/>
                </a:cubicBezTo>
                <a:cubicBezTo>
                  <a:pt x="28" y="60"/>
                  <a:pt x="27" y="61"/>
                  <a:pt x="27" y="63"/>
                </a:cubicBezTo>
                <a:cubicBezTo>
                  <a:pt x="24" y="68"/>
                  <a:pt x="20" y="70"/>
                  <a:pt x="16" y="70"/>
                </a:cubicBezTo>
                <a:cubicBezTo>
                  <a:pt x="14" y="70"/>
                  <a:pt x="12" y="70"/>
                  <a:pt x="11" y="69"/>
                </a:cubicBezTo>
                <a:cubicBezTo>
                  <a:pt x="10" y="69"/>
                  <a:pt x="9" y="68"/>
                  <a:pt x="8" y="66"/>
                </a:cubicBezTo>
                <a:cubicBezTo>
                  <a:pt x="7" y="65"/>
                  <a:pt x="6" y="64"/>
                  <a:pt x="5" y="62"/>
                </a:cubicBezTo>
                <a:cubicBezTo>
                  <a:pt x="4" y="60"/>
                  <a:pt x="3" y="57"/>
                  <a:pt x="2" y="53"/>
                </a:cubicBezTo>
                <a:cubicBezTo>
                  <a:pt x="2" y="53"/>
                  <a:pt x="2" y="52"/>
                  <a:pt x="2" y="52"/>
                </a:cubicBezTo>
                <a:cubicBezTo>
                  <a:pt x="1" y="48"/>
                  <a:pt x="0" y="45"/>
                  <a:pt x="0" y="44"/>
                </a:cubicBezTo>
                <a:cubicBezTo>
                  <a:pt x="0" y="42"/>
                  <a:pt x="2" y="40"/>
                  <a:pt x="4" y="38"/>
                </a:cubicBezTo>
                <a:cubicBezTo>
                  <a:pt x="7" y="36"/>
                  <a:pt x="9" y="35"/>
                  <a:pt x="12" y="35"/>
                </a:cubicBezTo>
                <a:cubicBezTo>
                  <a:pt x="13" y="35"/>
                  <a:pt x="13" y="35"/>
                  <a:pt x="14" y="36"/>
                </a:cubicBezTo>
                <a:cubicBezTo>
                  <a:pt x="14" y="36"/>
                  <a:pt x="15" y="37"/>
                  <a:pt x="15" y="39"/>
                </a:cubicBezTo>
                <a:cubicBezTo>
                  <a:pt x="16" y="40"/>
                  <a:pt x="16" y="41"/>
                  <a:pt x="17" y="43"/>
                </a:cubicBezTo>
                <a:cubicBezTo>
                  <a:pt x="18" y="47"/>
                  <a:pt x="19" y="49"/>
                  <a:pt x="20" y="49"/>
                </a:cubicBezTo>
                <a:cubicBezTo>
                  <a:pt x="21" y="49"/>
                  <a:pt x="24" y="44"/>
                  <a:pt x="29" y="36"/>
                </a:cubicBezTo>
                <a:cubicBezTo>
                  <a:pt x="34" y="28"/>
                  <a:pt x="29" y="35"/>
                  <a:pt x="33" y="29"/>
                </a:cubicBezTo>
                <a:cubicBezTo>
                  <a:pt x="38" y="22"/>
                  <a:pt x="42" y="16"/>
                  <a:pt x="45" y="13"/>
                </a:cubicBezTo>
                <a:cubicBezTo>
                  <a:pt x="47" y="10"/>
                  <a:pt x="50" y="7"/>
                  <a:pt x="52" y="5"/>
                </a:cubicBezTo>
                <a:cubicBezTo>
                  <a:pt x="54" y="4"/>
                  <a:pt x="56" y="2"/>
                  <a:pt x="59" y="2"/>
                </a:cubicBezTo>
                <a:cubicBezTo>
                  <a:pt x="62" y="1"/>
                  <a:pt x="66" y="0"/>
                  <a:pt x="70" y="0"/>
                </a:cubicBezTo>
                <a:lnTo>
                  <a:pt x="71" y="2"/>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1800"/>
          </a:p>
        </p:txBody>
      </p:sp>
      <p:grpSp>
        <p:nvGrpSpPr>
          <p:cNvPr id="99" name="Group 98"/>
          <p:cNvGrpSpPr/>
          <p:nvPr userDrawn="1"/>
        </p:nvGrpSpPr>
        <p:grpSpPr>
          <a:xfrm>
            <a:off x="6608234" y="2465389"/>
            <a:ext cx="607484" cy="352425"/>
            <a:chOff x="4956175" y="2465388"/>
            <a:chExt cx="455613" cy="352425"/>
          </a:xfrm>
        </p:grpSpPr>
        <p:sp>
          <p:nvSpPr>
            <p:cNvPr id="100" name="Line 81"/>
            <p:cNvSpPr>
              <a:spLocks noChangeShapeType="1"/>
            </p:cNvSpPr>
            <p:nvPr userDrawn="1"/>
          </p:nvSpPr>
          <p:spPr bwMode="auto">
            <a:xfrm>
              <a:off x="5029200" y="2559050"/>
              <a:ext cx="0"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1800"/>
            </a:p>
          </p:txBody>
        </p:sp>
        <p:sp>
          <p:nvSpPr>
            <p:cNvPr id="101" name="Line 82"/>
            <p:cNvSpPr>
              <a:spLocks noChangeShapeType="1"/>
            </p:cNvSpPr>
            <p:nvPr userDrawn="1"/>
          </p:nvSpPr>
          <p:spPr bwMode="auto">
            <a:xfrm>
              <a:off x="5029200" y="2559050"/>
              <a:ext cx="0"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1800"/>
            </a:p>
          </p:txBody>
        </p:sp>
        <p:sp>
          <p:nvSpPr>
            <p:cNvPr id="102" name="Freeform 83"/>
            <p:cNvSpPr>
              <a:spLocks/>
            </p:cNvSpPr>
            <p:nvPr userDrawn="1"/>
          </p:nvSpPr>
          <p:spPr bwMode="auto">
            <a:xfrm>
              <a:off x="5183188" y="2465388"/>
              <a:ext cx="207963" cy="101600"/>
            </a:xfrm>
            <a:custGeom>
              <a:avLst/>
              <a:gdLst>
                <a:gd name="T0" fmla="*/ 0 w 131"/>
                <a:gd name="T1" fmla="*/ 42 h 64"/>
                <a:gd name="T2" fmla="*/ 34 w 131"/>
                <a:gd name="T3" fmla="*/ 0 h 64"/>
                <a:gd name="T4" fmla="*/ 131 w 131"/>
                <a:gd name="T5" fmla="*/ 17 h 64"/>
                <a:gd name="T6" fmla="*/ 93 w 131"/>
                <a:gd name="T7" fmla="*/ 64 h 64"/>
                <a:gd name="T8" fmla="*/ 0 w 131"/>
                <a:gd name="T9" fmla="*/ 42 h 64"/>
              </a:gdLst>
              <a:ahLst/>
              <a:cxnLst>
                <a:cxn ang="0">
                  <a:pos x="T0" y="T1"/>
                </a:cxn>
                <a:cxn ang="0">
                  <a:pos x="T2" y="T3"/>
                </a:cxn>
                <a:cxn ang="0">
                  <a:pos x="T4" y="T5"/>
                </a:cxn>
                <a:cxn ang="0">
                  <a:pos x="T6" y="T7"/>
                </a:cxn>
                <a:cxn ang="0">
                  <a:pos x="T8" y="T9"/>
                </a:cxn>
              </a:cxnLst>
              <a:rect l="0" t="0" r="r" b="b"/>
              <a:pathLst>
                <a:path w="131" h="64">
                  <a:moveTo>
                    <a:pt x="0" y="42"/>
                  </a:moveTo>
                  <a:lnTo>
                    <a:pt x="34" y="0"/>
                  </a:lnTo>
                  <a:lnTo>
                    <a:pt x="131" y="17"/>
                  </a:lnTo>
                  <a:lnTo>
                    <a:pt x="93" y="64"/>
                  </a:lnTo>
                  <a:lnTo>
                    <a:pt x="0" y="42"/>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1800"/>
            </a:p>
          </p:txBody>
        </p:sp>
        <p:sp>
          <p:nvSpPr>
            <p:cNvPr id="103" name="Freeform 84"/>
            <p:cNvSpPr>
              <a:spLocks/>
            </p:cNvSpPr>
            <p:nvPr userDrawn="1"/>
          </p:nvSpPr>
          <p:spPr bwMode="auto">
            <a:xfrm>
              <a:off x="4959350" y="2481263"/>
              <a:ext cx="220663" cy="85725"/>
            </a:xfrm>
            <a:custGeom>
              <a:avLst/>
              <a:gdLst>
                <a:gd name="T0" fmla="*/ 0 w 139"/>
                <a:gd name="T1" fmla="*/ 20 h 54"/>
                <a:gd name="T2" fmla="*/ 41 w 139"/>
                <a:gd name="T3" fmla="*/ 54 h 54"/>
                <a:gd name="T4" fmla="*/ 139 w 139"/>
                <a:gd name="T5" fmla="*/ 32 h 54"/>
                <a:gd name="T6" fmla="*/ 97 w 139"/>
                <a:gd name="T7" fmla="*/ 0 h 54"/>
                <a:gd name="T8" fmla="*/ 0 w 139"/>
                <a:gd name="T9" fmla="*/ 20 h 54"/>
              </a:gdLst>
              <a:ahLst/>
              <a:cxnLst>
                <a:cxn ang="0">
                  <a:pos x="T0" y="T1"/>
                </a:cxn>
                <a:cxn ang="0">
                  <a:pos x="T2" y="T3"/>
                </a:cxn>
                <a:cxn ang="0">
                  <a:pos x="T4" y="T5"/>
                </a:cxn>
                <a:cxn ang="0">
                  <a:pos x="T6" y="T7"/>
                </a:cxn>
                <a:cxn ang="0">
                  <a:pos x="T8" y="T9"/>
                </a:cxn>
              </a:cxnLst>
              <a:rect l="0" t="0" r="r" b="b"/>
              <a:pathLst>
                <a:path w="139" h="54">
                  <a:moveTo>
                    <a:pt x="0" y="20"/>
                  </a:moveTo>
                  <a:lnTo>
                    <a:pt x="41" y="54"/>
                  </a:lnTo>
                  <a:lnTo>
                    <a:pt x="139" y="32"/>
                  </a:lnTo>
                  <a:lnTo>
                    <a:pt x="97" y="0"/>
                  </a:lnTo>
                  <a:lnTo>
                    <a:pt x="0" y="20"/>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1800"/>
            </a:p>
          </p:txBody>
        </p:sp>
        <p:sp>
          <p:nvSpPr>
            <p:cNvPr id="104" name="Freeform 85"/>
            <p:cNvSpPr>
              <a:spLocks/>
            </p:cNvSpPr>
            <p:nvPr userDrawn="1"/>
          </p:nvSpPr>
          <p:spPr bwMode="auto">
            <a:xfrm>
              <a:off x="5024438" y="2613025"/>
              <a:ext cx="150813" cy="204788"/>
            </a:xfrm>
            <a:custGeom>
              <a:avLst/>
              <a:gdLst>
                <a:gd name="T0" fmla="*/ 47 w 95"/>
                <a:gd name="T1" fmla="*/ 58 h 129"/>
                <a:gd name="T2" fmla="*/ 44 w 95"/>
                <a:gd name="T3" fmla="*/ 58 h 129"/>
                <a:gd name="T4" fmla="*/ 0 w 95"/>
                <a:gd name="T5" fmla="*/ 41 h 129"/>
                <a:gd name="T6" fmla="*/ 0 w 95"/>
                <a:gd name="T7" fmla="*/ 90 h 129"/>
                <a:gd name="T8" fmla="*/ 95 w 95"/>
                <a:gd name="T9" fmla="*/ 129 h 129"/>
                <a:gd name="T10" fmla="*/ 95 w 95"/>
                <a:gd name="T11" fmla="*/ 0 h 129"/>
                <a:gd name="T12" fmla="*/ 47 w 95"/>
                <a:gd name="T13" fmla="*/ 58 h 129"/>
              </a:gdLst>
              <a:ahLst/>
              <a:cxnLst>
                <a:cxn ang="0">
                  <a:pos x="T0" y="T1"/>
                </a:cxn>
                <a:cxn ang="0">
                  <a:pos x="T2" y="T3"/>
                </a:cxn>
                <a:cxn ang="0">
                  <a:pos x="T4" y="T5"/>
                </a:cxn>
                <a:cxn ang="0">
                  <a:pos x="T6" y="T7"/>
                </a:cxn>
                <a:cxn ang="0">
                  <a:pos x="T8" y="T9"/>
                </a:cxn>
                <a:cxn ang="0">
                  <a:pos x="T10" y="T11"/>
                </a:cxn>
                <a:cxn ang="0">
                  <a:pos x="T12" y="T13"/>
                </a:cxn>
              </a:cxnLst>
              <a:rect l="0" t="0" r="r" b="b"/>
              <a:pathLst>
                <a:path w="95" h="129">
                  <a:moveTo>
                    <a:pt x="47" y="58"/>
                  </a:moveTo>
                  <a:lnTo>
                    <a:pt x="44" y="58"/>
                  </a:lnTo>
                  <a:lnTo>
                    <a:pt x="0" y="41"/>
                  </a:lnTo>
                  <a:lnTo>
                    <a:pt x="0" y="90"/>
                  </a:lnTo>
                  <a:lnTo>
                    <a:pt x="95" y="129"/>
                  </a:lnTo>
                  <a:lnTo>
                    <a:pt x="95" y="0"/>
                  </a:lnTo>
                  <a:lnTo>
                    <a:pt x="47" y="58"/>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1800"/>
            </a:p>
          </p:txBody>
        </p:sp>
        <p:sp>
          <p:nvSpPr>
            <p:cNvPr id="105" name="Freeform 86"/>
            <p:cNvSpPr>
              <a:spLocks/>
            </p:cNvSpPr>
            <p:nvPr userDrawn="1"/>
          </p:nvSpPr>
          <p:spPr bwMode="auto">
            <a:xfrm>
              <a:off x="4956175" y="2570163"/>
              <a:ext cx="211138" cy="127000"/>
            </a:xfrm>
            <a:custGeom>
              <a:avLst/>
              <a:gdLst>
                <a:gd name="T0" fmla="*/ 43 w 133"/>
                <a:gd name="T1" fmla="*/ 0 h 80"/>
                <a:gd name="T2" fmla="*/ 43 w 133"/>
                <a:gd name="T3" fmla="*/ 0 h 80"/>
                <a:gd name="T4" fmla="*/ 0 w 133"/>
                <a:gd name="T5" fmla="*/ 46 h 80"/>
                <a:gd name="T6" fmla="*/ 43 w 133"/>
                <a:gd name="T7" fmla="*/ 63 h 80"/>
                <a:gd name="T8" fmla="*/ 87 w 133"/>
                <a:gd name="T9" fmla="*/ 80 h 80"/>
                <a:gd name="T10" fmla="*/ 133 w 133"/>
                <a:gd name="T11" fmla="*/ 24 h 80"/>
                <a:gd name="T12" fmla="*/ 43 w 133"/>
                <a:gd name="T13" fmla="*/ 0 h 80"/>
              </a:gdLst>
              <a:ahLst/>
              <a:cxnLst>
                <a:cxn ang="0">
                  <a:pos x="T0" y="T1"/>
                </a:cxn>
                <a:cxn ang="0">
                  <a:pos x="T2" y="T3"/>
                </a:cxn>
                <a:cxn ang="0">
                  <a:pos x="T4" y="T5"/>
                </a:cxn>
                <a:cxn ang="0">
                  <a:pos x="T6" y="T7"/>
                </a:cxn>
                <a:cxn ang="0">
                  <a:pos x="T8" y="T9"/>
                </a:cxn>
                <a:cxn ang="0">
                  <a:pos x="T10" y="T11"/>
                </a:cxn>
                <a:cxn ang="0">
                  <a:pos x="T12" y="T13"/>
                </a:cxn>
              </a:cxnLst>
              <a:rect l="0" t="0" r="r" b="b"/>
              <a:pathLst>
                <a:path w="133" h="80">
                  <a:moveTo>
                    <a:pt x="43" y="0"/>
                  </a:moveTo>
                  <a:lnTo>
                    <a:pt x="43" y="0"/>
                  </a:lnTo>
                  <a:lnTo>
                    <a:pt x="0" y="46"/>
                  </a:lnTo>
                  <a:lnTo>
                    <a:pt x="43" y="63"/>
                  </a:lnTo>
                  <a:lnTo>
                    <a:pt x="87" y="80"/>
                  </a:lnTo>
                  <a:lnTo>
                    <a:pt x="133" y="24"/>
                  </a:lnTo>
                  <a:lnTo>
                    <a:pt x="43" y="0"/>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1800"/>
            </a:p>
          </p:txBody>
        </p:sp>
        <p:sp>
          <p:nvSpPr>
            <p:cNvPr id="106" name="Freeform 87"/>
            <p:cNvSpPr>
              <a:spLocks/>
            </p:cNvSpPr>
            <p:nvPr userDrawn="1"/>
          </p:nvSpPr>
          <p:spPr bwMode="auto">
            <a:xfrm>
              <a:off x="5183188" y="2613025"/>
              <a:ext cx="150813" cy="204788"/>
            </a:xfrm>
            <a:custGeom>
              <a:avLst/>
              <a:gdLst>
                <a:gd name="T0" fmla="*/ 0 w 95"/>
                <a:gd name="T1" fmla="*/ 0 h 129"/>
                <a:gd name="T2" fmla="*/ 0 w 95"/>
                <a:gd name="T3" fmla="*/ 129 h 129"/>
                <a:gd name="T4" fmla="*/ 95 w 95"/>
                <a:gd name="T5" fmla="*/ 90 h 129"/>
                <a:gd name="T6" fmla="*/ 95 w 95"/>
                <a:gd name="T7" fmla="*/ 29 h 129"/>
                <a:gd name="T8" fmla="*/ 54 w 95"/>
                <a:gd name="T9" fmla="*/ 44 h 129"/>
                <a:gd name="T10" fmla="*/ 0 w 95"/>
                <a:gd name="T11" fmla="*/ 0 h 129"/>
              </a:gdLst>
              <a:ahLst/>
              <a:cxnLst>
                <a:cxn ang="0">
                  <a:pos x="T0" y="T1"/>
                </a:cxn>
                <a:cxn ang="0">
                  <a:pos x="T2" y="T3"/>
                </a:cxn>
                <a:cxn ang="0">
                  <a:pos x="T4" y="T5"/>
                </a:cxn>
                <a:cxn ang="0">
                  <a:pos x="T6" y="T7"/>
                </a:cxn>
                <a:cxn ang="0">
                  <a:pos x="T8" y="T9"/>
                </a:cxn>
                <a:cxn ang="0">
                  <a:pos x="T10" y="T11"/>
                </a:cxn>
              </a:cxnLst>
              <a:rect l="0" t="0" r="r" b="b"/>
              <a:pathLst>
                <a:path w="95" h="129">
                  <a:moveTo>
                    <a:pt x="0" y="0"/>
                  </a:moveTo>
                  <a:lnTo>
                    <a:pt x="0" y="129"/>
                  </a:lnTo>
                  <a:lnTo>
                    <a:pt x="95" y="90"/>
                  </a:lnTo>
                  <a:lnTo>
                    <a:pt x="95" y="29"/>
                  </a:lnTo>
                  <a:lnTo>
                    <a:pt x="54" y="44"/>
                  </a:lnTo>
                  <a:lnTo>
                    <a:pt x="0" y="0"/>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1800"/>
            </a:p>
          </p:txBody>
        </p:sp>
        <p:sp>
          <p:nvSpPr>
            <p:cNvPr id="107" name="Freeform 88"/>
            <p:cNvSpPr>
              <a:spLocks/>
            </p:cNvSpPr>
            <p:nvPr userDrawn="1"/>
          </p:nvSpPr>
          <p:spPr bwMode="auto">
            <a:xfrm>
              <a:off x="5191125" y="2570163"/>
              <a:ext cx="220663" cy="104775"/>
            </a:xfrm>
            <a:custGeom>
              <a:avLst/>
              <a:gdLst>
                <a:gd name="T0" fmla="*/ 92 w 139"/>
                <a:gd name="T1" fmla="*/ 0 h 66"/>
                <a:gd name="T2" fmla="*/ 90 w 139"/>
                <a:gd name="T3" fmla="*/ 0 h 66"/>
                <a:gd name="T4" fmla="*/ 0 w 139"/>
                <a:gd name="T5" fmla="*/ 27 h 66"/>
                <a:gd name="T6" fmla="*/ 51 w 139"/>
                <a:gd name="T7" fmla="*/ 66 h 66"/>
                <a:gd name="T8" fmla="*/ 90 w 139"/>
                <a:gd name="T9" fmla="*/ 51 h 66"/>
                <a:gd name="T10" fmla="*/ 139 w 139"/>
                <a:gd name="T11" fmla="*/ 34 h 66"/>
                <a:gd name="T12" fmla="*/ 92 w 139"/>
                <a:gd name="T13" fmla="*/ 0 h 66"/>
              </a:gdLst>
              <a:ahLst/>
              <a:cxnLst>
                <a:cxn ang="0">
                  <a:pos x="T0" y="T1"/>
                </a:cxn>
                <a:cxn ang="0">
                  <a:pos x="T2" y="T3"/>
                </a:cxn>
                <a:cxn ang="0">
                  <a:pos x="T4" y="T5"/>
                </a:cxn>
                <a:cxn ang="0">
                  <a:pos x="T6" y="T7"/>
                </a:cxn>
                <a:cxn ang="0">
                  <a:pos x="T8" y="T9"/>
                </a:cxn>
                <a:cxn ang="0">
                  <a:pos x="T10" y="T11"/>
                </a:cxn>
                <a:cxn ang="0">
                  <a:pos x="T12" y="T13"/>
                </a:cxn>
              </a:cxnLst>
              <a:rect l="0" t="0" r="r" b="b"/>
              <a:pathLst>
                <a:path w="139" h="66">
                  <a:moveTo>
                    <a:pt x="92" y="0"/>
                  </a:moveTo>
                  <a:lnTo>
                    <a:pt x="90" y="0"/>
                  </a:lnTo>
                  <a:lnTo>
                    <a:pt x="0" y="27"/>
                  </a:lnTo>
                  <a:lnTo>
                    <a:pt x="51" y="66"/>
                  </a:lnTo>
                  <a:lnTo>
                    <a:pt x="90" y="51"/>
                  </a:lnTo>
                  <a:lnTo>
                    <a:pt x="139" y="34"/>
                  </a:lnTo>
                  <a:lnTo>
                    <a:pt x="92" y="0"/>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1800"/>
            </a:p>
          </p:txBody>
        </p:sp>
      </p:grpSp>
      <p:sp>
        <p:nvSpPr>
          <p:cNvPr id="108" name="Freeform 89"/>
          <p:cNvSpPr>
            <a:spLocks noEditPoints="1"/>
          </p:cNvSpPr>
          <p:nvPr userDrawn="1"/>
        </p:nvSpPr>
        <p:spPr bwMode="auto">
          <a:xfrm>
            <a:off x="6813551" y="1287464"/>
            <a:ext cx="355600" cy="398463"/>
          </a:xfrm>
          <a:custGeom>
            <a:avLst/>
            <a:gdLst>
              <a:gd name="T0" fmla="*/ 34 w 69"/>
              <a:gd name="T1" fmla="*/ 0 h 103"/>
              <a:gd name="T2" fmla="*/ 0 w 69"/>
              <a:gd name="T3" fmla="*/ 34 h 103"/>
              <a:gd name="T4" fmla="*/ 34 w 69"/>
              <a:gd name="T5" fmla="*/ 103 h 103"/>
              <a:gd name="T6" fmla="*/ 69 w 69"/>
              <a:gd name="T7" fmla="*/ 34 h 103"/>
              <a:gd name="T8" fmla="*/ 34 w 69"/>
              <a:gd name="T9" fmla="*/ 0 h 103"/>
              <a:gd name="T10" fmla="*/ 34 w 69"/>
              <a:gd name="T11" fmla="*/ 61 h 103"/>
              <a:gd name="T12" fmla="*/ 10 w 69"/>
              <a:gd name="T13" fmla="*/ 37 h 103"/>
              <a:gd name="T14" fmla="*/ 34 w 69"/>
              <a:gd name="T15" fmla="*/ 13 h 103"/>
              <a:gd name="T16" fmla="*/ 58 w 69"/>
              <a:gd name="T17" fmla="*/ 37 h 103"/>
              <a:gd name="T18" fmla="*/ 34 w 69"/>
              <a:gd name="T19" fmla="*/ 61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9" h="103">
                <a:moveTo>
                  <a:pt x="34" y="0"/>
                </a:moveTo>
                <a:cubicBezTo>
                  <a:pt x="15" y="0"/>
                  <a:pt x="0" y="15"/>
                  <a:pt x="0" y="34"/>
                </a:cubicBezTo>
                <a:cubicBezTo>
                  <a:pt x="0" y="53"/>
                  <a:pt x="34" y="103"/>
                  <a:pt x="34" y="103"/>
                </a:cubicBezTo>
                <a:cubicBezTo>
                  <a:pt x="34" y="103"/>
                  <a:pt x="69" y="53"/>
                  <a:pt x="69" y="34"/>
                </a:cubicBezTo>
                <a:cubicBezTo>
                  <a:pt x="69" y="15"/>
                  <a:pt x="53" y="0"/>
                  <a:pt x="34" y="0"/>
                </a:cubicBezTo>
                <a:close/>
                <a:moveTo>
                  <a:pt x="34" y="61"/>
                </a:moveTo>
                <a:cubicBezTo>
                  <a:pt x="21" y="61"/>
                  <a:pt x="10" y="50"/>
                  <a:pt x="10" y="37"/>
                </a:cubicBezTo>
                <a:cubicBezTo>
                  <a:pt x="10" y="24"/>
                  <a:pt x="21" y="13"/>
                  <a:pt x="34" y="13"/>
                </a:cubicBezTo>
                <a:cubicBezTo>
                  <a:pt x="47" y="13"/>
                  <a:pt x="58" y="24"/>
                  <a:pt x="58" y="37"/>
                </a:cubicBezTo>
                <a:cubicBezTo>
                  <a:pt x="58" y="50"/>
                  <a:pt x="47" y="61"/>
                  <a:pt x="34" y="61"/>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1800"/>
          </a:p>
        </p:txBody>
      </p:sp>
      <p:sp>
        <p:nvSpPr>
          <p:cNvPr id="109" name="Freeform 92"/>
          <p:cNvSpPr>
            <a:spLocks/>
          </p:cNvSpPr>
          <p:nvPr userDrawn="1"/>
        </p:nvSpPr>
        <p:spPr bwMode="auto">
          <a:xfrm>
            <a:off x="6015567" y="977901"/>
            <a:ext cx="520700" cy="328613"/>
          </a:xfrm>
          <a:custGeom>
            <a:avLst/>
            <a:gdLst>
              <a:gd name="T0" fmla="*/ 101 w 101"/>
              <a:gd name="T1" fmla="*/ 35 h 85"/>
              <a:gd name="T2" fmla="*/ 50 w 101"/>
              <a:gd name="T3" fmla="*/ 0 h 85"/>
              <a:gd name="T4" fmla="*/ 0 w 101"/>
              <a:gd name="T5" fmla="*/ 35 h 85"/>
              <a:gd name="T6" fmla="*/ 50 w 101"/>
              <a:gd name="T7" fmla="*/ 71 h 85"/>
              <a:gd name="T8" fmla="*/ 58 w 101"/>
              <a:gd name="T9" fmla="*/ 70 h 85"/>
              <a:gd name="T10" fmla="*/ 59 w 101"/>
              <a:gd name="T11" fmla="*/ 71 h 85"/>
              <a:gd name="T12" fmla="*/ 60 w 101"/>
              <a:gd name="T13" fmla="*/ 73 h 85"/>
              <a:gd name="T14" fmla="*/ 55 w 101"/>
              <a:gd name="T15" fmla="*/ 83 h 85"/>
              <a:gd name="T16" fmla="*/ 54 w 101"/>
              <a:gd name="T17" fmla="*/ 84 h 85"/>
              <a:gd name="T18" fmla="*/ 56 w 101"/>
              <a:gd name="T19" fmla="*/ 85 h 85"/>
              <a:gd name="T20" fmla="*/ 78 w 101"/>
              <a:gd name="T21" fmla="*/ 68 h 85"/>
              <a:gd name="T22" fmla="*/ 82 w 101"/>
              <a:gd name="T23" fmla="*/ 63 h 85"/>
              <a:gd name="T24" fmla="*/ 101 w 101"/>
              <a:gd name="T25" fmla="*/ 35 h 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1" h="85">
                <a:moveTo>
                  <a:pt x="101" y="35"/>
                </a:moveTo>
                <a:cubicBezTo>
                  <a:pt x="101" y="16"/>
                  <a:pt x="78" y="0"/>
                  <a:pt x="50" y="0"/>
                </a:cubicBezTo>
                <a:cubicBezTo>
                  <a:pt x="23" y="0"/>
                  <a:pt x="0" y="16"/>
                  <a:pt x="0" y="35"/>
                </a:cubicBezTo>
                <a:cubicBezTo>
                  <a:pt x="0" y="55"/>
                  <a:pt x="23" y="71"/>
                  <a:pt x="50" y="71"/>
                </a:cubicBezTo>
                <a:cubicBezTo>
                  <a:pt x="53" y="71"/>
                  <a:pt x="55" y="71"/>
                  <a:pt x="58" y="70"/>
                </a:cubicBezTo>
                <a:cubicBezTo>
                  <a:pt x="58" y="70"/>
                  <a:pt x="59" y="71"/>
                  <a:pt x="59" y="71"/>
                </a:cubicBezTo>
                <a:cubicBezTo>
                  <a:pt x="60" y="72"/>
                  <a:pt x="60" y="72"/>
                  <a:pt x="60" y="73"/>
                </a:cubicBezTo>
                <a:cubicBezTo>
                  <a:pt x="59" y="77"/>
                  <a:pt x="57" y="80"/>
                  <a:pt x="55" y="83"/>
                </a:cubicBezTo>
                <a:cubicBezTo>
                  <a:pt x="54" y="83"/>
                  <a:pt x="54" y="84"/>
                  <a:pt x="54" y="84"/>
                </a:cubicBezTo>
                <a:cubicBezTo>
                  <a:pt x="55" y="85"/>
                  <a:pt x="55" y="85"/>
                  <a:pt x="56" y="85"/>
                </a:cubicBezTo>
                <a:cubicBezTo>
                  <a:pt x="66" y="83"/>
                  <a:pt x="74" y="76"/>
                  <a:pt x="78" y="68"/>
                </a:cubicBezTo>
                <a:cubicBezTo>
                  <a:pt x="78" y="66"/>
                  <a:pt x="80" y="64"/>
                  <a:pt x="82" y="63"/>
                </a:cubicBezTo>
                <a:cubicBezTo>
                  <a:pt x="93" y="57"/>
                  <a:pt x="101" y="47"/>
                  <a:pt x="101" y="35"/>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1800"/>
          </a:p>
        </p:txBody>
      </p:sp>
      <p:sp>
        <p:nvSpPr>
          <p:cNvPr id="110" name="Freeform 93"/>
          <p:cNvSpPr>
            <a:spLocks/>
          </p:cNvSpPr>
          <p:nvPr userDrawn="1"/>
        </p:nvSpPr>
        <p:spPr bwMode="auto">
          <a:xfrm>
            <a:off x="3852334" y="2655888"/>
            <a:ext cx="524933" cy="458788"/>
          </a:xfrm>
          <a:custGeom>
            <a:avLst/>
            <a:gdLst>
              <a:gd name="T0" fmla="*/ 83 w 102"/>
              <a:gd name="T1" fmla="*/ 80 h 119"/>
              <a:gd name="T2" fmla="*/ 70 w 102"/>
              <a:gd name="T3" fmla="*/ 85 h 119"/>
              <a:gd name="T4" fmla="*/ 38 w 102"/>
              <a:gd name="T5" fmla="*/ 65 h 119"/>
              <a:gd name="T6" fmla="*/ 38 w 102"/>
              <a:gd name="T7" fmla="*/ 59 h 119"/>
              <a:gd name="T8" fmla="*/ 38 w 102"/>
              <a:gd name="T9" fmla="*/ 54 h 119"/>
              <a:gd name="T10" fmla="*/ 70 w 102"/>
              <a:gd name="T11" fmla="*/ 34 h 119"/>
              <a:gd name="T12" fmla="*/ 83 w 102"/>
              <a:gd name="T13" fmla="*/ 39 h 119"/>
              <a:gd name="T14" fmla="*/ 102 w 102"/>
              <a:gd name="T15" fmla="*/ 19 h 119"/>
              <a:gd name="T16" fmla="*/ 83 w 102"/>
              <a:gd name="T17" fmla="*/ 0 h 119"/>
              <a:gd name="T18" fmla="*/ 63 w 102"/>
              <a:gd name="T19" fmla="*/ 19 h 119"/>
              <a:gd name="T20" fmla="*/ 64 w 102"/>
              <a:gd name="T21" fmla="*/ 25 h 119"/>
              <a:gd name="T22" fmla="*/ 32 w 102"/>
              <a:gd name="T23" fmla="*/ 45 h 119"/>
              <a:gd name="T24" fmla="*/ 19 w 102"/>
              <a:gd name="T25" fmla="*/ 40 h 119"/>
              <a:gd name="T26" fmla="*/ 0 w 102"/>
              <a:gd name="T27" fmla="*/ 59 h 119"/>
              <a:gd name="T28" fmla="*/ 19 w 102"/>
              <a:gd name="T29" fmla="*/ 79 h 119"/>
              <a:gd name="T30" fmla="*/ 32 w 102"/>
              <a:gd name="T31" fmla="*/ 74 h 119"/>
              <a:gd name="T32" fmla="*/ 64 w 102"/>
              <a:gd name="T33" fmla="*/ 94 h 119"/>
              <a:gd name="T34" fmla="*/ 63 w 102"/>
              <a:gd name="T35" fmla="*/ 99 h 119"/>
              <a:gd name="T36" fmla="*/ 83 w 102"/>
              <a:gd name="T37" fmla="*/ 119 h 119"/>
              <a:gd name="T38" fmla="*/ 102 w 102"/>
              <a:gd name="T39" fmla="*/ 99 h 119"/>
              <a:gd name="T40" fmla="*/ 83 w 102"/>
              <a:gd name="T41" fmla="*/ 80 h 1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02" h="119">
                <a:moveTo>
                  <a:pt x="83" y="80"/>
                </a:moveTo>
                <a:cubicBezTo>
                  <a:pt x="78" y="80"/>
                  <a:pt x="73" y="82"/>
                  <a:pt x="70" y="85"/>
                </a:cubicBezTo>
                <a:cubicBezTo>
                  <a:pt x="38" y="65"/>
                  <a:pt x="38" y="65"/>
                  <a:pt x="38" y="65"/>
                </a:cubicBezTo>
                <a:cubicBezTo>
                  <a:pt x="38" y="63"/>
                  <a:pt x="38" y="61"/>
                  <a:pt x="38" y="59"/>
                </a:cubicBezTo>
                <a:cubicBezTo>
                  <a:pt x="38" y="57"/>
                  <a:pt x="38" y="56"/>
                  <a:pt x="38" y="54"/>
                </a:cubicBezTo>
                <a:cubicBezTo>
                  <a:pt x="70" y="34"/>
                  <a:pt x="70" y="34"/>
                  <a:pt x="70" y="34"/>
                </a:cubicBezTo>
                <a:cubicBezTo>
                  <a:pt x="73" y="37"/>
                  <a:pt x="78" y="39"/>
                  <a:pt x="83" y="39"/>
                </a:cubicBezTo>
                <a:cubicBezTo>
                  <a:pt x="94" y="39"/>
                  <a:pt x="102" y="30"/>
                  <a:pt x="102" y="19"/>
                </a:cubicBezTo>
                <a:cubicBezTo>
                  <a:pt x="102" y="9"/>
                  <a:pt x="94" y="0"/>
                  <a:pt x="83" y="0"/>
                </a:cubicBezTo>
                <a:cubicBezTo>
                  <a:pt x="72" y="0"/>
                  <a:pt x="63" y="9"/>
                  <a:pt x="63" y="19"/>
                </a:cubicBezTo>
                <a:cubicBezTo>
                  <a:pt x="63" y="21"/>
                  <a:pt x="64" y="23"/>
                  <a:pt x="64" y="25"/>
                </a:cubicBezTo>
                <a:cubicBezTo>
                  <a:pt x="32" y="45"/>
                  <a:pt x="32" y="45"/>
                  <a:pt x="32" y="45"/>
                </a:cubicBezTo>
                <a:cubicBezTo>
                  <a:pt x="28" y="42"/>
                  <a:pt x="24" y="40"/>
                  <a:pt x="19" y="40"/>
                </a:cubicBezTo>
                <a:cubicBezTo>
                  <a:pt x="8" y="40"/>
                  <a:pt x="0" y="49"/>
                  <a:pt x="0" y="59"/>
                </a:cubicBezTo>
                <a:cubicBezTo>
                  <a:pt x="0" y="70"/>
                  <a:pt x="8" y="79"/>
                  <a:pt x="19" y="79"/>
                </a:cubicBezTo>
                <a:cubicBezTo>
                  <a:pt x="24" y="79"/>
                  <a:pt x="29" y="77"/>
                  <a:pt x="32" y="74"/>
                </a:cubicBezTo>
                <a:cubicBezTo>
                  <a:pt x="64" y="94"/>
                  <a:pt x="64" y="94"/>
                  <a:pt x="64" y="94"/>
                </a:cubicBezTo>
                <a:cubicBezTo>
                  <a:pt x="64" y="96"/>
                  <a:pt x="63" y="97"/>
                  <a:pt x="63" y="99"/>
                </a:cubicBezTo>
                <a:cubicBezTo>
                  <a:pt x="63" y="110"/>
                  <a:pt x="72" y="119"/>
                  <a:pt x="83" y="119"/>
                </a:cubicBezTo>
                <a:cubicBezTo>
                  <a:pt x="94" y="119"/>
                  <a:pt x="102" y="110"/>
                  <a:pt x="102" y="99"/>
                </a:cubicBezTo>
                <a:cubicBezTo>
                  <a:pt x="102" y="88"/>
                  <a:pt x="94" y="80"/>
                  <a:pt x="83" y="80"/>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1800"/>
          </a:p>
        </p:txBody>
      </p:sp>
      <p:sp>
        <p:nvSpPr>
          <p:cNvPr id="111" name="Freeform 94"/>
          <p:cNvSpPr>
            <a:spLocks noEditPoints="1"/>
          </p:cNvSpPr>
          <p:nvPr userDrawn="1"/>
        </p:nvSpPr>
        <p:spPr bwMode="auto">
          <a:xfrm>
            <a:off x="2611968" y="1349376"/>
            <a:ext cx="309033" cy="277813"/>
          </a:xfrm>
          <a:custGeom>
            <a:avLst/>
            <a:gdLst>
              <a:gd name="T0" fmla="*/ 36 w 146"/>
              <a:gd name="T1" fmla="*/ 44 h 175"/>
              <a:gd name="T2" fmla="*/ 44 w 146"/>
              <a:gd name="T3" fmla="*/ 0 h 175"/>
              <a:gd name="T4" fmla="*/ 73 w 146"/>
              <a:gd name="T5" fmla="*/ 0 h 175"/>
              <a:gd name="T6" fmla="*/ 63 w 146"/>
              <a:gd name="T7" fmla="*/ 44 h 175"/>
              <a:gd name="T8" fmla="*/ 102 w 146"/>
              <a:gd name="T9" fmla="*/ 44 h 175"/>
              <a:gd name="T10" fmla="*/ 109 w 146"/>
              <a:gd name="T11" fmla="*/ 0 h 175"/>
              <a:gd name="T12" fmla="*/ 139 w 146"/>
              <a:gd name="T13" fmla="*/ 0 h 175"/>
              <a:gd name="T14" fmla="*/ 129 w 146"/>
              <a:gd name="T15" fmla="*/ 44 h 175"/>
              <a:gd name="T16" fmla="*/ 146 w 146"/>
              <a:gd name="T17" fmla="*/ 44 h 175"/>
              <a:gd name="T18" fmla="*/ 146 w 146"/>
              <a:gd name="T19" fmla="*/ 71 h 175"/>
              <a:gd name="T20" fmla="*/ 124 w 146"/>
              <a:gd name="T21" fmla="*/ 71 h 175"/>
              <a:gd name="T22" fmla="*/ 117 w 146"/>
              <a:gd name="T23" fmla="*/ 102 h 175"/>
              <a:gd name="T24" fmla="*/ 146 w 146"/>
              <a:gd name="T25" fmla="*/ 102 h 175"/>
              <a:gd name="T26" fmla="*/ 146 w 146"/>
              <a:gd name="T27" fmla="*/ 129 h 175"/>
              <a:gd name="T28" fmla="*/ 109 w 146"/>
              <a:gd name="T29" fmla="*/ 129 h 175"/>
              <a:gd name="T30" fmla="*/ 102 w 146"/>
              <a:gd name="T31" fmla="*/ 175 h 175"/>
              <a:gd name="T32" fmla="*/ 73 w 146"/>
              <a:gd name="T33" fmla="*/ 175 h 175"/>
              <a:gd name="T34" fmla="*/ 83 w 146"/>
              <a:gd name="T35" fmla="*/ 129 h 175"/>
              <a:gd name="T36" fmla="*/ 46 w 146"/>
              <a:gd name="T37" fmla="*/ 129 h 175"/>
              <a:gd name="T38" fmla="*/ 36 w 146"/>
              <a:gd name="T39" fmla="*/ 175 h 175"/>
              <a:gd name="T40" fmla="*/ 7 w 146"/>
              <a:gd name="T41" fmla="*/ 175 h 175"/>
              <a:gd name="T42" fmla="*/ 17 w 146"/>
              <a:gd name="T43" fmla="*/ 129 h 175"/>
              <a:gd name="T44" fmla="*/ 0 w 146"/>
              <a:gd name="T45" fmla="*/ 129 h 175"/>
              <a:gd name="T46" fmla="*/ 0 w 146"/>
              <a:gd name="T47" fmla="*/ 102 h 175"/>
              <a:gd name="T48" fmla="*/ 22 w 146"/>
              <a:gd name="T49" fmla="*/ 102 h 175"/>
              <a:gd name="T50" fmla="*/ 29 w 146"/>
              <a:gd name="T51" fmla="*/ 71 h 175"/>
              <a:gd name="T52" fmla="*/ 0 w 146"/>
              <a:gd name="T53" fmla="*/ 71 h 175"/>
              <a:gd name="T54" fmla="*/ 0 w 146"/>
              <a:gd name="T55" fmla="*/ 44 h 175"/>
              <a:gd name="T56" fmla="*/ 36 w 146"/>
              <a:gd name="T57" fmla="*/ 44 h 175"/>
              <a:gd name="T58" fmla="*/ 51 w 146"/>
              <a:gd name="T59" fmla="*/ 102 h 175"/>
              <a:gd name="T60" fmla="*/ 87 w 146"/>
              <a:gd name="T61" fmla="*/ 102 h 175"/>
              <a:gd name="T62" fmla="*/ 95 w 146"/>
              <a:gd name="T63" fmla="*/ 71 h 175"/>
              <a:gd name="T64" fmla="*/ 58 w 146"/>
              <a:gd name="T65" fmla="*/ 71 h 175"/>
              <a:gd name="T66" fmla="*/ 51 w 146"/>
              <a:gd name="T67" fmla="*/ 102 h 1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46" h="175">
                <a:moveTo>
                  <a:pt x="36" y="44"/>
                </a:moveTo>
                <a:lnTo>
                  <a:pt x="44" y="0"/>
                </a:lnTo>
                <a:lnTo>
                  <a:pt x="73" y="0"/>
                </a:lnTo>
                <a:lnTo>
                  <a:pt x="63" y="44"/>
                </a:lnTo>
                <a:lnTo>
                  <a:pt x="102" y="44"/>
                </a:lnTo>
                <a:lnTo>
                  <a:pt x="109" y="0"/>
                </a:lnTo>
                <a:lnTo>
                  <a:pt x="139" y="0"/>
                </a:lnTo>
                <a:lnTo>
                  <a:pt x="129" y="44"/>
                </a:lnTo>
                <a:lnTo>
                  <a:pt x="146" y="44"/>
                </a:lnTo>
                <a:lnTo>
                  <a:pt x="146" y="71"/>
                </a:lnTo>
                <a:lnTo>
                  <a:pt x="124" y="71"/>
                </a:lnTo>
                <a:lnTo>
                  <a:pt x="117" y="102"/>
                </a:lnTo>
                <a:lnTo>
                  <a:pt x="146" y="102"/>
                </a:lnTo>
                <a:lnTo>
                  <a:pt x="146" y="129"/>
                </a:lnTo>
                <a:lnTo>
                  <a:pt x="109" y="129"/>
                </a:lnTo>
                <a:lnTo>
                  <a:pt x="102" y="175"/>
                </a:lnTo>
                <a:lnTo>
                  <a:pt x="73" y="175"/>
                </a:lnTo>
                <a:lnTo>
                  <a:pt x="83" y="129"/>
                </a:lnTo>
                <a:lnTo>
                  <a:pt x="46" y="129"/>
                </a:lnTo>
                <a:lnTo>
                  <a:pt x="36" y="175"/>
                </a:lnTo>
                <a:lnTo>
                  <a:pt x="7" y="175"/>
                </a:lnTo>
                <a:lnTo>
                  <a:pt x="17" y="129"/>
                </a:lnTo>
                <a:lnTo>
                  <a:pt x="0" y="129"/>
                </a:lnTo>
                <a:lnTo>
                  <a:pt x="0" y="102"/>
                </a:lnTo>
                <a:lnTo>
                  <a:pt x="22" y="102"/>
                </a:lnTo>
                <a:lnTo>
                  <a:pt x="29" y="71"/>
                </a:lnTo>
                <a:lnTo>
                  <a:pt x="0" y="71"/>
                </a:lnTo>
                <a:lnTo>
                  <a:pt x="0" y="44"/>
                </a:lnTo>
                <a:lnTo>
                  <a:pt x="36" y="44"/>
                </a:lnTo>
                <a:close/>
                <a:moveTo>
                  <a:pt x="51" y="102"/>
                </a:moveTo>
                <a:lnTo>
                  <a:pt x="87" y="102"/>
                </a:lnTo>
                <a:lnTo>
                  <a:pt x="95" y="71"/>
                </a:lnTo>
                <a:lnTo>
                  <a:pt x="58" y="71"/>
                </a:lnTo>
                <a:lnTo>
                  <a:pt x="51" y="102"/>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1800"/>
          </a:p>
        </p:txBody>
      </p:sp>
      <p:grpSp>
        <p:nvGrpSpPr>
          <p:cNvPr id="112" name="Group 111"/>
          <p:cNvGrpSpPr/>
          <p:nvPr userDrawn="1"/>
        </p:nvGrpSpPr>
        <p:grpSpPr>
          <a:xfrm>
            <a:off x="7909984" y="708026"/>
            <a:ext cx="484717" cy="366713"/>
            <a:chOff x="5932488" y="708025"/>
            <a:chExt cx="363538" cy="366713"/>
          </a:xfrm>
        </p:grpSpPr>
        <p:sp>
          <p:nvSpPr>
            <p:cNvPr id="113" name="Freeform 95"/>
            <p:cNvSpPr>
              <a:spLocks/>
            </p:cNvSpPr>
            <p:nvPr userDrawn="1"/>
          </p:nvSpPr>
          <p:spPr bwMode="auto">
            <a:xfrm>
              <a:off x="5932488" y="769938"/>
              <a:ext cx="161925" cy="131763"/>
            </a:xfrm>
            <a:custGeom>
              <a:avLst/>
              <a:gdLst>
                <a:gd name="T0" fmla="*/ 0 w 42"/>
                <a:gd name="T1" fmla="*/ 34 h 34"/>
                <a:gd name="T2" fmla="*/ 2 w 42"/>
                <a:gd name="T3" fmla="*/ 16 h 34"/>
                <a:gd name="T4" fmla="*/ 12 w 42"/>
                <a:gd name="T5" fmla="*/ 0 h 34"/>
                <a:gd name="T6" fmla="*/ 42 w 42"/>
                <a:gd name="T7" fmla="*/ 30 h 34"/>
                <a:gd name="T8" fmla="*/ 0 w 42"/>
                <a:gd name="T9" fmla="*/ 34 h 34"/>
              </a:gdLst>
              <a:ahLst/>
              <a:cxnLst>
                <a:cxn ang="0">
                  <a:pos x="T0" y="T1"/>
                </a:cxn>
                <a:cxn ang="0">
                  <a:pos x="T2" y="T3"/>
                </a:cxn>
                <a:cxn ang="0">
                  <a:pos x="T4" y="T5"/>
                </a:cxn>
                <a:cxn ang="0">
                  <a:pos x="T6" y="T7"/>
                </a:cxn>
                <a:cxn ang="0">
                  <a:pos x="T8" y="T9"/>
                </a:cxn>
              </a:cxnLst>
              <a:rect l="0" t="0" r="r" b="b"/>
              <a:pathLst>
                <a:path w="42" h="34">
                  <a:moveTo>
                    <a:pt x="0" y="34"/>
                  </a:moveTo>
                  <a:cubicBezTo>
                    <a:pt x="0" y="28"/>
                    <a:pt x="0" y="21"/>
                    <a:pt x="2" y="16"/>
                  </a:cubicBezTo>
                  <a:cubicBezTo>
                    <a:pt x="4" y="10"/>
                    <a:pt x="8" y="5"/>
                    <a:pt x="12" y="0"/>
                  </a:cubicBezTo>
                  <a:cubicBezTo>
                    <a:pt x="42" y="30"/>
                    <a:pt x="42" y="30"/>
                    <a:pt x="42" y="30"/>
                  </a:cubicBezTo>
                  <a:lnTo>
                    <a:pt x="0" y="34"/>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1800"/>
            </a:p>
          </p:txBody>
        </p:sp>
        <p:sp>
          <p:nvSpPr>
            <p:cNvPr id="114" name="Freeform 96"/>
            <p:cNvSpPr>
              <a:spLocks/>
            </p:cNvSpPr>
            <p:nvPr userDrawn="1"/>
          </p:nvSpPr>
          <p:spPr bwMode="auto">
            <a:xfrm>
              <a:off x="5932488" y="750888"/>
              <a:ext cx="363538" cy="323850"/>
            </a:xfrm>
            <a:custGeom>
              <a:avLst/>
              <a:gdLst>
                <a:gd name="T0" fmla="*/ 83 w 94"/>
                <a:gd name="T1" fmla="*/ 64 h 84"/>
                <a:gd name="T2" fmla="*/ 53 w 94"/>
                <a:gd name="T3" fmla="*/ 82 h 84"/>
                <a:gd name="T4" fmla="*/ 18 w 94"/>
                <a:gd name="T5" fmla="*/ 73 h 84"/>
                <a:gd name="T6" fmla="*/ 13 w 94"/>
                <a:gd name="T7" fmla="*/ 69 h 84"/>
                <a:gd name="T8" fmla="*/ 13 w 94"/>
                <a:gd name="T9" fmla="*/ 69 h 84"/>
                <a:gd name="T10" fmla="*/ 0 w 94"/>
                <a:gd name="T11" fmla="*/ 43 h 84"/>
                <a:gd name="T12" fmla="*/ 47 w 94"/>
                <a:gd name="T13" fmla="*/ 38 h 84"/>
                <a:gd name="T14" fmla="*/ 47 w 94"/>
                <a:gd name="T15" fmla="*/ 38 h 84"/>
                <a:gd name="T16" fmla="*/ 48 w 94"/>
                <a:gd name="T17" fmla="*/ 37 h 84"/>
                <a:gd name="T18" fmla="*/ 76 w 94"/>
                <a:gd name="T19" fmla="*/ 0 h 84"/>
                <a:gd name="T20" fmla="*/ 79 w 94"/>
                <a:gd name="T21" fmla="*/ 3 h 84"/>
                <a:gd name="T22" fmla="*/ 93 w 94"/>
                <a:gd name="T23" fmla="*/ 33 h 84"/>
                <a:gd name="T24" fmla="*/ 83 w 94"/>
                <a:gd name="T25" fmla="*/ 64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4" h="84">
                  <a:moveTo>
                    <a:pt x="83" y="64"/>
                  </a:moveTo>
                  <a:cubicBezTo>
                    <a:pt x="76" y="74"/>
                    <a:pt x="65" y="81"/>
                    <a:pt x="53" y="82"/>
                  </a:cubicBezTo>
                  <a:cubicBezTo>
                    <a:pt x="41" y="84"/>
                    <a:pt x="28" y="81"/>
                    <a:pt x="18" y="73"/>
                  </a:cubicBezTo>
                  <a:cubicBezTo>
                    <a:pt x="16" y="72"/>
                    <a:pt x="15" y="70"/>
                    <a:pt x="13" y="69"/>
                  </a:cubicBezTo>
                  <a:cubicBezTo>
                    <a:pt x="13" y="69"/>
                    <a:pt x="13" y="69"/>
                    <a:pt x="13" y="69"/>
                  </a:cubicBezTo>
                  <a:cubicBezTo>
                    <a:pt x="6" y="62"/>
                    <a:pt x="2" y="53"/>
                    <a:pt x="0" y="43"/>
                  </a:cubicBezTo>
                  <a:cubicBezTo>
                    <a:pt x="47" y="38"/>
                    <a:pt x="47" y="38"/>
                    <a:pt x="47" y="38"/>
                  </a:cubicBezTo>
                  <a:cubicBezTo>
                    <a:pt x="47" y="38"/>
                    <a:pt x="47" y="38"/>
                    <a:pt x="47" y="38"/>
                  </a:cubicBezTo>
                  <a:cubicBezTo>
                    <a:pt x="48" y="37"/>
                    <a:pt x="48" y="37"/>
                    <a:pt x="48" y="37"/>
                  </a:cubicBezTo>
                  <a:cubicBezTo>
                    <a:pt x="76" y="0"/>
                    <a:pt x="76" y="0"/>
                    <a:pt x="76" y="0"/>
                  </a:cubicBezTo>
                  <a:cubicBezTo>
                    <a:pt x="77" y="1"/>
                    <a:pt x="78" y="2"/>
                    <a:pt x="79" y="3"/>
                  </a:cubicBezTo>
                  <a:cubicBezTo>
                    <a:pt x="87" y="11"/>
                    <a:pt x="92" y="22"/>
                    <a:pt x="93" y="33"/>
                  </a:cubicBezTo>
                  <a:cubicBezTo>
                    <a:pt x="94" y="44"/>
                    <a:pt x="90" y="55"/>
                    <a:pt x="83" y="64"/>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1800"/>
            </a:p>
          </p:txBody>
        </p:sp>
        <p:sp>
          <p:nvSpPr>
            <p:cNvPr id="115" name="Freeform 97"/>
            <p:cNvSpPr>
              <a:spLocks/>
            </p:cNvSpPr>
            <p:nvPr userDrawn="1"/>
          </p:nvSpPr>
          <p:spPr bwMode="auto">
            <a:xfrm>
              <a:off x="5991225" y="708025"/>
              <a:ext cx="223838" cy="169863"/>
            </a:xfrm>
            <a:custGeom>
              <a:avLst/>
              <a:gdLst>
                <a:gd name="T0" fmla="*/ 58 w 58"/>
                <a:gd name="T1" fmla="*/ 9 h 44"/>
                <a:gd name="T2" fmla="*/ 31 w 58"/>
                <a:gd name="T3" fmla="*/ 44 h 44"/>
                <a:gd name="T4" fmla="*/ 0 w 58"/>
                <a:gd name="T5" fmla="*/ 13 h 44"/>
                <a:gd name="T6" fmla="*/ 28 w 58"/>
                <a:gd name="T7" fmla="*/ 1 h 44"/>
                <a:gd name="T8" fmla="*/ 58 w 58"/>
                <a:gd name="T9" fmla="*/ 9 h 44"/>
              </a:gdLst>
              <a:ahLst/>
              <a:cxnLst>
                <a:cxn ang="0">
                  <a:pos x="T0" y="T1"/>
                </a:cxn>
                <a:cxn ang="0">
                  <a:pos x="T2" y="T3"/>
                </a:cxn>
                <a:cxn ang="0">
                  <a:pos x="T4" y="T5"/>
                </a:cxn>
                <a:cxn ang="0">
                  <a:pos x="T6" y="T7"/>
                </a:cxn>
                <a:cxn ang="0">
                  <a:pos x="T8" y="T9"/>
                </a:cxn>
              </a:cxnLst>
              <a:rect l="0" t="0" r="r" b="b"/>
              <a:pathLst>
                <a:path w="58" h="44">
                  <a:moveTo>
                    <a:pt x="58" y="9"/>
                  </a:moveTo>
                  <a:cubicBezTo>
                    <a:pt x="31" y="44"/>
                    <a:pt x="31" y="44"/>
                    <a:pt x="31" y="44"/>
                  </a:cubicBezTo>
                  <a:cubicBezTo>
                    <a:pt x="0" y="13"/>
                    <a:pt x="0" y="13"/>
                    <a:pt x="0" y="13"/>
                  </a:cubicBezTo>
                  <a:cubicBezTo>
                    <a:pt x="8" y="6"/>
                    <a:pt x="18" y="1"/>
                    <a:pt x="28" y="1"/>
                  </a:cubicBezTo>
                  <a:cubicBezTo>
                    <a:pt x="38" y="0"/>
                    <a:pt x="49" y="3"/>
                    <a:pt x="58" y="9"/>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1800"/>
            </a:p>
          </p:txBody>
        </p:sp>
      </p:grpSp>
      <p:grpSp>
        <p:nvGrpSpPr>
          <p:cNvPr id="116" name="Group 115"/>
          <p:cNvGrpSpPr/>
          <p:nvPr userDrawn="1"/>
        </p:nvGrpSpPr>
        <p:grpSpPr>
          <a:xfrm>
            <a:off x="4542367" y="1298575"/>
            <a:ext cx="704851" cy="374650"/>
            <a:chOff x="3406775" y="1298575"/>
            <a:chExt cx="528638" cy="374650"/>
          </a:xfrm>
        </p:grpSpPr>
        <p:sp>
          <p:nvSpPr>
            <p:cNvPr id="117" name="Freeform 98"/>
            <p:cNvSpPr>
              <a:spLocks/>
            </p:cNvSpPr>
            <p:nvPr userDrawn="1"/>
          </p:nvSpPr>
          <p:spPr bwMode="auto">
            <a:xfrm>
              <a:off x="3684588" y="1298575"/>
              <a:ext cx="250825" cy="374650"/>
            </a:xfrm>
            <a:custGeom>
              <a:avLst/>
              <a:gdLst>
                <a:gd name="T0" fmla="*/ 0 w 158"/>
                <a:gd name="T1" fmla="*/ 236 h 236"/>
                <a:gd name="T2" fmla="*/ 32 w 158"/>
                <a:gd name="T3" fmla="*/ 236 h 236"/>
                <a:gd name="T4" fmla="*/ 59 w 158"/>
                <a:gd name="T5" fmla="*/ 236 h 236"/>
                <a:gd name="T6" fmla="*/ 158 w 158"/>
                <a:gd name="T7" fmla="*/ 120 h 236"/>
                <a:gd name="T8" fmla="*/ 59 w 158"/>
                <a:gd name="T9" fmla="*/ 0 h 236"/>
                <a:gd name="T10" fmla="*/ 32 w 158"/>
                <a:gd name="T11" fmla="*/ 0 h 236"/>
                <a:gd name="T12" fmla="*/ 0 w 158"/>
                <a:gd name="T13" fmla="*/ 0 h 236"/>
                <a:gd name="T14" fmla="*/ 100 w 158"/>
                <a:gd name="T15" fmla="*/ 120 h 236"/>
                <a:gd name="T16" fmla="*/ 0 w 158"/>
                <a:gd name="T17" fmla="*/ 236 h 2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8" h="236">
                  <a:moveTo>
                    <a:pt x="0" y="236"/>
                  </a:moveTo>
                  <a:lnTo>
                    <a:pt x="32" y="236"/>
                  </a:lnTo>
                  <a:lnTo>
                    <a:pt x="59" y="236"/>
                  </a:lnTo>
                  <a:lnTo>
                    <a:pt x="158" y="120"/>
                  </a:lnTo>
                  <a:lnTo>
                    <a:pt x="59" y="0"/>
                  </a:lnTo>
                  <a:lnTo>
                    <a:pt x="32" y="0"/>
                  </a:lnTo>
                  <a:lnTo>
                    <a:pt x="0" y="0"/>
                  </a:lnTo>
                  <a:lnTo>
                    <a:pt x="100" y="120"/>
                  </a:lnTo>
                  <a:lnTo>
                    <a:pt x="0" y="236"/>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1800"/>
            </a:p>
          </p:txBody>
        </p:sp>
        <p:sp>
          <p:nvSpPr>
            <p:cNvPr id="118" name="Freeform 99"/>
            <p:cNvSpPr>
              <a:spLocks/>
            </p:cNvSpPr>
            <p:nvPr userDrawn="1"/>
          </p:nvSpPr>
          <p:spPr bwMode="auto">
            <a:xfrm>
              <a:off x="3546475" y="1298575"/>
              <a:ext cx="250825" cy="374650"/>
            </a:xfrm>
            <a:custGeom>
              <a:avLst/>
              <a:gdLst>
                <a:gd name="T0" fmla="*/ 99 w 158"/>
                <a:gd name="T1" fmla="*/ 120 h 236"/>
                <a:gd name="T2" fmla="*/ 0 w 158"/>
                <a:gd name="T3" fmla="*/ 236 h 236"/>
                <a:gd name="T4" fmla="*/ 31 w 158"/>
                <a:gd name="T5" fmla="*/ 236 h 236"/>
                <a:gd name="T6" fmla="*/ 58 w 158"/>
                <a:gd name="T7" fmla="*/ 236 h 236"/>
                <a:gd name="T8" fmla="*/ 158 w 158"/>
                <a:gd name="T9" fmla="*/ 120 h 236"/>
                <a:gd name="T10" fmla="*/ 58 w 158"/>
                <a:gd name="T11" fmla="*/ 0 h 236"/>
                <a:gd name="T12" fmla="*/ 31 w 158"/>
                <a:gd name="T13" fmla="*/ 0 h 236"/>
                <a:gd name="T14" fmla="*/ 0 w 158"/>
                <a:gd name="T15" fmla="*/ 0 h 236"/>
                <a:gd name="T16" fmla="*/ 99 w 158"/>
                <a:gd name="T17" fmla="*/ 120 h 2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8" h="236">
                  <a:moveTo>
                    <a:pt x="99" y="120"/>
                  </a:moveTo>
                  <a:lnTo>
                    <a:pt x="0" y="236"/>
                  </a:lnTo>
                  <a:lnTo>
                    <a:pt x="31" y="236"/>
                  </a:lnTo>
                  <a:lnTo>
                    <a:pt x="58" y="236"/>
                  </a:lnTo>
                  <a:lnTo>
                    <a:pt x="158" y="120"/>
                  </a:lnTo>
                  <a:lnTo>
                    <a:pt x="58" y="0"/>
                  </a:lnTo>
                  <a:lnTo>
                    <a:pt x="31" y="0"/>
                  </a:lnTo>
                  <a:lnTo>
                    <a:pt x="0" y="0"/>
                  </a:lnTo>
                  <a:lnTo>
                    <a:pt x="99" y="120"/>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1800"/>
            </a:p>
          </p:txBody>
        </p:sp>
        <p:sp>
          <p:nvSpPr>
            <p:cNvPr id="119" name="Freeform 100"/>
            <p:cNvSpPr>
              <a:spLocks/>
            </p:cNvSpPr>
            <p:nvPr userDrawn="1"/>
          </p:nvSpPr>
          <p:spPr bwMode="auto">
            <a:xfrm>
              <a:off x="3406775" y="1298575"/>
              <a:ext cx="250825" cy="374650"/>
            </a:xfrm>
            <a:custGeom>
              <a:avLst/>
              <a:gdLst>
                <a:gd name="T0" fmla="*/ 0 w 158"/>
                <a:gd name="T1" fmla="*/ 236 h 236"/>
                <a:gd name="T2" fmla="*/ 32 w 158"/>
                <a:gd name="T3" fmla="*/ 236 h 236"/>
                <a:gd name="T4" fmla="*/ 59 w 158"/>
                <a:gd name="T5" fmla="*/ 236 h 236"/>
                <a:gd name="T6" fmla="*/ 158 w 158"/>
                <a:gd name="T7" fmla="*/ 120 h 236"/>
                <a:gd name="T8" fmla="*/ 59 w 158"/>
                <a:gd name="T9" fmla="*/ 0 h 236"/>
                <a:gd name="T10" fmla="*/ 32 w 158"/>
                <a:gd name="T11" fmla="*/ 0 h 236"/>
                <a:gd name="T12" fmla="*/ 0 w 158"/>
                <a:gd name="T13" fmla="*/ 0 h 236"/>
                <a:gd name="T14" fmla="*/ 100 w 158"/>
                <a:gd name="T15" fmla="*/ 120 h 236"/>
                <a:gd name="T16" fmla="*/ 0 w 158"/>
                <a:gd name="T17" fmla="*/ 236 h 2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8" h="236">
                  <a:moveTo>
                    <a:pt x="0" y="236"/>
                  </a:moveTo>
                  <a:lnTo>
                    <a:pt x="32" y="236"/>
                  </a:lnTo>
                  <a:lnTo>
                    <a:pt x="59" y="236"/>
                  </a:lnTo>
                  <a:lnTo>
                    <a:pt x="158" y="120"/>
                  </a:lnTo>
                  <a:lnTo>
                    <a:pt x="59" y="0"/>
                  </a:lnTo>
                  <a:lnTo>
                    <a:pt x="32" y="0"/>
                  </a:lnTo>
                  <a:lnTo>
                    <a:pt x="0" y="0"/>
                  </a:lnTo>
                  <a:lnTo>
                    <a:pt x="100" y="120"/>
                  </a:lnTo>
                  <a:lnTo>
                    <a:pt x="0" y="236"/>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1800"/>
            </a:p>
          </p:txBody>
        </p:sp>
      </p:grpSp>
      <p:grpSp>
        <p:nvGrpSpPr>
          <p:cNvPr id="120" name="Group 119"/>
          <p:cNvGrpSpPr/>
          <p:nvPr userDrawn="1"/>
        </p:nvGrpSpPr>
        <p:grpSpPr>
          <a:xfrm>
            <a:off x="2849034" y="796926"/>
            <a:ext cx="683684" cy="447675"/>
            <a:chOff x="2136775" y="796925"/>
            <a:chExt cx="512763" cy="447675"/>
          </a:xfrm>
        </p:grpSpPr>
        <p:sp>
          <p:nvSpPr>
            <p:cNvPr id="121" name="Freeform 101"/>
            <p:cNvSpPr>
              <a:spLocks/>
            </p:cNvSpPr>
            <p:nvPr userDrawn="1"/>
          </p:nvSpPr>
          <p:spPr bwMode="auto">
            <a:xfrm>
              <a:off x="2368550" y="796925"/>
              <a:ext cx="280988" cy="250825"/>
            </a:xfrm>
            <a:custGeom>
              <a:avLst/>
              <a:gdLst>
                <a:gd name="T0" fmla="*/ 7 w 73"/>
                <a:gd name="T1" fmla="*/ 0 h 65"/>
                <a:gd name="T2" fmla="*/ 66 w 73"/>
                <a:gd name="T3" fmla="*/ 0 h 65"/>
                <a:gd name="T4" fmla="*/ 73 w 73"/>
                <a:gd name="T5" fmla="*/ 7 h 65"/>
                <a:gd name="T6" fmla="*/ 73 w 73"/>
                <a:gd name="T7" fmla="*/ 36 h 65"/>
                <a:gd name="T8" fmla="*/ 66 w 73"/>
                <a:gd name="T9" fmla="*/ 43 h 65"/>
                <a:gd name="T10" fmla="*/ 24 w 73"/>
                <a:gd name="T11" fmla="*/ 43 h 65"/>
                <a:gd name="T12" fmla="*/ 8 w 73"/>
                <a:gd name="T13" fmla="*/ 65 h 65"/>
                <a:gd name="T14" fmla="*/ 8 w 73"/>
                <a:gd name="T15" fmla="*/ 43 h 65"/>
                <a:gd name="T16" fmla="*/ 7 w 73"/>
                <a:gd name="T17" fmla="*/ 43 h 65"/>
                <a:gd name="T18" fmla="*/ 0 w 73"/>
                <a:gd name="T19" fmla="*/ 36 h 65"/>
                <a:gd name="T20" fmla="*/ 0 w 73"/>
                <a:gd name="T21" fmla="*/ 7 h 65"/>
                <a:gd name="T22" fmla="*/ 7 w 73"/>
                <a:gd name="T23" fmla="*/ 0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3" h="65">
                  <a:moveTo>
                    <a:pt x="7" y="0"/>
                  </a:moveTo>
                  <a:cubicBezTo>
                    <a:pt x="66" y="0"/>
                    <a:pt x="66" y="0"/>
                    <a:pt x="66" y="0"/>
                  </a:cubicBezTo>
                  <a:cubicBezTo>
                    <a:pt x="70" y="0"/>
                    <a:pt x="73" y="4"/>
                    <a:pt x="73" y="7"/>
                  </a:cubicBezTo>
                  <a:cubicBezTo>
                    <a:pt x="73" y="36"/>
                    <a:pt x="73" y="36"/>
                    <a:pt x="73" y="36"/>
                  </a:cubicBezTo>
                  <a:cubicBezTo>
                    <a:pt x="73" y="40"/>
                    <a:pt x="70" y="43"/>
                    <a:pt x="66" y="43"/>
                  </a:cubicBezTo>
                  <a:cubicBezTo>
                    <a:pt x="24" y="43"/>
                    <a:pt x="24" y="43"/>
                    <a:pt x="24" y="43"/>
                  </a:cubicBezTo>
                  <a:cubicBezTo>
                    <a:pt x="8" y="65"/>
                    <a:pt x="8" y="65"/>
                    <a:pt x="8" y="65"/>
                  </a:cubicBezTo>
                  <a:cubicBezTo>
                    <a:pt x="8" y="43"/>
                    <a:pt x="8" y="43"/>
                    <a:pt x="8" y="43"/>
                  </a:cubicBezTo>
                  <a:cubicBezTo>
                    <a:pt x="7" y="43"/>
                    <a:pt x="7" y="43"/>
                    <a:pt x="7" y="43"/>
                  </a:cubicBezTo>
                  <a:cubicBezTo>
                    <a:pt x="4" y="43"/>
                    <a:pt x="0" y="40"/>
                    <a:pt x="0" y="36"/>
                  </a:cubicBezTo>
                  <a:cubicBezTo>
                    <a:pt x="0" y="7"/>
                    <a:pt x="0" y="7"/>
                    <a:pt x="0" y="7"/>
                  </a:cubicBezTo>
                  <a:cubicBezTo>
                    <a:pt x="0" y="4"/>
                    <a:pt x="4" y="0"/>
                    <a:pt x="7" y="0"/>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1800"/>
            </a:p>
          </p:txBody>
        </p:sp>
        <p:sp>
          <p:nvSpPr>
            <p:cNvPr id="122" name="Oval 102"/>
            <p:cNvSpPr>
              <a:spLocks noChangeArrowheads="1"/>
            </p:cNvSpPr>
            <p:nvPr userDrawn="1"/>
          </p:nvSpPr>
          <p:spPr bwMode="auto">
            <a:xfrm>
              <a:off x="2198688" y="947738"/>
              <a:ext cx="180975" cy="180975"/>
            </a:xfrm>
            <a:prstGeom prst="ellipse">
              <a:avLst/>
            </a:pr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1800"/>
            </a:p>
          </p:txBody>
        </p:sp>
        <p:sp>
          <p:nvSpPr>
            <p:cNvPr id="123" name="Freeform 103"/>
            <p:cNvSpPr>
              <a:spLocks/>
            </p:cNvSpPr>
            <p:nvPr userDrawn="1"/>
          </p:nvSpPr>
          <p:spPr bwMode="auto">
            <a:xfrm>
              <a:off x="2136775" y="1136650"/>
              <a:ext cx="304800" cy="107950"/>
            </a:xfrm>
            <a:custGeom>
              <a:avLst/>
              <a:gdLst>
                <a:gd name="T0" fmla="*/ 59 w 79"/>
                <a:gd name="T1" fmla="*/ 5 h 28"/>
                <a:gd name="T2" fmla="*/ 39 w 79"/>
                <a:gd name="T3" fmla="*/ 0 h 28"/>
                <a:gd name="T4" fmla="*/ 20 w 79"/>
                <a:gd name="T5" fmla="*/ 5 h 28"/>
                <a:gd name="T6" fmla="*/ 0 w 79"/>
                <a:gd name="T7" fmla="*/ 28 h 28"/>
                <a:gd name="T8" fmla="*/ 79 w 79"/>
                <a:gd name="T9" fmla="*/ 28 h 28"/>
                <a:gd name="T10" fmla="*/ 59 w 79"/>
                <a:gd name="T11" fmla="*/ 5 h 28"/>
              </a:gdLst>
              <a:ahLst/>
              <a:cxnLst>
                <a:cxn ang="0">
                  <a:pos x="T0" y="T1"/>
                </a:cxn>
                <a:cxn ang="0">
                  <a:pos x="T2" y="T3"/>
                </a:cxn>
                <a:cxn ang="0">
                  <a:pos x="T4" y="T5"/>
                </a:cxn>
                <a:cxn ang="0">
                  <a:pos x="T6" y="T7"/>
                </a:cxn>
                <a:cxn ang="0">
                  <a:pos x="T8" y="T9"/>
                </a:cxn>
                <a:cxn ang="0">
                  <a:pos x="T10" y="T11"/>
                </a:cxn>
              </a:cxnLst>
              <a:rect l="0" t="0" r="r" b="b"/>
              <a:pathLst>
                <a:path w="79" h="28">
                  <a:moveTo>
                    <a:pt x="59" y="5"/>
                  </a:moveTo>
                  <a:cubicBezTo>
                    <a:pt x="53" y="2"/>
                    <a:pt x="46" y="0"/>
                    <a:pt x="39" y="0"/>
                  </a:cubicBezTo>
                  <a:cubicBezTo>
                    <a:pt x="32" y="0"/>
                    <a:pt x="26" y="2"/>
                    <a:pt x="20" y="5"/>
                  </a:cubicBezTo>
                  <a:cubicBezTo>
                    <a:pt x="10" y="10"/>
                    <a:pt x="3" y="18"/>
                    <a:pt x="0" y="28"/>
                  </a:cubicBezTo>
                  <a:cubicBezTo>
                    <a:pt x="79" y="28"/>
                    <a:pt x="79" y="28"/>
                    <a:pt x="79" y="28"/>
                  </a:cubicBezTo>
                  <a:cubicBezTo>
                    <a:pt x="76" y="18"/>
                    <a:pt x="69" y="10"/>
                    <a:pt x="59" y="5"/>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1800"/>
            </a:p>
          </p:txBody>
        </p:sp>
      </p:grpSp>
      <p:sp>
        <p:nvSpPr>
          <p:cNvPr id="124" name="Freeform 104"/>
          <p:cNvSpPr>
            <a:spLocks/>
          </p:cNvSpPr>
          <p:nvPr userDrawn="1"/>
        </p:nvSpPr>
        <p:spPr bwMode="auto">
          <a:xfrm>
            <a:off x="5789084" y="2867026"/>
            <a:ext cx="482600" cy="328613"/>
          </a:xfrm>
          <a:custGeom>
            <a:avLst/>
            <a:gdLst>
              <a:gd name="T0" fmla="*/ 85 w 94"/>
              <a:gd name="T1" fmla="*/ 0 h 85"/>
              <a:gd name="T2" fmla="*/ 9 w 94"/>
              <a:gd name="T3" fmla="*/ 0 h 85"/>
              <a:gd name="T4" fmla="*/ 0 w 94"/>
              <a:gd name="T5" fmla="*/ 9 h 85"/>
              <a:gd name="T6" fmla="*/ 0 w 94"/>
              <a:gd name="T7" fmla="*/ 46 h 85"/>
              <a:gd name="T8" fmla="*/ 9 w 94"/>
              <a:gd name="T9" fmla="*/ 55 h 85"/>
              <a:gd name="T10" fmla="*/ 64 w 94"/>
              <a:gd name="T11" fmla="*/ 55 h 85"/>
              <a:gd name="T12" fmla="*/ 84 w 94"/>
              <a:gd name="T13" fmla="*/ 85 h 85"/>
              <a:gd name="T14" fmla="*/ 84 w 94"/>
              <a:gd name="T15" fmla="*/ 55 h 85"/>
              <a:gd name="T16" fmla="*/ 85 w 94"/>
              <a:gd name="T17" fmla="*/ 55 h 85"/>
              <a:gd name="T18" fmla="*/ 94 w 94"/>
              <a:gd name="T19" fmla="*/ 46 h 85"/>
              <a:gd name="T20" fmla="*/ 94 w 94"/>
              <a:gd name="T21" fmla="*/ 9 h 85"/>
              <a:gd name="T22" fmla="*/ 85 w 94"/>
              <a:gd name="T23" fmla="*/ 0 h 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4" h="85">
                <a:moveTo>
                  <a:pt x="85" y="0"/>
                </a:moveTo>
                <a:cubicBezTo>
                  <a:pt x="9" y="0"/>
                  <a:pt x="9" y="0"/>
                  <a:pt x="9" y="0"/>
                </a:cubicBezTo>
                <a:cubicBezTo>
                  <a:pt x="4" y="0"/>
                  <a:pt x="0" y="4"/>
                  <a:pt x="0" y="9"/>
                </a:cubicBezTo>
                <a:cubicBezTo>
                  <a:pt x="0" y="46"/>
                  <a:pt x="0" y="46"/>
                  <a:pt x="0" y="46"/>
                </a:cubicBezTo>
                <a:cubicBezTo>
                  <a:pt x="0" y="51"/>
                  <a:pt x="4" y="55"/>
                  <a:pt x="9" y="55"/>
                </a:cubicBezTo>
                <a:cubicBezTo>
                  <a:pt x="64" y="55"/>
                  <a:pt x="64" y="55"/>
                  <a:pt x="64" y="55"/>
                </a:cubicBezTo>
                <a:cubicBezTo>
                  <a:pt x="84" y="85"/>
                  <a:pt x="84" y="85"/>
                  <a:pt x="84" y="85"/>
                </a:cubicBezTo>
                <a:cubicBezTo>
                  <a:pt x="84" y="55"/>
                  <a:pt x="84" y="55"/>
                  <a:pt x="84" y="55"/>
                </a:cubicBezTo>
                <a:cubicBezTo>
                  <a:pt x="85" y="55"/>
                  <a:pt x="85" y="55"/>
                  <a:pt x="85" y="55"/>
                </a:cubicBezTo>
                <a:cubicBezTo>
                  <a:pt x="90" y="55"/>
                  <a:pt x="94" y="51"/>
                  <a:pt x="94" y="46"/>
                </a:cubicBezTo>
                <a:cubicBezTo>
                  <a:pt x="94" y="9"/>
                  <a:pt x="94" y="9"/>
                  <a:pt x="94" y="9"/>
                </a:cubicBezTo>
                <a:cubicBezTo>
                  <a:pt x="94" y="4"/>
                  <a:pt x="90" y="0"/>
                  <a:pt x="85" y="0"/>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1800"/>
          </a:p>
        </p:txBody>
      </p:sp>
      <p:sp>
        <p:nvSpPr>
          <p:cNvPr id="125" name="Freeform 105"/>
          <p:cNvSpPr>
            <a:spLocks/>
          </p:cNvSpPr>
          <p:nvPr userDrawn="1"/>
        </p:nvSpPr>
        <p:spPr bwMode="auto">
          <a:xfrm>
            <a:off x="5124451" y="2578101"/>
            <a:ext cx="503767" cy="385763"/>
          </a:xfrm>
          <a:custGeom>
            <a:avLst/>
            <a:gdLst>
              <a:gd name="T0" fmla="*/ 93 w 98"/>
              <a:gd name="T1" fmla="*/ 19 h 100"/>
              <a:gd name="T2" fmla="*/ 79 w 98"/>
              <a:gd name="T3" fmla="*/ 14 h 100"/>
              <a:gd name="T4" fmla="*/ 79 w 98"/>
              <a:gd name="T5" fmla="*/ 14 h 100"/>
              <a:gd name="T6" fmla="*/ 23 w 98"/>
              <a:gd name="T7" fmla="*/ 14 h 100"/>
              <a:gd name="T8" fmla="*/ 22 w 98"/>
              <a:gd name="T9" fmla="*/ 14 h 100"/>
              <a:gd name="T10" fmla="*/ 0 w 98"/>
              <a:gd name="T11" fmla="*/ 0 h 100"/>
              <a:gd name="T12" fmla="*/ 3 w 98"/>
              <a:gd name="T13" fmla="*/ 4 h 100"/>
              <a:gd name="T14" fmla="*/ 9 w 98"/>
              <a:gd name="T15" fmla="*/ 19 h 100"/>
              <a:gd name="T16" fmla="*/ 4 w 98"/>
              <a:gd name="T17" fmla="*/ 33 h 100"/>
              <a:gd name="T18" fmla="*/ 4 w 98"/>
              <a:gd name="T19" fmla="*/ 80 h 100"/>
              <a:gd name="T20" fmla="*/ 9 w 98"/>
              <a:gd name="T21" fmla="*/ 94 h 100"/>
              <a:gd name="T22" fmla="*/ 23 w 98"/>
              <a:gd name="T23" fmla="*/ 100 h 100"/>
              <a:gd name="T24" fmla="*/ 79 w 98"/>
              <a:gd name="T25" fmla="*/ 100 h 100"/>
              <a:gd name="T26" fmla="*/ 93 w 98"/>
              <a:gd name="T27" fmla="*/ 94 h 100"/>
              <a:gd name="T28" fmla="*/ 98 w 98"/>
              <a:gd name="T29" fmla="*/ 80 h 100"/>
              <a:gd name="T30" fmla="*/ 98 w 98"/>
              <a:gd name="T31" fmla="*/ 33 h 100"/>
              <a:gd name="T32" fmla="*/ 93 w 98"/>
              <a:gd name="T33" fmla="*/ 19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98" h="100">
                <a:moveTo>
                  <a:pt x="93" y="19"/>
                </a:moveTo>
                <a:cubicBezTo>
                  <a:pt x="89" y="16"/>
                  <a:pt x="84" y="14"/>
                  <a:pt x="79" y="14"/>
                </a:cubicBezTo>
                <a:cubicBezTo>
                  <a:pt x="79" y="14"/>
                  <a:pt x="79" y="14"/>
                  <a:pt x="79" y="14"/>
                </a:cubicBezTo>
                <a:cubicBezTo>
                  <a:pt x="23" y="14"/>
                  <a:pt x="23" y="14"/>
                  <a:pt x="23" y="14"/>
                </a:cubicBezTo>
                <a:cubicBezTo>
                  <a:pt x="23" y="14"/>
                  <a:pt x="23" y="14"/>
                  <a:pt x="22" y="14"/>
                </a:cubicBezTo>
                <a:cubicBezTo>
                  <a:pt x="17" y="6"/>
                  <a:pt x="9" y="2"/>
                  <a:pt x="0" y="0"/>
                </a:cubicBezTo>
                <a:cubicBezTo>
                  <a:pt x="1" y="2"/>
                  <a:pt x="2" y="3"/>
                  <a:pt x="3" y="4"/>
                </a:cubicBezTo>
                <a:cubicBezTo>
                  <a:pt x="7" y="9"/>
                  <a:pt x="9" y="14"/>
                  <a:pt x="9" y="19"/>
                </a:cubicBezTo>
                <a:cubicBezTo>
                  <a:pt x="6" y="23"/>
                  <a:pt x="4" y="28"/>
                  <a:pt x="4" y="33"/>
                </a:cubicBezTo>
                <a:cubicBezTo>
                  <a:pt x="4" y="80"/>
                  <a:pt x="4" y="80"/>
                  <a:pt x="4" y="80"/>
                </a:cubicBezTo>
                <a:cubicBezTo>
                  <a:pt x="4" y="85"/>
                  <a:pt x="6" y="90"/>
                  <a:pt x="9" y="94"/>
                </a:cubicBezTo>
                <a:cubicBezTo>
                  <a:pt x="13" y="98"/>
                  <a:pt x="18" y="100"/>
                  <a:pt x="23" y="100"/>
                </a:cubicBezTo>
                <a:cubicBezTo>
                  <a:pt x="79" y="100"/>
                  <a:pt x="79" y="100"/>
                  <a:pt x="79" y="100"/>
                </a:cubicBezTo>
                <a:cubicBezTo>
                  <a:pt x="84" y="100"/>
                  <a:pt x="89" y="98"/>
                  <a:pt x="93" y="94"/>
                </a:cubicBezTo>
                <a:cubicBezTo>
                  <a:pt x="96" y="90"/>
                  <a:pt x="98" y="85"/>
                  <a:pt x="98" y="80"/>
                </a:cubicBezTo>
                <a:cubicBezTo>
                  <a:pt x="98" y="33"/>
                  <a:pt x="98" y="33"/>
                  <a:pt x="98" y="33"/>
                </a:cubicBezTo>
                <a:cubicBezTo>
                  <a:pt x="98" y="28"/>
                  <a:pt x="96" y="23"/>
                  <a:pt x="93" y="19"/>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1800"/>
          </a:p>
        </p:txBody>
      </p:sp>
      <p:sp>
        <p:nvSpPr>
          <p:cNvPr id="126" name="Freeform 106"/>
          <p:cNvSpPr>
            <a:spLocks noEditPoints="1"/>
          </p:cNvSpPr>
          <p:nvPr userDrawn="1"/>
        </p:nvSpPr>
        <p:spPr bwMode="auto">
          <a:xfrm>
            <a:off x="2561167" y="2184400"/>
            <a:ext cx="503767" cy="331788"/>
          </a:xfrm>
          <a:custGeom>
            <a:avLst/>
            <a:gdLst>
              <a:gd name="T0" fmla="*/ 97 w 98"/>
              <a:gd name="T1" fmla="*/ 80 h 86"/>
              <a:gd name="T2" fmla="*/ 52 w 98"/>
              <a:gd name="T3" fmla="*/ 2 h 86"/>
              <a:gd name="T4" fmla="*/ 49 w 98"/>
              <a:gd name="T5" fmla="*/ 0 h 86"/>
              <a:gd name="T6" fmla="*/ 46 w 98"/>
              <a:gd name="T7" fmla="*/ 2 h 86"/>
              <a:gd name="T8" fmla="*/ 1 w 98"/>
              <a:gd name="T9" fmla="*/ 80 h 86"/>
              <a:gd name="T10" fmla="*/ 1 w 98"/>
              <a:gd name="T11" fmla="*/ 84 h 86"/>
              <a:gd name="T12" fmla="*/ 4 w 98"/>
              <a:gd name="T13" fmla="*/ 86 h 86"/>
              <a:gd name="T14" fmla="*/ 94 w 98"/>
              <a:gd name="T15" fmla="*/ 86 h 86"/>
              <a:gd name="T16" fmla="*/ 97 w 98"/>
              <a:gd name="T17" fmla="*/ 84 h 86"/>
              <a:gd name="T18" fmla="*/ 98 w 98"/>
              <a:gd name="T19" fmla="*/ 82 h 86"/>
              <a:gd name="T20" fmla="*/ 97 w 98"/>
              <a:gd name="T21" fmla="*/ 80 h 86"/>
              <a:gd name="T22" fmla="*/ 55 w 98"/>
              <a:gd name="T23" fmla="*/ 22 h 86"/>
              <a:gd name="T24" fmla="*/ 54 w 98"/>
              <a:gd name="T25" fmla="*/ 58 h 86"/>
              <a:gd name="T26" fmla="*/ 44 w 98"/>
              <a:gd name="T27" fmla="*/ 58 h 86"/>
              <a:gd name="T28" fmla="*/ 43 w 98"/>
              <a:gd name="T29" fmla="*/ 22 h 86"/>
              <a:gd name="T30" fmla="*/ 55 w 98"/>
              <a:gd name="T31" fmla="*/ 22 h 86"/>
              <a:gd name="T32" fmla="*/ 49 w 98"/>
              <a:gd name="T33" fmla="*/ 77 h 86"/>
              <a:gd name="T34" fmla="*/ 42 w 98"/>
              <a:gd name="T35" fmla="*/ 69 h 86"/>
              <a:gd name="T36" fmla="*/ 49 w 98"/>
              <a:gd name="T37" fmla="*/ 62 h 86"/>
              <a:gd name="T38" fmla="*/ 56 w 98"/>
              <a:gd name="T39" fmla="*/ 69 h 86"/>
              <a:gd name="T40" fmla="*/ 49 w 98"/>
              <a:gd name="T41" fmla="*/ 77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98" h="86">
                <a:moveTo>
                  <a:pt x="97" y="80"/>
                </a:moveTo>
                <a:cubicBezTo>
                  <a:pt x="52" y="2"/>
                  <a:pt x="52" y="2"/>
                  <a:pt x="52" y="2"/>
                </a:cubicBezTo>
                <a:cubicBezTo>
                  <a:pt x="52" y="1"/>
                  <a:pt x="50" y="0"/>
                  <a:pt x="49" y="0"/>
                </a:cubicBezTo>
                <a:cubicBezTo>
                  <a:pt x="48" y="0"/>
                  <a:pt x="46" y="1"/>
                  <a:pt x="46" y="2"/>
                </a:cubicBezTo>
                <a:cubicBezTo>
                  <a:pt x="1" y="80"/>
                  <a:pt x="1" y="80"/>
                  <a:pt x="1" y="80"/>
                </a:cubicBezTo>
                <a:cubicBezTo>
                  <a:pt x="0" y="81"/>
                  <a:pt x="0" y="83"/>
                  <a:pt x="1" y="84"/>
                </a:cubicBezTo>
                <a:cubicBezTo>
                  <a:pt x="1" y="85"/>
                  <a:pt x="3" y="86"/>
                  <a:pt x="4" y="86"/>
                </a:cubicBezTo>
                <a:cubicBezTo>
                  <a:pt x="94" y="86"/>
                  <a:pt x="94" y="86"/>
                  <a:pt x="94" y="86"/>
                </a:cubicBezTo>
                <a:cubicBezTo>
                  <a:pt x="95" y="86"/>
                  <a:pt x="96" y="85"/>
                  <a:pt x="97" y="84"/>
                </a:cubicBezTo>
                <a:cubicBezTo>
                  <a:pt x="97" y="83"/>
                  <a:pt x="98" y="83"/>
                  <a:pt x="98" y="82"/>
                </a:cubicBezTo>
                <a:cubicBezTo>
                  <a:pt x="98" y="81"/>
                  <a:pt x="97" y="81"/>
                  <a:pt x="97" y="80"/>
                </a:cubicBezTo>
                <a:close/>
                <a:moveTo>
                  <a:pt x="55" y="22"/>
                </a:moveTo>
                <a:cubicBezTo>
                  <a:pt x="54" y="58"/>
                  <a:pt x="54" y="58"/>
                  <a:pt x="54" y="58"/>
                </a:cubicBezTo>
                <a:cubicBezTo>
                  <a:pt x="44" y="58"/>
                  <a:pt x="44" y="58"/>
                  <a:pt x="44" y="58"/>
                </a:cubicBezTo>
                <a:cubicBezTo>
                  <a:pt x="43" y="22"/>
                  <a:pt x="43" y="22"/>
                  <a:pt x="43" y="22"/>
                </a:cubicBezTo>
                <a:lnTo>
                  <a:pt x="55" y="22"/>
                </a:lnTo>
                <a:close/>
                <a:moveTo>
                  <a:pt x="49" y="77"/>
                </a:moveTo>
                <a:cubicBezTo>
                  <a:pt x="45" y="77"/>
                  <a:pt x="42" y="73"/>
                  <a:pt x="42" y="69"/>
                </a:cubicBezTo>
                <a:cubicBezTo>
                  <a:pt x="42" y="65"/>
                  <a:pt x="45" y="62"/>
                  <a:pt x="49" y="62"/>
                </a:cubicBezTo>
                <a:cubicBezTo>
                  <a:pt x="53" y="62"/>
                  <a:pt x="56" y="65"/>
                  <a:pt x="56" y="69"/>
                </a:cubicBezTo>
                <a:cubicBezTo>
                  <a:pt x="56" y="73"/>
                  <a:pt x="53" y="77"/>
                  <a:pt x="49" y="77"/>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1800"/>
          </a:p>
        </p:txBody>
      </p:sp>
      <p:sp>
        <p:nvSpPr>
          <p:cNvPr id="127" name="Freeform 107"/>
          <p:cNvSpPr>
            <a:spLocks noEditPoints="1"/>
          </p:cNvSpPr>
          <p:nvPr userDrawn="1"/>
        </p:nvSpPr>
        <p:spPr bwMode="auto">
          <a:xfrm>
            <a:off x="4883151" y="1847850"/>
            <a:ext cx="704851" cy="528638"/>
          </a:xfrm>
          <a:custGeom>
            <a:avLst/>
            <a:gdLst>
              <a:gd name="T0" fmla="*/ 0 w 137"/>
              <a:gd name="T1" fmla="*/ 51 h 137"/>
              <a:gd name="T2" fmla="*/ 0 w 137"/>
              <a:gd name="T3" fmla="*/ 51 h 137"/>
              <a:gd name="T4" fmla="*/ 15 w 137"/>
              <a:gd name="T5" fmla="*/ 86 h 137"/>
              <a:gd name="T6" fmla="*/ 51 w 137"/>
              <a:gd name="T7" fmla="*/ 101 h 137"/>
              <a:gd name="T8" fmla="*/ 80 w 137"/>
              <a:gd name="T9" fmla="*/ 92 h 137"/>
              <a:gd name="T10" fmla="*/ 122 w 137"/>
              <a:gd name="T11" fmla="*/ 134 h 137"/>
              <a:gd name="T12" fmla="*/ 132 w 137"/>
              <a:gd name="T13" fmla="*/ 134 h 137"/>
              <a:gd name="T14" fmla="*/ 134 w 137"/>
              <a:gd name="T15" fmla="*/ 133 h 137"/>
              <a:gd name="T16" fmla="*/ 134 w 137"/>
              <a:gd name="T17" fmla="*/ 122 h 137"/>
              <a:gd name="T18" fmla="*/ 92 w 137"/>
              <a:gd name="T19" fmla="*/ 80 h 137"/>
              <a:gd name="T20" fmla="*/ 101 w 137"/>
              <a:gd name="T21" fmla="*/ 51 h 137"/>
              <a:gd name="T22" fmla="*/ 86 w 137"/>
              <a:gd name="T23" fmla="*/ 15 h 137"/>
              <a:gd name="T24" fmla="*/ 51 w 137"/>
              <a:gd name="T25" fmla="*/ 1 h 137"/>
              <a:gd name="T26" fmla="*/ 15 w 137"/>
              <a:gd name="T27" fmla="*/ 15 h 137"/>
              <a:gd name="T28" fmla="*/ 0 w 137"/>
              <a:gd name="T29" fmla="*/ 51 h 137"/>
              <a:gd name="T30" fmla="*/ 8 w 137"/>
              <a:gd name="T31" fmla="*/ 51 h 137"/>
              <a:gd name="T32" fmla="*/ 20 w 137"/>
              <a:gd name="T33" fmla="*/ 21 h 137"/>
              <a:gd name="T34" fmla="*/ 80 w 137"/>
              <a:gd name="T35" fmla="*/ 21 h 137"/>
              <a:gd name="T36" fmla="*/ 93 w 137"/>
              <a:gd name="T37" fmla="*/ 51 h 137"/>
              <a:gd name="T38" fmla="*/ 81 w 137"/>
              <a:gd name="T39" fmla="*/ 81 h 137"/>
              <a:gd name="T40" fmla="*/ 21 w 137"/>
              <a:gd name="T41" fmla="*/ 81 h 137"/>
              <a:gd name="T42" fmla="*/ 8 w 137"/>
              <a:gd name="T43" fmla="*/ 51 h 1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37" h="137">
                <a:moveTo>
                  <a:pt x="0" y="51"/>
                </a:moveTo>
                <a:cubicBezTo>
                  <a:pt x="0" y="51"/>
                  <a:pt x="0" y="51"/>
                  <a:pt x="0" y="51"/>
                </a:cubicBezTo>
                <a:cubicBezTo>
                  <a:pt x="0" y="64"/>
                  <a:pt x="6" y="77"/>
                  <a:pt x="15" y="86"/>
                </a:cubicBezTo>
                <a:cubicBezTo>
                  <a:pt x="25" y="96"/>
                  <a:pt x="37" y="101"/>
                  <a:pt x="51" y="101"/>
                </a:cubicBezTo>
                <a:cubicBezTo>
                  <a:pt x="62" y="101"/>
                  <a:pt x="72" y="98"/>
                  <a:pt x="80" y="92"/>
                </a:cubicBezTo>
                <a:cubicBezTo>
                  <a:pt x="122" y="134"/>
                  <a:pt x="122" y="134"/>
                  <a:pt x="122" y="134"/>
                </a:cubicBezTo>
                <a:cubicBezTo>
                  <a:pt x="125" y="137"/>
                  <a:pt x="130" y="137"/>
                  <a:pt x="132" y="134"/>
                </a:cubicBezTo>
                <a:cubicBezTo>
                  <a:pt x="134" y="133"/>
                  <a:pt x="134" y="133"/>
                  <a:pt x="134" y="133"/>
                </a:cubicBezTo>
                <a:cubicBezTo>
                  <a:pt x="137" y="130"/>
                  <a:pt x="137" y="125"/>
                  <a:pt x="134" y="122"/>
                </a:cubicBezTo>
                <a:cubicBezTo>
                  <a:pt x="92" y="80"/>
                  <a:pt x="92" y="80"/>
                  <a:pt x="92" y="80"/>
                </a:cubicBezTo>
                <a:cubicBezTo>
                  <a:pt x="98" y="72"/>
                  <a:pt x="101" y="62"/>
                  <a:pt x="101" y="51"/>
                </a:cubicBezTo>
                <a:cubicBezTo>
                  <a:pt x="101" y="38"/>
                  <a:pt x="96" y="25"/>
                  <a:pt x="86" y="15"/>
                </a:cubicBezTo>
                <a:cubicBezTo>
                  <a:pt x="77" y="6"/>
                  <a:pt x="64" y="1"/>
                  <a:pt x="51" y="1"/>
                </a:cubicBezTo>
                <a:cubicBezTo>
                  <a:pt x="37" y="0"/>
                  <a:pt x="24" y="6"/>
                  <a:pt x="15" y="15"/>
                </a:cubicBezTo>
                <a:cubicBezTo>
                  <a:pt x="6" y="25"/>
                  <a:pt x="0" y="37"/>
                  <a:pt x="0" y="51"/>
                </a:cubicBezTo>
                <a:close/>
                <a:moveTo>
                  <a:pt x="8" y="51"/>
                </a:moveTo>
                <a:cubicBezTo>
                  <a:pt x="8" y="40"/>
                  <a:pt x="12" y="29"/>
                  <a:pt x="20" y="21"/>
                </a:cubicBezTo>
                <a:cubicBezTo>
                  <a:pt x="37" y="4"/>
                  <a:pt x="64" y="4"/>
                  <a:pt x="80" y="21"/>
                </a:cubicBezTo>
                <a:cubicBezTo>
                  <a:pt x="89" y="29"/>
                  <a:pt x="93" y="40"/>
                  <a:pt x="93" y="51"/>
                </a:cubicBezTo>
                <a:cubicBezTo>
                  <a:pt x="93" y="62"/>
                  <a:pt x="89" y="73"/>
                  <a:pt x="81" y="81"/>
                </a:cubicBezTo>
                <a:cubicBezTo>
                  <a:pt x="64" y="98"/>
                  <a:pt x="37" y="97"/>
                  <a:pt x="21" y="81"/>
                </a:cubicBezTo>
                <a:cubicBezTo>
                  <a:pt x="12" y="72"/>
                  <a:pt x="8" y="61"/>
                  <a:pt x="8" y="51"/>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1800"/>
          </a:p>
        </p:txBody>
      </p:sp>
      <p:sp>
        <p:nvSpPr>
          <p:cNvPr id="128" name="Freeform 108"/>
          <p:cNvSpPr>
            <a:spLocks/>
          </p:cNvSpPr>
          <p:nvPr userDrawn="1"/>
        </p:nvSpPr>
        <p:spPr bwMode="auto">
          <a:xfrm>
            <a:off x="2504017" y="1712913"/>
            <a:ext cx="711200" cy="339725"/>
          </a:xfrm>
          <a:custGeom>
            <a:avLst/>
            <a:gdLst>
              <a:gd name="T0" fmla="*/ 92 w 138"/>
              <a:gd name="T1" fmla="*/ 80 h 88"/>
              <a:gd name="T2" fmla="*/ 88 w 138"/>
              <a:gd name="T3" fmla="*/ 73 h 88"/>
              <a:gd name="T4" fmla="*/ 88 w 138"/>
              <a:gd name="T5" fmla="*/ 73 h 88"/>
              <a:gd name="T6" fmla="*/ 89 w 138"/>
              <a:gd name="T7" fmla="*/ 73 h 88"/>
              <a:gd name="T8" fmla="*/ 97 w 138"/>
              <a:gd name="T9" fmla="*/ 65 h 88"/>
              <a:gd name="T10" fmla="*/ 92 w 138"/>
              <a:gd name="T11" fmla="*/ 57 h 88"/>
              <a:gd name="T12" fmla="*/ 93 w 138"/>
              <a:gd name="T13" fmla="*/ 57 h 88"/>
              <a:gd name="T14" fmla="*/ 101 w 138"/>
              <a:gd name="T15" fmla="*/ 50 h 88"/>
              <a:gd name="T16" fmla="*/ 96 w 138"/>
              <a:gd name="T17" fmla="*/ 42 h 88"/>
              <a:gd name="T18" fmla="*/ 130 w 138"/>
              <a:gd name="T19" fmla="*/ 42 h 88"/>
              <a:gd name="T20" fmla="*/ 138 w 138"/>
              <a:gd name="T21" fmla="*/ 34 h 88"/>
              <a:gd name="T22" fmla="*/ 130 w 138"/>
              <a:gd name="T23" fmla="*/ 27 h 88"/>
              <a:gd name="T24" fmla="*/ 87 w 138"/>
              <a:gd name="T25" fmla="*/ 27 h 88"/>
              <a:gd name="T26" fmla="*/ 87 w 138"/>
              <a:gd name="T27" fmla="*/ 27 h 88"/>
              <a:gd name="T28" fmla="*/ 77 w 138"/>
              <a:gd name="T29" fmla="*/ 27 h 88"/>
              <a:gd name="T30" fmla="*/ 93 w 138"/>
              <a:gd name="T31" fmla="*/ 17 h 88"/>
              <a:gd name="T32" fmla="*/ 99 w 138"/>
              <a:gd name="T33" fmla="*/ 5 h 88"/>
              <a:gd name="T34" fmla="*/ 86 w 138"/>
              <a:gd name="T35" fmla="*/ 3 h 88"/>
              <a:gd name="T36" fmla="*/ 46 w 138"/>
              <a:gd name="T37" fmla="*/ 27 h 88"/>
              <a:gd name="T38" fmla="*/ 40 w 138"/>
              <a:gd name="T39" fmla="*/ 32 h 88"/>
              <a:gd name="T40" fmla="*/ 0 w 138"/>
              <a:gd name="T41" fmla="*/ 38 h 88"/>
              <a:gd name="T42" fmla="*/ 0 w 138"/>
              <a:gd name="T43" fmla="*/ 75 h 88"/>
              <a:gd name="T44" fmla="*/ 39 w 138"/>
              <a:gd name="T45" fmla="*/ 78 h 88"/>
              <a:gd name="T46" fmla="*/ 56 w 138"/>
              <a:gd name="T47" fmla="*/ 88 h 88"/>
              <a:gd name="T48" fmla="*/ 62 w 138"/>
              <a:gd name="T49" fmla="*/ 88 h 88"/>
              <a:gd name="T50" fmla="*/ 63 w 138"/>
              <a:gd name="T51" fmla="*/ 88 h 88"/>
              <a:gd name="T52" fmla="*/ 84 w 138"/>
              <a:gd name="T53" fmla="*/ 88 h 88"/>
              <a:gd name="T54" fmla="*/ 92 w 138"/>
              <a:gd name="T55" fmla="*/ 80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38" h="88">
                <a:moveTo>
                  <a:pt x="92" y="80"/>
                </a:moveTo>
                <a:cubicBezTo>
                  <a:pt x="92" y="77"/>
                  <a:pt x="91" y="74"/>
                  <a:pt x="88" y="73"/>
                </a:cubicBezTo>
                <a:cubicBezTo>
                  <a:pt x="88" y="73"/>
                  <a:pt x="88" y="73"/>
                  <a:pt x="88" y="73"/>
                </a:cubicBezTo>
                <a:cubicBezTo>
                  <a:pt x="89" y="73"/>
                  <a:pt x="89" y="73"/>
                  <a:pt x="89" y="73"/>
                </a:cubicBezTo>
                <a:cubicBezTo>
                  <a:pt x="94" y="73"/>
                  <a:pt x="97" y="69"/>
                  <a:pt x="97" y="65"/>
                </a:cubicBezTo>
                <a:cubicBezTo>
                  <a:pt x="97" y="61"/>
                  <a:pt x="95" y="59"/>
                  <a:pt x="92" y="57"/>
                </a:cubicBezTo>
                <a:cubicBezTo>
                  <a:pt x="93" y="57"/>
                  <a:pt x="93" y="57"/>
                  <a:pt x="93" y="57"/>
                </a:cubicBezTo>
                <a:cubicBezTo>
                  <a:pt x="97" y="57"/>
                  <a:pt x="101" y="54"/>
                  <a:pt x="101" y="50"/>
                </a:cubicBezTo>
                <a:cubicBezTo>
                  <a:pt x="101" y="46"/>
                  <a:pt x="99" y="44"/>
                  <a:pt x="96" y="42"/>
                </a:cubicBezTo>
                <a:cubicBezTo>
                  <a:pt x="130" y="42"/>
                  <a:pt x="130" y="42"/>
                  <a:pt x="130" y="42"/>
                </a:cubicBezTo>
                <a:cubicBezTo>
                  <a:pt x="134" y="42"/>
                  <a:pt x="138" y="39"/>
                  <a:pt x="138" y="34"/>
                </a:cubicBezTo>
                <a:cubicBezTo>
                  <a:pt x="138" y="30"/>
                  <a:pt x="134" y="27"/>
                  <a:pt x="130" y="27"/>
                </a:cubicBezTo>
                <a:cubicBezTo>
                  <a:pt x="87" y="27"/>
                  <a:pt x="87" y="27"/>
                  <a:pt x="87" y="27"/>
                </a:cubicBezTo>
                <a:cubicBezTo>
                  <a:pt x="87" y="27"/>
                  <a:pt x="87" y="27"/>
                  <a:pt x="87" y="27"/>
                </a:cubicBezTo>
                <a:cubicBezTo>
                  <a:pt x="77" y="27"/>
                  <a:pt x="77" y="27"/>
                  <a:pt x="77" y="27"/>
                </a:cubicBezTo>
                <a:cubicBezTo>
                  <a:pt x="93" y="17"/>
                  <a:pt x="93" y="17"/>
                  <a:pt x="93" y="17"/>
                </a:cubicBezTo>
                <a:cubicBezTo>
                  <a:pt x="99" y="14"/>
                  <a:pt x="101" y="8"/>
                  <a:pt x="99" y="5"/>
                </a:cubicBezTo>
                <a:cubicBezTo>
                  <a:pt x="97" y="1"/>
                  <a:pt x="91" y="0"/>
                  <a:pt x="86" y="3"/>
                </a:cubicBezTo>
                <a:cubicBezTo>
                  <a:pt x="46" y="27"/>
                  <a:pt x="46" y="27"/>
                  <a:pt x="46" y="27"/>
                </a:cubicBezTo>
                <a:cubicBezTo>
                  <a:pt x="43" y="28"/>
                  <a:pt x="42" y="30"/>
                  <a:pt x="40" y="32"/>
                </a:cubicBezTo>
                <a:cubicBezTo>
                  <a:pt x="0" y="38"/>
                  <a:pt x="0" y="38"/>
                  <a:pt x="0" y="38"/>
                </a:cubicBezTo>
                <a:cubicBezTo>
                  <a:pt x="0" y="75"/>
                  <a:pt x="0" y="75"/>
                  <a:pt x="0" y="75"/>
                </a:cubicBezTo>
                <a:cubicBezTo>
                  <a:pt x="39" y="78"/>
                  <a:pt x="39" y="78"/>
                  <a:pt x="39" y="78"/>
                </a:cubicBezTo>
                <a:cubicBezTo>
                  <a:pt x="42" y="84"/>
                  <a:pt x="48" y="88"/>
                  <a:pt x="56" y="88"/>
                </a:cubicBezTo>
                <a:cubicBezTo>
                  <a:pt x="62" y="88"/>
                  <a:pt x="62" y="88"/>
                  <a:pt x="62" y="88"/>
                </a:cubicBezTo>
                <a:cubicBezTo>
                  <a:pt x="62" y="88"/>
                  <a:pt x="63" y="88"/>
                  <a:pt x="63" y="88"/>
                </a:cubicBezTo>
                <a:cubicBezTo>
                  <a:pt x="84" y="88"/>
                  <a:pt x="84" y="88"/>
                  <a:pt x="84" y="88"/>
                </a:cubicBezTo>
                <a:cubicBezTo>
                  <a:pt x="89" y="88"/>
                  <a:pt x="92" y="84"/>
                  <a:pt x="92" y="80"/>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1800"/>
          </a:p>
        </p:txBody>
      </p:sp>
      <p:sp>
        <p:nvSpPr>
          <p:cNvPr id="129" name="Freeform 109"/>
          <p:cNvSpPr>
            <a:spLocks noEditPoints="1"/>
          </p:cNvSpPr>
          <p:nvPr userDrawn="1"/>
        </p:nvSpPr>
        <p:spPr bwMode="auto">
          <a:xfrm>
            <a:off x="3708401" y="735014"/>
            <a:ext cx="664633" cy="441325"/>
          </a:xfrm>
          <a:custGeom>
            <a:avLst/>
            <a:gdLst>
              <a:gd name="T0" fmla="*/ 114 w 129"/>
              <a:gd name="T1" fmla="*/ 63 h 114"/>
              <a:gd name="T2" fmla="*/ 114 w 129"/>
              <a:gd name="T3" fmla="*/ 68 h 114"/>
              <a:gd name="T4" fmla="*/ 107 w 129"/>
              <a:gd name="T5" fmla="*/ 68 h 114"/>
              <a:gd name="T6" fmla="*/ 107 w 129"/>
              <a:gd name="T7" fmla="*/ 75 h 114"/>
              <a:gd name="T8" fmla="*/ 74 w 129"/>
              <a:gd name="T9" fmla="*/ 75 h 114"/>
              <a:gd name="T10" fmla="*/ 74 w 129"/>
              <a:gd name="T11" fmla="*/ 45 h 114"/>
              <a:gd name="T12" fmla="*/ 77 w 129"/>
              <a:gd name="T13" fmla="*/ 45 h 114"/>
              <a:gd name="T14" fmla="*/ 77 w 129"/>
              <a:gd name="T15" fmla="*/ 37 h 114"/>
              <a:gd name="T16" fmla="*/ 72 w 129"/>
              <a:gd name="T17" fmla="*/ 37 h 114"/>
              <a:gd name="T18" fmla="*/ 69 w 129"/>
              <a:gd name="T19" fmla="*/ 15 h 114"/>
              <a:gd name="T20" fmla="*/ 66 w 129"/>
              <a:gd name="T21" fmla="*/ 15 h 114"/>
              <a:gd name="T22" fmla="*/ 66 w 129"/>
              <a:gd name="T23" fmla="*/ 0 h 114"/>
              <a:gd name="T24" fmla="*/ 64 w 129"/>
              <a:gd name="T25" fmla="*/ 0 h 114"/>
              <a:gd name="T26" fmla="*/ 63 w 129"/>
              <a:gd name="T27" fmla="*/ 0 h 114"/>
              <a:gd name="T28" fmla="*/ 56 w 129"/>
              <a:gd name="T29" fmla="*/ 0 h 114"/>
              <a:gd name="T30" fmla="*/ 56 w 129"/>
              <a:gd name="T31" fmla="*/ 6 h 114"/>
              <a:gd name="T32" fmla="*/ 63 w 129"/>
              <a:gd name="T33" fmla="*/ 6 h 114"/>
              <a:gd name="T34" fmla="*/ 63 w 129"/>
              <a:gd name="T35" fmla="*/ 15 h 114"/>
              <a:gd name="T36" fmla="*/ 60 w 129"/>
              <a:gd name="T37" fmla="*/ 15 h 114"/>
              <a:gd name="T38" fmla="*/ 57 w 129"/>
              <a:gd name="T39" fmla="*/ 37 h 114"/>
              <a:gd name="T40" fmla="*/ 52 w 129"/>
              <a:gd name="T41" fmla="*/ 37 h 114"/>
              <a:gd name="T42" fmla="*/ 52 w 129"/>
              <a:gd name="T43" fmla="*/ 45 h 114"/>
              <a:gd name="T44" fmla="*/ 55 w 129"/>
              <a:gd name="T45" fmla="*/ 45 h 114"/>
              <a:gd name="T46" fmla="*/ 55 w 129"/>
              <a:gd name="T47" fmla="*/ 75 h 114"/>
              <a:gd name="T48" fmla="*/ 22 w 129"/>
              <a:gd name="T49" fmla="*/ 75 h 114"/>
              <a:gd name="T50" fmla="*/ 22 w 129"/>
              <a:gd name="T51" fmla="*/ 68 h 114"/>
              <a:gd name="T52" fmla="*/ 15 w 129"/>
              <a:gd name="T53" fmla="*/ 68 h 114"/>
              <a:gd name="T54" fmla="*/ 15 w 129"/>
              <a:gd name="T55" fmla="*/ 63 h 114"/>
              <a:gd name="T56" fmla="*/ 0 w 129"/>
              <a:gd name="T57" fmla="*/ 63 h 114"/>
              <a:gd name="T58" fmla="*/ 0 w 129"/>
              <a:gd name="T59" fmla="*/ 75 h 114"/>
              <a:gd name="T60" fmla="*/ 0 w 129"/>
              <a:gd name="T61" fmla="*/ 114 h 114"/>
              <a:gd name="T62" fmla="*/ 6 w 129"/>
              <a:gd name="T63" fmla="*/ 114 h 114"/>
              <a:gd name="T64" fmla="*/ 15 w 129"/>
              <a:gd name="T65" fmla="*/ 114 h 114"/>
              <a:gd name="T66" fmla="*/ 22 w 129"/>
              <a:gd name="T67" fmla="*/ 114 h 114"/>
              <a:gd name="T68" fmla="*/ 107 w 129"/>
              <a:gd name="T69" fmla="*/ 114 h 114"/>
              <a:gd name="T70" fmla="*/ 114 w 129"/>
              <a:gd name="T71" fmla="*/ 114 h 114"/>
              <a:gd name="T72" fmla="*/ 123 w 129"/>
              <a:gd name="T73" fmla="*/ 114 h 114"/>
              <a:gd name="T74" fmla="*/ 129 w 129"/>
              <a:gd name="T75" fmla="*/ 114 h 114"/>
              <a:gd name="T76" fmla="*/ 129 w 129"/>
              <a:gd name="T77" fmla="*/ 75 h 114"/>
              <a:gd name="T78" fmla="*/ 129 w 129"/>
              <a:gd name="T79" fmla="*/ 63 h 114"/>
              <a:gd name="T80" fmla="*/ 114 w 129"/>
              <a:gd name="T81" fmla="*/ 63 h 114"/>
              <a:gd name="T82" fmla="*/ 65 w 129"/>
              <a:gd name="T83" fmla="*/ 53 h 114"/>
              <a:gd name="T84" fmla="*/ 60 w 129"/>
              <a:gd name="T85" fmla="*/ 48 h 114"/>
              <a:gd name="T86" fmla="*/ 65 w 129"/>
              <a:gd name="T87" fmla="*/ 44 h 114"/>
              <a:gd name="T88" fmla="*/ 69 w 129"/>
              <a:gd name="T89" fmla="*/ 48 h 114"/>
              <a:gd name="T90" fmla="*/ 65 w 129"/>
              <a:gd name="T91" fmla="*/ 5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29" h="114">
                <a:moveTo>
                  <a:pt x="114" y="63"/>
                </a:moveTo>
                <a:cubicBezTo>
                  <a:pt x="114" y="68"/>
                  <a:pt x="114" y="68"/>
                  <a:pt x="114" y="68"/>
                </a:cubicBezTo>
                <a:cubicBezTo>
                  <a:pt x="107" y="68"/>
                  <a:pt x="107" y="68"/>
                  <a:pt x="107" y="68"/>
                </a:cubicBezTo>
                <a:cubicBezTo>
                  <a:pt x="107" y="75"/>
                  <a:pt x="107" y="75"/>
                  <a:pt x="107" y="75"/>
                </a:cubicBezTo>
                <a:cubicBezTo>
                  <a:pt x="74" y="75"/>
                  <a:pt x="74" y="75"/>
                  <a:pt x="74" y="75"/>
                </a:cubicBezTo>
                <a:cubicBezTo>
                  <a:pt x="74" y="45"/>
                  <a:pt x="74" y="45"/>
                  <a:pt x="74" y="45"/>
                </a:cubicBezTo>
                <a:cubicBezTo>
                  <a:pt x="77" y="45"/>
                  <a:pt x="77" y="45"/>
                  <a:pt x="77" y="45"/>
                </a:cubicBezTo>
                <a:cubicBezTo>
                  <a:pt x="77" y="37"/>
                  <a:pt x="77" y="37"/>
                  <a:pt x="77" y="37"/>
                </a:cubicBezTo>
                <a:cubicBezTo>
                  <a:pt x="72" y="37"/>
                  <a:pt x="72" y="37"/>
                  <a:pt x="72" y="37"/>
                </a:cubicBezTo>
                <a:cubicBezTo>
                  <a:pt x="69" y="15"/>
                  <a:pt x="69" y="15"/>
                  <a:pt x="69" y="15"/>
                </a:cubicBezTo>
                <a:cubicBezTo>
                  <a:pt x="66" y="15"/>
                  <a:pt x="66" y="15"/>
                  <a:pt x="66" y="15"/>
                </a:cubicBezTo>
                <a:cubicBezTo>
                  <a:pt x="66" y="0"/>
                  <a:pt x="66" y="0"/>
                  <a:pt x="66" y="0"/>
                </a:cubicBezTo>
                <a:cubicBezTo>
                  <a:pt x="64" y="0"/>
                  <a:pt x="64" y="0"/>
                  <a:pt x="64" y="0"/>
                </a:cubicBezTo>
                <a:cubicBezTo>
                  <a:pt x="63" y="0"/>
                  <a:pt x="63" y="0"/>
                  <a:pt x="63" y="0"/>
                </a:cubicBezTo>
                <a:cubicBezTo>
                  <a:pt x="56" y="0"/>
                  <a:pt x="56" y="0"/>
                  <a:pt x="56" y="0"/>
                </a:cubicBezTo>
                <a:cubicBezTo>
                  <a:pt x="56" y="6"/>
                  <a:pt x="56" y="6"/>
                  <a:pt x="56" y="6"/>
                </a:cubicBezTo>
                <a:cubicBezTo>
                  <a:pt x="63" y="6"/>
                  <a:pt x="63" y="6"/>
                  <a:pt x="63" y="6"/>
                </a:cubicBezTo>
                <a:cubicBezTo>
                  <a:pt x="63" y="15"/>
                  <a:pt x="63" y="15"/>
                  <a:pt x="63" y="15"/>
                </a:cubicBezTo>
                <a:cubicBezTo>
                  <a:pt x="60" y="15"/>
                  <a:pt x="60" y="15"/>
                  <a:pt x="60" y="15"/>
                </a:cubicBezTo>
                <a:cubicBezTo>
                  <a:pt x="57" y="37"/>
                  <a:pt x="57" y="37"/>
                  <a:pt x="57" y="37"/>
                </a:cubicBezTo>
                <a:cubicBezTo>
                  <a:pt x="52" y="37"/>
                  <a:pt x="52" y="37"/>
                  <a:pt x="52" y="37"/>
                </a:cubicBezTo>
                <a:cubicBezTo>
                  <a:pt x="52" y="45"/>
                  <a:pt x="52" y="45"/>
                  <a:pt x="52" y="45"/>
                </a:cubicBezTo>
                <a:cubicBezTo>
                  <a:pt x="55" y="45"/>
                  <a:pt x="55" y="45"/>
                  <a:pt x="55" y="45"/>
                </a:cubicBezTo>
                <a:cubicBezTo>
                  <a:pt x="55" y="75"/>
                  <a:pt x="55" y="75"/>
                  <a:pt x="55" y="75"/>
                </a:cubicBezTo>
                <a:cubicBezTo>
                  <a:pt x="22" y="75"/>
                  <a:pt x="22" y="75"/>
                  <a:pt x="22" y="75"/>
                </a:cubicBezTo>
                <a:cubicBezTo>
                  <a:pt x="22" y="68"/>
                  <a:pt x="22" y="68"/>
                  <a:pt x="22" y="68"/>
                </a:cubicBezTo>
                <a:cubicBezTo>
                  <a:pt x="15" y="68"/>
                  <a:pt x="15" y="68"/>
                  <a:pt x="15" y="68"/>
                </a:cubicBezTo>
                <a:cubicBezTo>
                  <a:pt x="15" y="63"/>
                  <a:pt x="15" y="63"/>
                  <a:pt x="15" y="63"/>
                </a:cubicBezTo>
                <a:cubicBezTo>
                  <a:pt x="0" y="63"/>
                  <a:pt x="0" y="63"/>
                  <a:pt x="0" y="63"/>
                </a:cubicBezTo>
                <a:cubicBezTo>
                  <a:pt x="0" y="75"/>
                  <a:pt x="0" y="75"/>
                  <a:pt x="0" y="75"/>
                </a:cubicBezTo>
                <a:cubicBezTo>
                  <a:pt x="0" y="114"/>
                  <a:pt x="0" y="114"/>
                  <a:pt x="0" y="114"/>
                </a:cubicBezTo>
                <a:cubicBezTo>
                  <a:pt x="6" y="114"/>
                  <a:pt x="6" y="114"/>
                  <a:pt x="6" y="114"/>
                </a:cubicBezTo>
                <a:cubicBezTo>
                  <a:pt x="15" y="114"/>
                  <a:pt x="15" y="114"/>
                  <a:pt x="15" y="114"/>
                </a:cubicBezTo>
                <a:cubicBezTo>
                  <a:pt x="22" y="114"/>
                  <a:pt x="22" y="114"/>
                  <a:pt x="22" y="114"/>
                </a:cubicBezTo>
                <a:cubicBezTo>
                  <a:pt x="107" y="114"/>
                  <a:pt x="107" y="114"/>
                  <a:pt x="107" y="114"/>
                </a:cubicBezTo>
                <a:cubicBezTo>
                  <a:pt x="114" y="114"/>
                  <a:pt x="114" y="114"/>
                  <a:pt x="114" y="114"/>
                </a:cubicBezTo>
                <a:cubicBezTo>
                  <a:pt x="123" y="114"/>
                  <a:pt x="123" y="114"/>
                  <a:pt x="123" y="114"/>
                </a:cubicBezTo>
                <a:cubicBezTo>
                  <a:pt x="129" y="114"/>
                  <a:pt x="129" y="114"/>
                  <a:pt x="129" y="114"/>
                </a:cubicBezTo>
                <a:cubicBezTo>
                  <a:pt x="129" y="75"/>
                  <a:pt x="129" y="75"/>
                  <a:pt x="129" y="75"/>
                </a:cubicBezTo>
                <a:cubicBezTo>
                  <a:pt x="129" y="63"/>
                  <a:pt x="129" y="63"/>
                  <a:pt x="129" y="63"/>
                </a:cubicBezTo>
                <a:lnTo>
                  <a:pt x="114" y="63"/>
                </a:lnTo>
                <a:close/>
                <a:moveTo>
                  <a:pt x="65" y="53"/>
                </a:moveTo>
                <a:cubicBezTo>
                  <a:pt x="62" y="53"/>
                  <a:pt x="60" y="51"/>
                  <a:pt x="60" y="48"/>
                </a:cubicBezTo>
                <a:cubicBezTo>
                  <a:pt x="60" y="46"/>
                  <a:pt x="62" y="44"/>
                  <a:pt x="65" y="44"/>
                </a:cubicBezTo>
                <a:cubicBezTo>
                  <a:pt x="67" y="44"/>
                  <a:pt x="69" y="46"/>
                  <a:pt x="69" y="48"/>
                </a:cubicBezTo>
                <a:cubicBezTo>
                  <a:pt x="69" y="51"/>
                  <a:pt x="67" y="53"/>
                  <a:pt x="65" y="53"/>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1800"/>
          </a:p>
        </p:txBody>
      </p:sp>
      <p:grpSp>
        <p:nvGrpSpPr>
          <p:cNvPr id="130" name="Group 129"/>
          <p:cNvGrpSpPr/>
          <p:nvPr userDrawn="1"/>
        </p:nvGrpSpPr>
        <p:grpSpPr>
          <a:xfrm>
            <a:off x="4491567" y="2287589"/>
            <a:ext cx="493184" cy="557213"/>
            <a:chOff x="3368675" y="2287588"/>
            <a:chExt cx="369888" cy="557213"/>
          </a:xfrm>
        </p:grpSpPr>
        <p:sp>
          <p:nvSpPr>
            <p:cNvPr id="131" name="Freeform 110"/>
            <p:cNvSpPr>
              <a:spLocks/>
            </p:cNvSpPr>
            <p:nvPr userDrawn="1"/>
          </p:nvSpPr>
          <p:spPr bwMode="auto">
            <a:xfrm>
              <a:off x="3514725" y="2287588"/>
              <a:ext cx="77788" cy="101600"/>
            </a:xfrm>
            <a:custGeom>
              <a:avLst/>
              <a:gdLst>
                <a:gd name="T0" fmla="*/ 20 w 49"/>
                <a:gd name="T1" fmla="*/ 54 h 64"/>
                <a:gd name="T2" fmla="*/ 32 w 49"/>
                <a:gd name="T3" fmla="*/ 61 h 64"/>
                <a:gd name="T4" fmla="*/ 44 w 49"/>
                <a:gd name="T5" fmla="*/ 54 h 64"/>
                <a:gd name="T6" fmla="*/ 49 w 49"/>
                <a:gd name="T7" fmla="*/ 59 h 64"/>
                <a:gd name="T8" fmla="*/ 49 w 49"/>
                <a:gd name="T9" fmla="*/ 0 h 64"/>
                <a:gd name="T10" fmla="*/ 25 w 49"/>
                <a:gd name="T11" fmla="*/ 27 h 64"/>
                <a:gd name="T12" fmla="*/ 0 w 49"/>
                <a:gd name="T13" fmla="*/ 0 h 64"/>
                <a:gd name="T14" fmla="*/ 0 w 49"/>
                <a:gd name="T15" fmla="*/ 61 h 64"/>
                <a:gd name="T16" fmla="*/ 8 w 49"/>
                <a:gd name="T17" fmla="*/ 64 h 64"/>
                <a:gd name="T18" fmla="*/ 20 w 49"/>
                <a:gd name="T19" fmla="*/ 54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9" h="64">
                  <a:moveTo>
                    <a:pt x="20" y="54"/>
                  </a:moveTo>
                  <a:lnTo>
                    <a:pt x="32" y="61"/>
                  </a:lnTo>
                  <a:lnTo>
                    <a:pt x="44" y="54"/>
                  </a:lnTo>
                  <a:lnTo>
                    <a:pt x="49" y="59"/>
                  </a:lnTo>
                  <a:lnTo>
                    <a:pt x="49" y="0"/>
                  </a:lnTo>
                  <a:lnTo>
                    <a:pt x="25" y="27"/>
                  </a:lnTo>
                  <a:lnTo>
                    <a:pt x="0" y="0"/>
                  </a:lnTo>
                  <a:lnTo>
                    <a:pt x="0" y="61"/>
                  </a:lnTo>
                  <a:lnTo>
                    <a:pt x="8" y="64"/>
                  </a:lnTo>
                  <a:lnTo>
                    <a:pt x="20" y="54"/>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1800"/>
            </a:p>
          </p:txBody>
        </p:sp>
        <p:sp>
          <p:nvSpPr>
            <p:cNvPr id="132" name="Freeform 111"/>
            <p:cNvSpPr>
              <a:spLocks/>
            </p:cNvSpPr>
            <p:nvPr userDrawn="1"/>
          </p:nvSpPr>
          <p:spPr bwMode="auto">
            <a:xfrm>
              <a:off x="3514725" y="2744788"/>
              <a:ext cx="77788" cy="100013"/>
            </a:xfrm>
            <a:custGeom>
              <a:avLst/>
              <a:gdLst>
                <a:gd name="T0" fmla="*/ 32 w 49"/>
                <a:gd name="T1" fmla="*/ 9 h 63"/>
                <a:gd name="T2" fmla="*/ 20 w 49"/>
                <a:gd name="T3" fmla="*/ 2 h 63"/>
                <a:gd name="T4" fmla="*/ 8 w 49"/>
                <a:gd name="T5" fmla="*/ 9 h 63"/>
                <a:gd name="T6" fmla="*/ 0 w 49"/>
                <a:gd name="T7" fmla="*/ 4 h 63"/>
                <a:gd name="T8" fmla="*/ 0 w 49"/>
                <a:gd name="T9" fmla="*/ 63 h 63"/>
                <a:gd name="T10" fmla="*/ 25 w 49"/>
                <a:gd name="T11" fmla="*/ 36 h 63"/>
                <a:gd name="T12" fmla="*/ 49 w 49"/>
                <a:gd name="T13" fmla="*/ 63 h 63"/>
                <a:gd name="T14" fmla="*/ 49 w 49"/>
                <a:gd name="T15" fmla="*/ 2 h 63"/>
                <a:gd name="T16" fmla="*/ 44 w 49"/>
                <a:gd name="T17" fmla="*/ 0 h 63"/>
                <a:gd name="T18" fmla="*/ 32 w 49"/>
                <a:gd name="T19" fmla="*/ 9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9" h="63">
                  <a:moveTo>
                    <a:pt x="32" y="9"/>
                  </a:moveTo>
                  <a:lnTo>
                    <a:pt x="20" y="2"/>
                  </a:lnTo>
                  <a:lnTo>
                    <a:pt x="8" y="9"/>
                  </a:lnTo>
                  <a:lnTo>
                    <a:pt x="0" y="4"/>
                  </a:lnTo>
                  <a:lnTo>
                    <a:pt x="0" y="63"/>
                  </a:lnTo>
                  <a:lnTo>
                    <a:pt x="25" y="36"/>
                  </a:lnTo>
                  <a:lnTo>
                    <a:pt x="49" y="63"/>
                  </a:lnTo>
                  <a:lnTo>
                    <a:pt x="49" y="2"/>
                  </a:lnTo>
                  <a:lnTo>
                    <a:pt x="44" y="0"/>
                  </a:lnTo>
                  <a:lnTo>
                    <a:pt x="32" y="9"/>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1800"/>
            </a:p>
          </p:txBody>
        </p:sp>
        <p:sp>
          <p:nvSpPr>
            <p:cNvPr id="133" name="Freeform 112"/>
            <p:cNvSpPr>
              <a:spLocks noEditPoints="1"/>
            </p:cNvSpPr>
            <p:nvPr userDrawn="1"/>
          </p:nvSpPr>
          <p:spPr bwMode="auto">
            <a:xfrm>
              <a:off x="3368675" y="2381250"/>
              <a:ext cx="369888" cy="369888"/>
            </a:xfrm>
            <a:custGeom>
              <a:avLst/>
              <a:gdLst>
                <a:gd name="T0" fmla="*/ 82 w 96"/>
                <a:gd name="T1" fmla="*/ 14 h 96"/>
                <a:gd name="T2" fmla="*/ 75 w 96"/>
                <a:gd name="T3" fmla="*/ 8 h 96"/>
                <a:gd name="T4" fmla="*/ 66 w 96"/>
                <a:gd name="T5" fmla="*/ 3 h 96"/>
                <a:gd name="T6" fmla="*/ 56 w 96"/>
                <a:gd name="T7" fmla="*/ 1 h 96"/>
                <a:gd name="T8" fmla="*/ 46 w 96"/>
                <a:gd name="T9" fmla="*/ 0 h 96"/>
                <a:gd name="T10" fmla="*/ 36 w 96"/>
                <a:gd name="T11" fmla="*/ 2 h 96"/>
                <a:gd name="T12" fmla="*/ 27 w 96"/>
                <a:gd name="T13" fmla="*/ 5 h 96"/>
                <a:gd name="T14" fmla="*/ 18 w 96"/>
                <a:gd name="T15" fmla="*/ 11 h 96"/>
                <a:gd name="T16" fmla="*/ 11 w 96"/>
                <a:gd name="T17" fmla="*/ 18 h 96"/>
                <a:gd name="T18" fmla="*/ 6 w 96"/>
                <a:gd name="T19" fmla="*/ 26 h 96"/>
                <a:gd name="T20" fmla="*/ 2 w 96"/>
                <a:gd name="T21" fmla="*/ 36 h 96"/>
                <a:gd name="T22" fmla="*/ 0 w 96"/>
                <a:gd name="T23" fmla="*/ 45 h 96"/>
                <a:gd name="T24" fmla="*/ 1 w 96"/>
                <a:gd name="T25" fmla="*/ 56 h 96"/>
                <a:gd name="T26" fmla="*/ 4 w 96"/>
                <a:gd name="T27" fmla="*/ 65 h 96"/>
                <a:gd name="T28" fmla="*/ 8 w 96"/>
                <a:gd name="T29" fmla="*/ 74 h 96"/>
                <a:gd name="T30" fmla="*/ 14 w 96"/>
                <a:gd name="T31" fmla="*/ 82 h 96"/>
                <a:gd name="T32" fmla="*/ 22 w 96"/>
                <a:gd name="T33" fmla="*/ 88 h 96"/>
                <a:gd name="T34" fmla="*/ 31 w 96"/>
                <a:gd name="T35" fmla="*/ 93 h 96"/>
                <a:gd name="T36" fmla="*/ 41 w 96"/>
                <a:gd name="T37" fmla="*/ 96 h 96"/>
                <a:gd name="T38" fmla="*/ 51 w 96"/>
                <a:gd name="T39" fmla="*/ 96 h 96"/>
                <a:gd name="T40" fmla="*/ 61 w 96"/>
                <a:gd name="T41" fmla="*/ 94 h 96"/>
                <a:gd name="T42" fmla="*/ 70 w 96"/>
                <a:gd name="T43" fmla="*/ 91 h 96"/>
                <a:gd name="T44" fmla="*/ 79 w 96"/>
                <a:gd name="T45" fmla="*/ 85 h 96"/>
                <a:gd name="T46" fmla="*/ 86 w 96"/>
                <a:gd name="T47" fmla="*/ 78 h 96"/>
                <a:gd name="T48" fmla="*/ 91 w 96"/>
                <a:gd name="T49" fmla="*/ 70 h 96"/>
                <a:gd name="T50" fmla="*/ 95 w 96"/>
                <a:gd name="T51" fmla="*/ 60 h 96"/>
                <a:gd name="T52" fmla="*/ 96 w 96"/>
                <a:gd name="T53" fmla="*/ 51 h 96"/>
                <a:gd name="T54" fmla="*/ 96 w 96"/>
                <a:gd name="T55" fmla="*/ 41 h 96"/>
                <a:gd name="T56" fmla="*/ 93 w 96"/>
                <a:gd name="T57" fmla="*/ 31 h 96"/>
                <a:gd name="T58" fmla="*/ 89 w 96"/>
                <a:gd name="T59" fmla="*/ 22 h 96"/>
                <a:gd name="T60" fmla="*/ 71 w 96"/>
                <a:gd name="T61" fmla="*/ 71 h 96"/>
                <a:gd name="T62" fmla="*/ 26 w 96"/>
                <a:gd name="T63" fmla="*/ 25 h 96"/>
                <a:gd name="T64" fmla="*/ 71 w 96"/>
                <a:gd name="T65" fmla="*/ 71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96" h="96">
                  <a:moveTo>
                    <a:pt x="83" y="20"/>
                  </a:moveTo>
                  <a:cubicBezTo>
                    <a:pt x="82" y="14"/>
                    <a:pt x="82" y="14"/>
                    <a:pt x="82" y="14"/>
                  </a:cubicBezTo>
                  <a:cubicBezTo>
                    <a:pt x="77" y="13"/>
                    <a:pt x="77" y="13"/>
                    <a:pt x="77" y="13"/>
                  </a:cubicBezTo>
                  <a:cubicBezTo>
                    <a:pt x="75" y="8"/>
                    <a:pt x="75" y="8"/>
                    <a:pt x="75" y="8"/>
                  </a:cubicBezTo>
                  <a:cubicBezTo>
                    <a:pt x="69" y="8"/>
                    <a:pt x="69" y="8"/>
                    <a:pt x="69" y="8"/>
                  </a:cubicBezTo>
                  <a:cubicBezTo>
                    <a:pt x="66" y="3"/>
                    <a:pt x="66" y="3"/>
                    <a:pt x="66" y="3"/>
                  </a:cubicBezTo>
                  <a:cubicBezTo>
                    <a:pt x="60" y="5"/>
                    <a:pt x="60" y="5"/>
                    <a:pt x="60" y="5"/>
                  </a:cubicBezTo>
                  <a:cubicBezTo>
                    <a:pt x="56" y="1"/>
                    <a:pt x="56" y="1"/>
                    <a:pt x="56" y="1"/>
                  </a:cubicBezTo>
                  <a:cubicBezTo>
                    <a:pt x="51" y="3"/>
                    <a:pt x="51" y="3"/>
                    <a:pt x="51" y="3"/>
                  </a:cubicBezTo>
                  <a:cubicBezTo>
                    <a:pt x="46" y="0"/>
                    <a:pt x="46" y="0"/>
                    <a:pt x="46" y="0"/>
                  </a:cubicBezTo>
                  <a:cubicBezTo>
                    <a:pt x="41" y="4"/>
                    <a:pt x="41" y="4"/>
                    <a:pt x="41" y="4"/>
                  </a:cubicBezTo>
                  <a:cubicBezTo>
                    <a:pt x="36" y="2"/>
                    <a:pt x="36" y="2"/>
                    <a:pt x="36" y="2"/>
                  </a:cubicBezTo>
                  <a:cubicBezTo>
                    <a:pt x="32" y="6"/>
                    <a:pt x="32" y="6"/>
                    <a:pt x="32" y="6"/>
                  </a:cubicBezTo>
                  <a:cubicBezTo>
                    <a:pt x="27" y="5"/>
                    <a:pt x="27" y="5"/>
                    <a:pt x="27" y="5"/>
                  </a:cubicBezTo>
                  <a:cubicBezTo>
                    <a:pt x="24" y="10"/>
                    <a:pt x="24" y="10"/>
                    <a:pt x="24" y="10"/>
                  </a:cubicBezTo>
                  <a:cubicBezTo>
                    <a:pt x="18" y="11"/>
                    <a:pt x="18" y="11"/>
                    <a:pt x="18" y="11"/>
                  </a:cubicBezTo>
                  <a:cubicBezTo>
                    <a:pt x="17" y="16"/>
                    <a:pt x="17" y="16"/>
                    <a:pt x="17" y="16"/>
                  </a:cubicBezTo>
                  <a:cubicBezTo>
                    <a:pt x="11" y="18"/>
                    <a:pt x="11" y="18"/>
                    <a:pt x="11" y="18"/>
                  </a:cubicBezTo>
                  <a:cubicBezTo>
                    <a:pt x="11" y="24"/>
                    <a:pt x="11" y="24"/>
                    <a:pt x="11" y="24"/>
                  </a:cubicBezTo>
                  <a:cubicBezTo>
                    <a:pt x="6" y="26"/>
                    <a:pt x="6" y="26"/>
                    <a:pt x="6" y="26"/>
                  </a:cubicBezTo>
                  <a:cubicBezTo>
                    <a:pt x="6" y="32"/>
                    <a:pt x="6" y="32"/>
                    <a:pt x="6" y="32"/>
                  </a:cubicBezTo>
                  <a:cubicBezTo>
                    <a:pt x="2" y="36"/>
                    <a:pt x="2" y="36"/>
                    <a:pt x="2" y="36"/>
                  </a:cubicBezTo>
                  <a:cubicBezTo>
                    <a:pt x="4" y="41"/>
                    <a:pt x="4" y="41"/>
                    <a:pt x="4" y="41"/>
                  </a:cubicBezTo>
                  <a:cubicBezTo>
                    <a:pt x="0" y="45"/>
                    <a:pt x="0" y="45"/>
                    <a:pt x="0" y="45"/>
                  </a:cubicBezTo>
                  <a:cubicBezTo>
                    <a:pt x="3" y="50"/>
                    <a:pt x="3" y="50"/>
                    <a:pt x="3" y="50"/>
                  </a:cubicBezTo>
                  <a:cubicBezTo>
                    <a:pt x="1" y="56"/>
                    <a:pt x="1" y="56"/>
                    <a:pt x="1" y="56"/>
                  </a:cubicBezTo>
                  <a:cubicBezTo>
                    <a:pt x="5" y="60"/>
                    <a:pt x="5" y="60"/>
                    <a:pt x="5" y="60"/>
                  </a:cubicBezTo>
                  <a:cubicBezTo>
                    <a:pt x="4" y="65"/>
                    <a:pt x="4" y="65"/>
                    <a:pt x="4" y="65"/>
                  </a:cubicBezTo>
                  <a:cubicBezTo>
                    <a:pt x="8" y="68"/>
                    <a:pt x="8" y="68"/>
                    <a:pt x="8" y="68"/>
                  </a:cubicBezTo>
                  <a:cubicBezTo>
                    <a:pt x="8" y="74"/>
                    <a:pt x="8" y="74"/>
                    <a:pt x="8" y="74"/>
                  </a:cubicBezTo>
                  <a:cubicBezTo>
                    <a:pt x="13" y="76"/>
                    <a:pt x="13" y="76"/>
                    <a:pt x="13" y="76"/>
                  </a:cubicBezTo>
                  <a:cubicBezTo>
                    <a:pt x="14" y="82"/>
                    <a:pt x="14" y="82"/>
                    <a:pt x="14" y="82"/>
                  </a:cubicBezTo>
                  <a:cubicBezTo>
                    <a:pt x="20" y="83"/>
                    <a:pt x="20" y="83"/>
                    <a:pt x="20" y="83"/>
                  </a:cubicBezTo>
                  <a:cubicBezTo>
                    <a:pt x="22" y="88"/>
                    <a:pt x="22" y="88"/>
                    <a:pt x="22" y="88"/>
                  </a:cubicBezTo>
                  <a:cubicBezTo>
                    <a:pt x="28" y="88"/>
                    <a:pt x="28" y="88"/>
                    <a:pt x="28" y="88"/>
                  </a:cubicBezTo>
                  <a:cubicBezTo>
                    <a:pt x="31" y="93"/>
                    <a:pt x="31" y="93"/>
                    <a:pt x="31" y="93"/>
                  </a:cubicBezTo>
                  <a:cubicBezTo>
                    <a:pt x="37" y="91"/>
                    <a:pt x="37" y="91"/>
                    <a:pt x="37" y="91"/>
                  </a:cubicBezTo>
                  <a:cubicBezTo>
                    <a:pt x="41" y="96"/>
                    <a:pt x="41" y="96"/>
                    <a:pt x="41" y="96"/>
                  </a:cubicBezTo>
                  <a:cubicBezTo>
                    <a:pt x="46" y="93"/>
                    <a:pt x="46" y="93"/>
                    <a:pt x="46" y="93"/>
                  </a:cubicBezTo>
                  <a:cubicBezTo>
                    <a:pt x="51" y="96"/>
                    <a:pt x="51" y="96"/>
                    <a:pt x="51" y="96"/>
                  </a:cubicBezTo>
                  <a:cubicBezTo>
                    <a:pt x="55" y="92"/>
                    <a:pt x="55" y="92"/>
                    <a:pt x="55" y="92"/>
                  </a:cubicBezTo>
                  <a:cubicBezTo>
                    <a:pt x="61" y="94"/>
                    <a:pt x="61" y="94"/>
                    <a:pt x="61" y="94"/>
                  </a:cubicBezTo>
                  <a:cubicBezTo>
                    <a:pt x="65" y="90"/>
                    <a:pt x="65" y="90"/>
                    <a:pt x="65" y="90"/>
                  </a:cubicBezTo>
                  <a:cubicBezTo>
                    <a:pt x="70" y="91"/>
                    <a:pt x="70" y="91"/>
                    <a:pt x="70" y="91"/>
                  </a:cubicBezTo>
                  <a:cubicBezTo>
                    <a:pt x="73" y="86"/>
                    <a:pt x="73" y="86"/>
                    <a:pt x="73" y="86"/>
                  </a:cubicBezTo>
                  <a:cubicBezTo>
                    <a:pt x="79" y="85"/>
                    <a:pt x="79" y="85"/>
                    <a:pt x="79" y="85"/>
                  </a:cubicBezTo>
                  <a:cubicBezTo>
                    <a:pt x="80" y="80"/>
                    <a:pt x="80" y="80"/>
                    <a:pt x="80" y="80"/>
                  </a:cubicBezTo>
                  <a:cubicBezTo>
                    <a:pt x="86" y="78"/>
                    <a:pt x="86" y="78"/>
                    <a:pt x="86" y="78"/>
                  </a:cubicBezTo>
                  <a:cubicBezTo>
                    <a:pt x="86" y="73"/>
                    <a:pt x="86" y="73"/>
                    <a:pt x="86" y="73"/>
                  </a:cubicBezTo>
                  <a:cubicBezTo>
                    <a:pt x="91" y="70"/>
                    <a:pt x="91" y="70"/>
                    <a:pt x="91" y="70"/>
                  </a:cubicBezTo>
                  <a:cubicBezTo>
                    <a:pt x="90" y="64"/>
                    <a:pt x="90" y="64"/>
                    <a:pt x="90" y="64"/>
                  </a:cubicBezTo>
                  <a:cubicBezTo>
                    <a:pt x="95" y="60"/>
                    <a:pt x="95" y="60"/>
                    <a:pt x="95" y="60"/>
                  </a:cubicBezTo>
                  <a:cubicBezTo>
                    <a:pt x="93" y="55"/>
                    <a:pt x="93" y="55"/>
                    <a:pt x="93" y="55"/>
                  </a:cubicBezTo>
                  <a:cubicBezTo>
                    <a:pt x="96" y="51"/>
                    <a:pt x="96" y="51"/>
                    <a:pt x="96" y="51"/>
                  </a:cubicBezTo>
                  <a:cubicBezTo>
                    <a:pt x="93" y="46"/>
                    <a:pt x="93" y="46"/>
                    <a:pt x="93" y="46"/>
                  </a:cubicBezTo>
                  <a:cubicBezTo>
                    <a:pt x="96" y="41"/>
                    <a:pt x="96" y="41"/>
                    <a:pt x="96" y="41"/>
                  </a:cubicBezTo>
                  <a:cubicBezTo>
                    <a:pt x="92" y="36"/>
                    <a:pt x="92" y="36"/>
                    <a:pt x="92" y="36"/>
                  </a:cubicBezTo>
                  <a:cubicBezTo>
                    <a:pt x="93" y="31"/>
                    <a:pt x="93" y="31"/>
                    <a:pt x="93" y="31"/>
                  </a:cubicBezTo>
                  <a:cubicBezTo>
                    <a:pt x="88" y="28"/>
                    <a:pt x="88" y="28"/>
                    <a:pt x="88" y="28"/>
                  </a:cubicBezTo>
                  <a:cubicBezTo>
                    <a:pt x="89" y="22"/>
                    <a:pt x="89" y="22"/>
                    <a:pt x="89" y="22"/>
                  </a:cubicBezTo>
                  <a:lnTo>
                    <a:pt x="83" y="20"/>
                  </a:lnTo>
                  <a:close/>
                  <a:moveTo>
                    <a:pt x="71" y="71"/>
                  </a:moveTo>
                  <a:cubicBezTo>
                    <a:pt x="59" y="83"/>
                    <a:pt x="38" y="83"/>
                    <a:pt x="26" y="71"/>
                  </a:cubicBezTo>
                  <a:cubicBezTo>
                    <a:pt x="13" y="58"/>
                    <a:pt x="13" y="38"/>
                    <a:pt x="26" y="25"/>
                  </a:cubicBezTo>
                  <a:cubicBezTo>
                    <a:pt x="38" y="13"/>
                    <a:pt x="59" y="13"/>
                    <a:pt x="71" y="25"/>
                  </a:cubicBezTo>
                  <a:cubicBezTo>
                    <a:pt x="84" y="38"/>
                    <a:pt x="84" y="58"/>
                    <a:pt x="71" y="71"/>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1800"/>
            </a:p>
          </p:txBody>
        </p:sp>
      </p:grpSp>
      <p:sp>
        <p:nvSpPr>
          <p:cNvPr id="134" name="Freeform 113"/>
          <p:cNvSpPr>
            <a:spLocks/>
          </p:cNvSpPr>
          <p:nvPr userDrawn="1"/>
        </p:nvSpPr>
        <p:spPr bwMode="auto">
          <a:xfrm>
            <a:off x="3234267" y="1492250"/>
            <a:ext cx="427567" cy="304800"/>
          </a:xfrm>
          <a:custGeom>
            <a:avLst/>
            <a:gdLst>
              <a:gd name="T0" fmla="*/ 48 w 83"/>
              <a:gd name="T1" fmla="*/ 6 h 79"/>
              <a:gd name="T2" fmla="*/ 54 w 83"/>
              <a:gd name="T3" fmla="*/ 18 h 79"/>
              <a:gd name="T4" fmla="*/ 60 w 83"/>
              <a:gd name="T5" fmla="*/ 22 h 79"/>
              <a:gd name="T6" fmla="*/ 74 w 83"/>
              <a:gd name="T7" fmla="*/ 24 h 79"/>
              <a:gd name="T8" fmla="*/ 78 w 83"/>
              <a:gd name="T9" fmla="*/ 38 h 79"/>
              <a:gd name="T10" fmla="*/ 68 w 83"/>
              <a:gd name="T11" fmla="*/ 47 h 79"/>
              <a:gd name="T12" fmla="*/ 66 w 83"/>
              <a:gd name="T13" fmla="*/ 54 h 79"/>
              <a:gd name="T14" fmla="*/ 68 w 83"/>
              <a:gd name="T15" fmla="*/ 68 h 79"/>
              <a:gd name="T16" fmla="*/ 57 w 83"/>
              <a:gd name="T17" fmla="*/ 76 h 79"/>
              <a:gd name="T18" fmla="*/ 45 w 83"/>
              <a:gd name="T19" fmla="*/ 70 h 79"/>
              <a:gd name="T20" fmla="*/ 37 w 83"/>
              <a:gd name="T21" fmla="*/ 70 h 79"/>
              <a:gd name="T22" fmla="*/ 25 w 83"/>
              <a:gd name="T23" fmla="*/ 76 h 79"/>
              <a:gd name="T24" fmla="*/ 14 w 83"/>
              <a:gd name="T25" fmla="*/ 68 h 79"/>
              <a:gd name="T26" fmla="*/ 16 w 83"/>
              <a:gd name="T27" fmla="*/ 54 h 79"/>
              <a:gd name="T28" fmla="*/ 14 w 83"/>
              <a:gd name="T29" fmla="*/ 47 h 79"/>
              <a:gd name="T30" fmla="*/ 4 w 83"/>
              <a:gd name="T31" fmla="*/ 38 h 79"/>
              <a:gd name="T32" fmla="*/ 9 w 83"/>
              <a:gd name="T33" fmla="*/ 24 h 79"/>
              <a:gd name="T34" fmla="*/ 22 w 83"/>
              <a:gd name="T35" fmla="*/ 22 h 79"/>
              <a:gd name="T36" fmla="*/ 28 w 83"/>
              <a:gd name="T37" fmla="*/ 18 h 79"/>
              <a:gd name="T38" fmla="*/ 34 w 83"/>
              <a:gd name="T39" fmla="*/ 6 h 79"/>
              <a:gd name="T40" fmla="*/ 48 w 83"/>
              <a:gd name="T41" fmla="*/ 6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83" h="79">
                <a:moveTo>
                  <a:pt x="48" y="6"/>
                </a:moveTo>
                <a:cubicBezTo>
                  <a:pt x="54" y="18"/>
                  <a:pt x="54" y="18"/>
                  <a:pt x="54" y="18"/>
                </a:cubicBezTo>
                <a:cubicBezTo>
                  <a:pt x="55" y="20"/>
                  <a:pt x="58" y="22"/>
                  <a:pt x="60" y="22"/>
                </a:cubicBezTo>
                <a:cubicBezTo>
                  <a:pt x="74" y="24"/>
                  <a:pt x="74" y="24"/>
                  <a:pt x="74" y="24"/>
                </a:cubicBezTo>
                <a:cubicBezTo>
                  <a:pt x="80" y="25"/>
                  <a:pt x="83" y="33"/>
                  <a:pt x="78" y="38"/>
                </a:cubicBezTo>
                <a:cubicBezTo>
                  <a:pt x="68" y="47"/>
                  <a:pt x="68" y="47"/>
                  <a:pt x="68" y="47"/>
                </a:cubicBezTo>
                <a:cubicBezTo>
                  <a:pt x="67" y="49"/>
                  <a:pt x="66" y="52"/>
                  <a:pt x="66" y="54"/>
                </a:cubicBezTo>
                <a:cubicBezTo>
                  <a:pt x="68" y="68"/>
                  <a:pt x="68" y="68"/>
                  <a:pt x="68" y="68"/>
                </a:cubicBezTo>
                <a:cubicBezTo>
                  <a:pt x="70" y="74"/>
                  <a:pt x="63" y="79"/>
                  <a:pt x="57" y="76"/>
                </a:cubicBezTo>
                <a:cubicBezTo>
                  <a:pt x="45" y="70"/>
                  <a:pt x="45" y="70"/>
                  <a:pt x="45" y="70"/>
                </a:cubicBezTo>
                <a:cubicBezTo>
                  <a:pt x="43" y="69"/>
                  <a:pt x="40" y="69"/>
                  <a:pt x="37" y="70"/>
                </a:cubicBezTo>
                <a:cubicBezTo>
                  <a:pt x="25" y="76"/>
                  <a:pt x="25" y="76"/>
                  <a:pt x="25" y="76"/>
                </a:cubicBezTo>
                <a:cubicBezTo>
                  <a:pt x="20" y="79"/>
                  <a:pt x="13" y="74"/>
                  <a:pt x="14" y="68"/>
                </a:cubicBezTo>
                <a:cubicBezTo>
                  <a:pt x="16" y="54"/>
                  <a:pt x="16" y="54"/>
                  <a:pt x="16" y="54"/>
                </a:cubicBezTo>
                <a:cubicBezTo>
                  <a:pt x="17" y="52"/>
                  <a:pt x="16" y="49"/>
                  <a:pt x="14" y="47"/>
                </a:cubicBezTo>
                <a:cubicBezTo>
                  <a:pt x="4" y="38"/>
                  <a:pt x="4" y="38"/>
                  <a:pt x="4" y="38"/>
                </a:cubicBezTo>
                <a:cubicBezTo>
                  <a:pt x="0" y="33"/>
                  <a:pt x="2" y="25"/>
                  <a:pt x="9" y="24"/>
                </a:cubicBezTo>
                <a:cubicBezTo>
                  <a:pt x="22" y="22"/>
                  <a:pt x="22" y="22"/>
                  <a:pt x="22" y="22"/>
                </a:cubicBezTo>
                <a:cubicBezTo>
                  <a:pt x="25" y="22"/>
                  <a:pt x="27" y="20"/>
                  <a:pt x="28" y="18"/>
                </a:cubicBezTo>
                <a:cubicBezTo>
                  <a:pt x="34" y="6"/>
                  <a:pt x="34" y="6"/>
                  <a:pt x="34" y="6"/>
                </a:cubicBezTo>
                <a:cubicBezTo>
                  <a:pt x="37" y="0"/>
                  <a:pt x="45" y="0"/>
                  <a:pt x="48" y="6"/>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1800"/>
          </a:p>
        </p:txBody>
      </p:sp>
      <p:sp>
        <p:nvSpPr>
          <p:cNvPr id="135" name="Freeform 114"/>
          <p:cNvSpPr>
            <a:spLocks/>
          </p:cNvSpPr>
          <p:nvPr userDrawn="1"/>
        </p:nvSpPr>
        <p:spPr bwMode="auto">
          <a:xfrm>
            <a:off x="7442201" y="2287588"/>
            <a:ext cx="776817" cy="325438"/>
          </a:xfrm>
          <a:custGeom>
            <a:avLst/>
            <a:gdLst>
              <a:gd name="T0" fmla="*/ 367 w 367"/>
              <a:gd name="T1" fmla="*/ 103 h 205"/>
              <a:gd name="T2" fmla="*/ 189 w 367"/>
              <a:gd name="T3" fmla="*/ 0 h 205"/>
              <a:gd name="T4" fmla="*/ 189 w 367"/>
              <a:gd name="T5" fmla="*/ 69 h 205"/>
              <a:gd name="T6" fmla="*/ 0 w 367"/>
              <a:gd name="T7" fmla="*/ 69 h 205"/>
              <a:gd name="T8" fmla="*/ 0 w 367"/>
              <a:gd name="T9" fmla="*/ 137 h 205"/>
              <a:gd name="T10" fmla="*/ 189 w 367"/>
              <a:gd name="T11" fmla="*/ 137 h 205"/>
              <a:gd name="T12" fmla="*/ 189 w 367"/>
              <a:gd name="T13" fmla="*/ 205 h 205"/>
              <a:gd name="T14" fmla="*/ 367 w 367"/>
              <a:gd name="T15" fmla="*/ 103 h 20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67" h="205">
                <a:moveTo>
                  <a:pt x="367" y="103"/>
                </a:moveTo>
                <a:lnTo>
                  <a:pt x="189" y="0"/>
                </a:lnTo>
                <a:lnTo>
                  <a:pt x="189" y="69"/>
                </a:lnTo>
                <a:lnTo>
                  <a:pt x="0" y="69"/>
                </a:lnTo>
                <a:lnTo>
                  <a:pt x="0" y="137"/>
                </a:lnTo>
                <a:lnTo>
                  <a:pt x="189" y="137"/>
                </a:lnTo>
                <a:lnTo>
                  <a:pt x="189" y="205"/>
                </a:lnTo>
                <a:lnTo>
                  <a:pt x="367" y="103"/>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1800"/>
          </a:p>
        </p:txBody>
      </p:sp>
      <p:sp>
        <p:nvSpPr>
          <p:cNvPr id="136" name="Freeform 115"/>
          <p:cNvSpPr>
            <a:spLocks/>
          </p:cNvSpPr>
          <p:nvPr userDrawn="1"/>
        </p:nvSpPr>
        <p:spPr bwMode="auto">
          <a:xfrm>
            <a:off x="7281333" y="2613025"/>
            <a:ext cx="772584" cy="323850"/>
          </a:xfrm>
          <a:custGeom>
            <a:avLst/>
            <a:gdLst>
              <a:gd name="T0" fmla="*/ 0 w 365"/>
              <a:gd name="T1" fmla="*/ 102 h 204"/>
              <a:gd name="T2" fmla="*/ 175 w 365"/>
              <a:gd name="T3" fmla="*/ 204 h 204"/>
              <a:gd name="T4" fmla="*/ 175 w 365"/>
              <a:gd name="T5" fmla="*/ 136 h 204"/>
              <a:gd name="T6" fmla="*/ 365 w 365"/>
              <a:gd name="T7" fmla="*/ 136 h 204"/>
              <a:gd name="T8" fmla="*/ 365 w 365"/>
              <a:gd name="T9" fmla="*/ 68 h 204"/>
              <a:gd name="T10" fmla="*/ 175 w 365"/>
              <a:gd name="T11" fmla="*/ 68 h 204"/>
              <a:gd name="T12" fmla="*/ 175 w 365"/>
              <a:gd name="T13" fmla="*/ 0 h 204"/>
              <a:gd name="T14" fmla="*/ 0 w 365"/>
              <a:gd name="T15" fmla="*/ 102 h 20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65" h="204">
                <a:moveTo>
                  <a:pt x="0" y="102"/>
                </a:moveTo>
                <a:lnTo>
                  <a:pt x="175" y="204"/>
                </a:lnTo>
                <a:lnTo>
                  <a:pt x="175" y="136"/>
                </a:lnTo>
                <a:lnTo>
                  <a:pt x="365" y="136"/>
                </a:lnTo>
                <a:lnTo>
                  <a:pt x="365" y="68"/>
                </a:lnTo>
                <a:lnTo>
                  <a:pt x="175" y="68"/>
                </a:lnTo>
                <a:lnTo>
                  <a:pt x="175" y="0"/>
                </a:lnTo>
                <a:lnTo>
                  <a:pt x="0" y="102"/>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1800"/>
          </a:p>
        </p:txBody>
      </p:sp>
      <p:sp>
        <p:nvSpPr>
          <p:cNvPr id="137" name="Freeform 116"/>
          <p:cNvSpPr>
            <a:spLocks/>
          </p:cNvSpPr>
          <p:nvPr userDrawn="1"/>
        </p:nvSpPr>
        <p:spPr bwMode="auto">
          <a:xfrm>
            <a:off x="6381752" y="2971801"/>
            <a:ext cx="461433" cy="347663"/>
          </a:xfrm>
          <a:custGeom>
            <a:avLst/>
            <a:gdLst>
              <a:gd name="T0" fmla="*/ 109 w 218"/>
              <a:gd name="T1" fmla="*/ 0 h 219"/>
              <a:gd name="T2" fmla="*/ 121 w 218"/>
              <a:gd name="T3" fmla="*/ 37 h 219"/>
              <a:gd name="T4" fmla="*/ 143 w 218"/>
              <a:gd name="T5" fmla="*/ 5 h 219"/>
              <a:gd name="T6" fmla="*/ 143 w 218"/>
              <a:gd name="T7" fmla="*/ 44 h 219"/>
              <a:gd name="T8" fmla="*/ 175 w 218"/>
              <a:gd name="T9" fmla="*/ 20 h 219"/>
              <a:gd name="T10" fmla="*/ 163 w 218"/>
              <a:gd name="T11" fmla="*/ 56 h 219"/>
              <a:gd name="T12" fmla="*/ 199 w 218"/>
              <a:gd name="T13" fmla="*/ 44 h 219"/>
              <a:gd name="T14" fmla="*/ 177 w 218"/>
              <a:gd name="T15" fmla="*/ 76 h 219"/>
              <a:gd name="T16" fmla="*/ 214 w 218"/>
              <a:gd name="T17" fmla="*/ 76 h 219"/>
              <a:gd name="T18" fmla="*/ 184 w 218"/>
              <a:gd name="T19" fmla="*/ 97 h 219"/>
              <a:gd name="T20" fmla="*/ 218 w 218"/>
              <a:gd name="T21" fmla="*/ 110 h 219"/>
              <a:gd name="T22" fmla="*/ 184 w 218"/>
              <a:gd name="T23" fmla="*/ 122 h 219"/>
              <a:gd name="T24" fmla="*/ 214 w 218"/>
              <a:gd name="T25" fmla="*/ 144 h 219"/>
              <a:gd name="T26" fmla="*/ 177 w 218"/>
              <a:gd name="T27" fmla="*/ 144 h 219"/>
              <a:gd name="T28" fmla="*/ 199 w 218"/>
              <a:gd name="T29" fmla="*/ 173 h 219"/>
              <a:gd name="T30" fmla="*/ 163 w 218"/>
              <a:gd name="T31" fmla="*/ 161 h 219"/>
              <a:gd name="T32" fmla="*/ 175 w 218"/>
              <a:gd name="T33" fmla="*/ 197 h 219"/>
              <a:gd name="T34" fmla="*/ 143 w 218"/>
              <a:gd name="T35" fmla="*/ 175 h 219"/>
              <a:gd name="T36" fmla="*/ 143 w 218"/>
              <a:gd name="T37" fmla="*/ 214 h 219"/>
              <a:gd name="T38" fmla="*/ 121 w 218"/>
              <a:gd name="T39" fmla="*/ 183 h 219"/>
              <a:gd name="T40" fmla="*/ 109 w 218"/>
              <a:gd name="T41" fmla="*/ 219 h 219"/>
              <a:gd name="T42" fmla="*/ 99 w 218"/>
              <a:gd name="T43" fmla="*/ 183 h 219"/>
              <a:gd name="T44" fmla="*/ 75 w 218"/>
              <a:gd name="T45" fmla="*/ 214 h 219"/>
              <a:gd name="T46" fmla="*/ 77 w 218"/>
              <a:gd name="T47" fmla="*/ 175 h 219"/>
              <a:gd name="T48" fmla="*/ 46 w 218"/>
              <a:gd name="T49" fmla="*/ 197 h 219"/>
              <a:gd name="T50" fmla="*/ 58 w 218"/>
              <a:gd name="T51" fmla="*/ 161 h 219"/>
              <a:gd name="T52" fmla="*/ 21 w 218"/>
              <a:gd name="T53" fmla="*/ 173 h 219"/>
              <a:gd name="T54" fmla="*/ 43 w 218"/>
              <a:gd name="T55" fmla="*/ 144 h 219"/>
              <a:gd name="T56" fmla="*/ 7 w 218"/>
              <a:gd name="T57" fmla="*/ 144 h 219"/>
              <a:gd name="T58" fmla="*/ 36 w 218"/>
              <a:gd name="T59" fmla="*/ 122 h 219"/>
              <a:gd name="T60" fmla="*/ 0 w 218"/>
              <a:gd name="T61" fmla="*/ 110 h 219"/>
              <a:gd name="T62" fmla="*/ 36 w 218"/>
              <a:gd name="T63" fmla="*/ 97 h 219"/>
              <a:gd name="T64" fmla="*/ 7 w 218"/>
              <a:gd name="T65" fmla="*/ 76 h 219"/>
              <a:gd name="T66" fmla="*/ 43 w 218"/>
              <a:gd name="T67" fmla="*/ 76 h 219"/>
              <a:gd name="T68" fmla="*/ 21 w 218"/>
              <a:gd name="T69" fmla="*/ 44 h 219"/>
              <a:gd name="T70" fmla="*/ 58 w 218"/>
              <a:gd name="T71" fmla="*/ 56 h 219"/>
              <a:gd name="T72" fmla="*/ 46 w 218"/>
              <a:gd name="T73" fmla="*/ 20 h 219"/>
              <a:gd name="T74" fmla="*/ 77 w 218"/>
              <a:gd name="T75" fmla="*/ 44 h 219"/>
              <a:gd name="T76" fmla="*/ 75 w 218"/>
              <a:gd name="T77" fmla="*/ 5 h 219"/>
              <a:gd name="T78" fmla="*/ 99 w 218"/>
              <a:gd name="T79" fmla="*/ 37 h 219"/>
              <a:gd name="T80" fmla="*/ 109 w 218"/>
              <a:gd name="T81" fmla="*/ 0 h 2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18" h="219">
                <a:moveTo>
                  <a:pt x="109" y="0"/>
                </a:moveTo>
                <a:lnTo>
                  <a:pt x="121" y="37"/>
                </a:lnTo>
                <a:lnTo>
                  <a:pt x="143" y="5"/>
                </a:lnTo>
                <a:lnTo>
                  <a:pt x="143" y="44"/>
                </a:lnTo>
                <a:lnTo>
                  <a:pt x="175" y="20"/>
                </a:lnTo>
                <a:lnTo>
                  <a:pt x="163" y="56"/>
                </a:lnTo>
                <a:lnTo>
                  <a:pt x="199" y="44"/>
                </a:lnTo>
                <a:lnTo>
                  <a:pt x="177" y="76"/>
                </a:lnTo>
                <a:lnTo>
                  <a:pt x="214" y="76"/>
                </a:lnTo>
                <a:lnTo>
                  <a:pt x="184" y="97"/>
                </a:lnTo>
                <a:lnTo>
                  <a:pt x="218" y="110"/>
                </a:lnTo>
                <a:lnTo>
                  <a:pt x="184" y="122"/>
                </a:lnTo>
                <a:lnTo>
                  <a:pt x="214" y="144"/>
                </a:lnTo>
                <a:lnTo>
                  <a:pt x="177" y="144"/>
                </a:lnTo>
                <a:lnTo>
                  <a:pt x="199" y="173"/>
                </a:lnTo>
                <a:lnTo>
                  <a:pt x="163" y="161"/>
                </a:lnTo>
                <a:lnTo>
                  <a:pt x="175" y="197"/>
                </a:lnTo>
                <a:lnTo>
                  <a:pt x="143" y="175"/>
                </a:lnTo>
                <a:lnTo>
                  <a:pt x="143" y="214"/>
                </a:lnTo>
                <a:lnTo>
                  <a:pt x="121" y="183"/>
                </a:lnTo>
                <a:lnTo>
                  <a:pt x="109" y="219"/>
                </a:lnTo>
                <a:lnTo>
                  <a:pt x="99" y="183"/>
                </a:lnTo>
                <a:lnTo>
                  <a:pt x="75" y="214"/>
                </a:lnTo>
                <a:lnTo>
                  <a:pt x="77" y="175"/>
                </a:lnTo>
                <a:lnTo>
                  <a:pt x="46" y="197"/>
                </a:lnTo>
                <a:lnTo>
                  <a:pt x="58" y="161"/>
                </a:lnTo>
                <a:lnTo>
                  <a:pt x="21" y="173"/>
                </a:lnTo>
                <a:lnTo>
                  <a:pt x="43" y="144"/>
                </a:lnTo>
                <a:lnTo>
                  <a:pt x="7" y="144"/>
                </a:lnTo>
                <a:lnTo>
                  <a:pt x="36" y="122"/>
                </a:lnTo>
                <a:lnTo>
                  <a:pt x="0" y="110"/>
                </a:lnTo>
                <a:lnTo>
                  <a:pt x="36" y="97"/>
                </a:lnTo>
                <a:lnTo>
                  <a:pt x="7" y="76"/>
                </a:lnTo>
                <a:lnTo>
                  <a:pt x="43" y="76"/>
                </a:lnTo>
                <a:lnTo>
                  <a:pt x="21" y="44"/>
                </a:lnTo>
                <a:lnTo>
                  <a:pt x="58" y="56"/>
                </a:lnTo>
                <a:lnTo>
                  <a:pt x="46" y="20"/>
                </a:lnTo>
                <a:lnTo>
                  <a:pt x="77" y="44"/>
                </a:lnTo>
                <a:lnTo>
                  <a:pt x="75" y="5"/>
                </a:lnTo>
                <a:lnTo>
                  <a:pt x="99" y="37"/>
                </a:lnTo>
                <a:lnTo>
                  <a:pt x="109" y="0"/>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1800"/>
          </a:p>
        </p:txBody>
      </p:sp>
      <p:sp>
        <p:nvSpPr>
          <p:cNvPr id="138" name="Freeform 117"/>
          <p:cNvSpPr>
            <a:spLocks noEditPoints="1"/>
          </p:cNvSpPr>
          <p:nvPr userDrawn="1"/>
        </p:nvSpPr>
        <p:spPr bwMode="auto">
          <a:xfrm>
            <a:off x="3086101" y="2006601"/>
            <a:ext cx="436033" cy="358775"/>
          </a:xfrm>
          <a:custGeom>
            <a:avLst/>
            <a:gdLst>
              <a:gd name="T0" fmla="*/ 41 w 85"/>
              <a:gd name="T1" fmla="*/ 15 h 93"/>
              <a:gd name="T2" fmla="*/ 43 w 85"/>
              <a:gd name="T3" fmla="*/ 0 h 93"/>
              <a:gd name="T4" fmla="*/ 45 w 85"/>
              <a:gd name="T5" fmla="*/ 15 h 93"/>
              <a:gd name="T6" fmla="*/ 85 w 85"/>
              <a:gd name="T7" fmla="*/ 41 h 93"/>
              <a:gd name="T8" fmla="*/ 70 w 85"/>
              <a:gd name="T9" fmla="*/ 39 h 93"/>
              <a:gd name="T10" fmla="*/ 70 w 85"/>
              <a:gd name="T11" fmla="*/ 44 h 93"/>
              <a:gd name="T12" fmla="*/ 85 w 85"/>
              <a:gd name="T13" fmla="*/ 41 h 93"/>
              <a:gd name="T14" fmla="*/ 15 w 85"/>
              <a:gd name="T15" fmla="*/ 39 h 93"/>
              <a:gd name="T16" fmla="*/ 0 w 85"/>
              <a:gd name="T17" fmla="*/ 41 h 93"/>
              <a:gd name="T18" fmla="*/ 15 w 85"/>
              <a:gd name="T19" fmla="*/ 44 h 93"/>
              <a:gd name="T20" fmla="*/ 64 w 85"/>
              <a:gd name="T21" fmla="*/ 23 h 93"/>
              <a:gd name="T22" fmla="*/ 72 w 85"/>
              <a:gd name="T23" fmla="*/ 12 h 93"/>
              <a:gd name="T24" fmla="*/ 61 w 85"/>
              <a:gd name="T25" fmla="*/ 20 h 93"/>
              <a:gd name="T26" fmla="*/ 62 w 85"/>
              <a:gd name="T27" fmla="*/ 24 h 93"/>
              <a:gd name="T28" fmla="*/ 17 w 85"/>
              <a:gd name="T29" fmla="*/ 70 h 93"/>
              <a:gd name="T30" fmla="*/ 25 w 85"/>
              <a:gd name="T31" fmla="*/ 59 h 93"/>
              <a:gd name="T32" fmla="*/ 14 w 85"/>
              <a:gd name="T33" fmla="*/ 67 h 93"/>
              <a:gd name="T34" fmla="*/ 15 w 85"/>
              <a:gd name="T35" fmla="*/ 71 h 93"/>
              <a:gd name="T36" fmla="*/ 25 w 85"/>
              <a:gd name="T37" fmla="*/ 23 h 93"/>
              <a:gd name="T38" fmla="*/ 17 w 85"/>
              <a:gd name="T39" fmla="*/ 12 h 93"/>
              <a:gd name="T40" fmla="*/ 14 w 85"/>
              <a:gd name="T41" fmla="*/ 16 h 93"/>
              <a:gd name="T42" fmla="*/ 23 w 85"/>
              <a:gd name="T43" fmla="*/ 24 h 93"/>
              <a:gd name="T44" fmla="*/ 72 w 85"/>
              <a:gd name="T45" fmla="*/ 70 h 93"/>
              <a:gd name="T46" fmla="*/ 64 w 85"/>
              <a:gd name="T47" fmla="*/ 59 h 93"/>
              <a:gd name="T48" fmla="*/ 61 w 85"/>
              <a:gd name="T49" fmla="*/ 62 h 93"/>
              <a:gd name="T50" fmla="*/ 70 w 85"/>
              <a:gd name="T51" fmla="*/ 71 h 93"/>
              <a:gd name="T52" fmla="*/ 65 w 85"/>
              <a:gd name="T53" fmla="*/ 42 h 93"/>
              <a:gd name="T54" fmla="*/ 59 w 85"/>
              <a:gd name="T55" fmla="*/ 56 h 93"/>
              <a:gd name="T56" fmla="*/ 54 w 85"/>
              <a:gd name="T57" fmla="*/ 69 h 93"/>
              <a:gd name="T58" fmla="*/ 54 w 85"/>
              <a:gd name="T59" fmla="*/ 71 h 93"/>
              <a:gd name="T60" fmla="*/ 52 w 85"/>
              <a:gd name="T61" fmla="*/ 73 h 93"/>
              <a:gd name="T62" fmla="*/ 32 w 85"/>
              <a:gd name="T63" fmla="*/ 71 h 93"/>
              <a:gd name="T64" fmla="*/ 31 w 85"/>
              <a:gd name="T65" fmla="*/ 71 h 93"/>
              <a:gd name="T66" fmla="*/ 26 w 85"/>
              <a:gd name="T67" fmla="*/ 56 h 93"/>
              <a:gd name="T68" fmla="*/ 26 w 85"/>
              <a:gd name="T69" fmla="*/ 56 h 93"/>
              <a:gd name="T70" fmla="*/ 43 w 85"/>
              <a:gd name="T71" fmla="*/ 20 h 93"/>
              <a:gd name="T72" fmla="*/ 61 w 85"/>
              <a:gd name="T73" fmla="*/ 42 h 93"/>
              <a:gd name="T74" fmla="*/ 25 w 85"/>
              <a:gd name="T75" fmla="*/ 42 h 93"/>
              <a:gd name="T76" fmla="*/ 30 w 85"/>
              <a:gd name="T77" fmla="*/ 55 h 93"/>
              <a:gd name="T78" fmla="*/ 35 w 85"/>
              <a:gd name="T79" fmla="*/ 69 h 93"/>
              <a:gd name="T80" fmla="*/ 35 w 85"/>
              <a:gd name="T81" fmla="*/ 70 h 93"/>
              <a:gd name="T82" fmla="*/ 51 w 85"/>
              <a:gd name="T83" fmla="*/ 69 h 93"/>
              <a:gd name="T84" fmla="*/ 55 w 85"/>
              <a:gd name="T85" fmla="*/ 55 h 93"/>
              <a:gd name="T86" fmla="*/ 61 w 85"/>
              <a:gd name="T87" fmla="*/ 42 h 93"/>
              <a:gd name="T88" fmla="*/ 54 w 85"/>
              <a:gd name="T89" fmla="*/ 76 h 93"/>
              <a:gd name="T90" fmla="*/ 33 w 85"/>
              <a:gd name="T91" fmla="*/ 74 h 93"/>
              <a:gd name="T92" fmla="*/ 32 w 85"/>
              <a:gd name="T93" fmla="*/ 76 h 93"/>
              <a:gd name="T94" fmla="*/ 52 w 85"/>
              <a:gd name="T95" fmla="*/ 78 h 93"/>
              <a:gd name="T96" fmla="*/ 54 w 85"/>
              <a:gd name="T97" fmla="*/ 81 h 93"/>
              <a:gd name="T98" fmla="*/ 52 w 85"/>
              <a:gd name="T99" fmla="*/ 79 h 93"/>
              <a:gd name="T100" fmla="*/ 32 w 85"/>
              <a:gd name="T101" fmla="*/ 81 h 93"/>
              <a:gd name="T102" fmla="*/ 33 w 85"/>
              <a:gd name="T103" fmla="*/ 82 h 93"/>
              <a:gd name="T104" fmla="*/ 54 w 85"/>
              <a:gd name="T105" fmla="*/ 81 h 93"/>
              <a:gd name="T106" fmla="*/ 54 w 85"/>
              <a:gd name="T107" fmla="*/ 85 h 93"/>
              <a:gd name="T108" fmla="*/ 33 w 85"/>
              <a:gd name="T109" fmla="*/ 84 h 93"/>
              <a:gd name="T110" fmla="*/ 32 w 85"/>
              <a:gd name="T111" fmla="*/ 85 h 93"/>
              <a:gd name="T112" fmla="*/ 52 w 85"/>
              <a:gd name="T113" fmla="*/ 87 h 93"/>
              <a:gd name="T114" fmla="*/ 47 w 85"/>
              <a:gd name="T115" fmla="*/ 88 h 93"/>
              <a:gd name="T116" fmla="*/ 38 w 85"/>
              <a:gd name="T117" fmla="*/ 90 h 93"/>
              <a:gd name="T118" fmla="*/ 45 w 85"/>
              <a:gd name="T119" fmla="*/ 92 h 93"/>
              <a:gd name="T120" fmla="*/ 47 w 85"/>
              <a:gd name="T121" fmla="*/ 88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85" h="93">
                <a:moveTo>
                  <a:pt x="43" y="17"/>
                </a:moveTo>
                <a:cubicBezTo>
                  <a:pt x="42" y="17"/>
                  <a:pt x="41" y="16"/>
                  <a:pt x="41" y="15"/>
                </a:cubicBezTo>
                <a:cubicBezTo>
                  <a:pt x="41" y="2"/>
                  <a:pt x="41" y="2"/>
                  <a:pt x="41" y="2"/>
                </a:cubicBezTo>
                <a:cubicBezTo>
                  <a:pt x="41" y="1"/>
                  <a:pt x="42" y="0"/>
                  <a:pt x="43" y="0"/>
                </a:cubicBezTo>
                <a:cubicBezTo>
                  <a:pt x="44" y="0"/>
                  <a:pt x="45" y="1"/>
                  <a:pt x="45" y="2"/>
                </a:cubicBezTo>
                <a:cubicBezTo>
                  <a:pt x="45" y="15"/>
                  <a:pt x="45" y="15"/>
                  <a:pt x="45" y="15"/>
                </a:cubicBezTo>
                <a:cubicBezTo>
                  <a:pt x="45" y="16"/>
                  <a:pt x="44" y="17"/>
                  <a:pt x="43" y="17"/>
                </a:cubicBezTo>
                <a:close/>
                <a:moveTo>
                  <a:pt x="85" y="41"/>
                </a:moveTo>
                <a:cubicBezTo>
                  <a:pt x="85" y="40"/>
                  <a:pt x="84" y="39"/>
                  <a:pt x="83" y="39"/>
                </a:cubicBezTo>
                <a:cubicBezTo>
                  <a:pt x="70" y="39"/>
                  <a:pt x="70" y="39"/>
                  <a:pt x="70" y="39"/>
                </a:cubicBezTo>
                <a:cubicBezTo>
                  <a:pt x="69" y="39"/>
                  <a:pt x="68" y="40"/>
                  <a:pt x="68" y="41"/>
                </a:cubicBezTo>
                <a:cubicBezTo>
                  <a:pt x="68" y="43"/>
                  <a:pt x="69" y="44"/>
                  <a:pt x="70" y="44"/>
                </a:cubicBezTo>
                <a:cubicBezTo>
                  <a:pt x="83" y="44"/>
                  <a:pt x="83" y="44"/>
                  <a:pt x="83" y="44"/>
                </a:cubicBezTo>
                <a:cubicBezTo>
                  <a:pt x="84" y="44"/>
                  <a:pt x="85" y="43"/>
                  <a:pt x="85" y="41"/>
                </a:cubicBezTo>
                <a:close/>
                <a:moveTo>
                  <a:pt x="17" y="41"/>
                </a:moveTo>
                <a:cubicBezTo>
                  <a:pt x="17" y="40"/>
                  <a:pt x="16" y="39"/>
                  <a:pt x="15" y="39"/>
                </a:cubicBezTo>
                <a:cubicBezTo>
                  <a:pt x="2" y="39"/>
                  <a:pt x="2" y="39"/>
                  <a:pt x="2" y="39"/>
                </a:cubicBezTo>
                <a:cubicBezTo>
                  <a:pt x="1" y="39"/>
                  <a:pt x="0" y="40"/>
                  <a:pt x="0" y="41"/>
                </a:cubicBezTo>
                <a:cubicBezTo>
                  <a:pt x="0" y="43"/>
                  <a:pt x="1" y="44"/>
                  <a:pt x="2" y="44"/>
                </a:cubicBezTo>
                <a:cubicBezTo>
                  <a:pt x="15" y="44"/>
                  <a:pt x="15" y="44"/>
                  <a:pt x="15" y="44"/>
                </a:cubicBezTo>
                <a:cubicBezTo>
                  <a:pt x="16" y="44"/>
                  <a:pt x="17" y="43"/>
                  <a:pt x="17" y="41"/>
                </a:cubicBezTo>
                <a:close/>
                <a:moveTo>
                  <a:pt x="64" y="23"/>
                </a:moveTo>
                <a:cubicBezTo>
                  <a:pt x="72" y="16"/>
                  <a:pt x="72" y="16"/>
                  <a:pt x="72" y="16"/>
                </a:cubicBezTo>
                <a:cubicBezTo>
                  <a:pt x="73" y="15"/>
                  <a:pt x="73" y="13"/>
                  <a:pt x="72" y="12"/>
                </a:cubicBezTo>
                <a:cubicBezTo>
                  <a:pt x="71" y="11"/>
                  <a:pt x="70" y="11"/>
                  <a:pt x="69" y="12"/>
                </a:cubicBezTo>
                <a:cubicBezTo>
                  <a:pt x="61" y="20"/>
                  <a:pt x="61" y="20"/>
                  <a:pt x="61" y="20"/>
                </a:cubicBezTo>
                <a:cubicBezTo>
                  <a:pt x="60" y="21"/>
                  <a:pt x="60" y="23"/>
                  <a:pt x="61" y="23"/>
                </a:cubicBezTo>
                <a:cubicBezTo>
                  <a:pt x="61" y="24"/>
                  <a:pt x="62" y="24"/>
                  <a:pt x="62" y="24"/>
                </a:cubicBezTo>
                <a:cubicBezTo>
                  <a:pt x="63" y="24"/>
                  <a:pt x="64" y="24"/>
                  <a:pt x="64" y="23"/>
                </a:cubicBezTo>
                <a:close/>
                <a:moveTo>
                  <a:pt x="17" y="70"/>
                </a:moveTo>
                <a:cubicBezTo>
                  <a:pt x="25" y="62"/>
                  <a:pt x="25" y="62"/>
                  <a:pt x="25" y="62"/>
                </a:cubicBezTo>
                <a:cubicBezTo>
                  <a:pt x="26" y="62"/>
                  <a:pt x="26" y="60"/>
                  <a:pt x="25" y="59"/>
                </a:cubicBezTo>
                <a:cubicBezTo>
                  <a:pt x="24" y="58"/>
                  <a:pt x="23" y="58"/>
                  <a:pt x="22" y="59"/>
                </a:cubicBezTo>
                <a:cubicBezTo>
                  <a:pt x="14" y="67"/>
                  <a:pt x="14" y="67"/>
                  <a:pt x="14" y="67"/>
                </a:cubicBezTo>
                <a:cubicBezTo>
                  <a:pt x="13" y="68"/>
                  <a:pt x="13" y="70"/>
                  <a:pt x="14" y="70"/>
                </a:cubicBezTo>
                <a:cubicBezTo>
                  <a:pt x="14" y="71"/>
                  <a:pt x="15" y="71"/>
                  <a:pt x="15" y="71"/>
                </a:cubicBezTo>
                <a:cubicBezTo>
                  <a:pt x="16" y="71"/>
                  <a:pt x="17" y="71"/>
                  <a:pt x="17" y="70"/>
                </a:cubicBezTo>
                <a:close/>
                <a:moveTo>
                  <a:pt x="25" y="23"/>
                </a:moveTo>
                <a:cubicBezTo>
                  <a:pt x="26" y="23"/>
                  <a:pt x="26" y="21"/>
                  <a:pt x="25" y="20"/>
                </a:cubicBezTo>
                <a:cubicBezTo>
                  <a:pt x="17" y="12"/>
                  <a:pt x="17" y="12"/>
                  <a:pt x="17" y="12"/>
                </a:cubicBezTo>
                <a:cubicBezTo>
                  <a:pt x="16" y="11"/>
                  <a:pt x="15" y="11"/>
                  <a:pt x="14" y="12"/>
                </a:cubicBezTo>
                <a:cubicBezTo>
                  <a:pt x="13" y="13"/>
                  <a:pt x="13" y="15"/>
                  <a:pt x="14" y="16"/>
                </a:cubicBezTo>
                <a:cubicBezTo>
                  <a:pt x="22" y="23"/>
                  <a:pt x="22" y="23"/>
                  <a:pt x="22" y="23"/>
                </a:cubicBezTo>
                <a:cubicBezTo>
                  <a:pt x="22" y="24"/>
                  <a:pt x="23" y="24"/>
                  <a:pt x="23" y="24"/>
                </a:cubicBezTo>
                <a:cubicBezTo>
                  <a:pt x="24" y="24"/>
                  <a:pt x="24" y="24"/>
                  <a:pt x="25" y="23"/>
                </a:cubicBezTo>
                <a:close/>
                <a:moveTo>
                  <a:pt x="72" y="70"/>
                </a:moveTo>
                <a:cubicBezTo>
                  <a:pt x="73" y="70"/>
                  <a:pt x="73" y="68"/>
                  <a:pt x="72" y="67"/>
                </a:cubicBezTo>
                <a:cubicBezTo>
                  <a:pt x="64" y="59"/>
                  <a:pt x="64" y="59"/>
                  <a:pt x="64" y="59"/>
                </a:cubicBezTo>
                <a:cubicBezTo>
                  <a:pt x="63" y="58"/>
                  <a:pt x="62" y="58"/>
                  <a:pt x="61" y="59"/>
                </a:cubicBezTo>
                <a:cubicBezTo>
                  <a:pt x="60" y="60"/>
                  <a:pt x="60" y="62"/>
                  <a:pt x="61" y="62"/>
                </a:cubicBezTo>
                <a:cubicBezTo>
                  <a:pt x="69" y="70"/>
                  <a:pt x="69" y="70"/>
                  <a:pt x="69" y="70"/>
                </a:cubicBezTo>
                <a:cubicBezTo>
                  <a:pt x="69" y="71"/>
                  <a:pt x="70" y="71"/>
                  <a:pt x="70" y="71"/>
                </a:cubicBezTo>
                <a:cubicBezTo>
                  <a:pt x="71" y="71"/>
                  <a:pt x="71" y="71"/>
                  <a:pt x="72" y="70"/>
                </a:cubicBezTo>
                <a:close/>
                <a:moveTo>
                  <a:pt x="65" y="42"/>
                </a:moveTo>
                <a:cubicBezTo>
                  <a:pt x="65" y="47"/>
                  <a:pt x="63" y="52"/>
                  <a:pt x="59" y="56"/>
                </a:cubicBezTo>
                <a:cubicBezTo>
                  <a:pt x="59" y="56"/>
                  <a:pt x="59" y="56"/>
                  <a:pt x="59" y="56"/>
                </a:cubicBezTo>
                <a:cubicBezTo>
                  <a:pt x="59" y="56"/>
                  <a:pt x="54" y="62"/>
                  <a:pt x="54" y="69"/>
                </a:cubicBezTo>
                <a:cubicBezTo>
                  <a:pt x="54" y="69"/>
                  <a:pt x="54" y="69"/>
                  <a:pt x="54" y="69"/>
                </a:cubicBezTo>
                <a:cubicBezTo>
                  <a:pt x="54" y="71"/>
                  <a:pt x="54" y="71"/>
                  <a:pt x="54" y="71"/>
                </a:cubicBezTo>
                <a:cubicBezTo>
                  <a:pt x="54" y="71"/>
                  <a:pt x="54" y="71"/>
                  <a:pt x="54" y="71"/>
                </a:cubicBezTo>
                <a:cubicBezTo>
                  <a:pt x="54" y="71"/>
                  <a:pt x="54" y="71"/>
                  <a:pt x="54" y="71"/>
                </a:cubicBezTo>
                <a:cubicBezTo>
                  <a:pt x="54" y="72"/>
                  <a:pt x="53" y="73"/>
                  <a:pt x="52" y="73"/>
                </a:cubicBezTo>
                <a:cubicBezTo>
                  <a:pt x="33" y="73"/>
                  <a:pt x="33" y="73"/>
                  <a:pt x="33" y="73"/>
                </a:cubicBezTo>
                <a:cubicBezTo>
                  <a:pt x="32" y="73"/>
                  <a:pt x="32" y="72"/>
                  <a:pt x="32" y="71"/>
                </a:cubicBezTo>
                <a:cubicBezTo>
                  <a:pt x="32" y="71"/>
                  <a:pt x="32" y="71"/>
                  <a:pt x="32" y="71"/>
                </a:cubicBezTo>
                <a:cubicBezTo>
                  <a:pt x="31" y="71"/>
                  <a:pt x="31" y="71"/>
                  <a:pt x="31" y="71"/>
                </a:cubicBezTo>
                <a:cubicBezTo>
                  <a:pt x="31" y="69"/>
                  <a:pt x="31" y="69"/>
                  <a:pt x="31" y="69"/>
                </a:cubicBezTo>
                <a:cubicBezTo>
                  <a:pt x="31" y="62"/>
                  <a:pt x="26" y="56"/>
                  <a:pt x="26" y="56"/>
                </a:cubicBezTo>
                <a:cubicBezTo>
                  <a:pt x="26" y="56"/>
                  <a:pt x="26" y="56"/>
                  <a:pt x="26" y="56"/>
                </a:cubicBezTo>
                <a:cubicBezTo>
                  <a:pt x="26" y="56"/>
                  <a:pt x="26" y="56"/>
                  <a:pt x="26" y="56"/>
                </a:cubicBezTo>
                <a:cubicBezTo>
                  <a:pt x="23" y="52"/>
                  <a:pt x="21" y="47"/>
                  <a:pt x="21" y="42"/>
                </a:cubicBezTo>
                <a:cubicBezTo>
                  <a:pt x="21" y="30"/>
                  <a:pt x="31" y="20"/>
                  <a:pt x="43" y="20"/>
                </a:cubicBezTo>
                <a:cubicBezTo>
                  <a:pt x="55" y="20"/>
                  <a:pt x="65" y="30"/>
                  <a:pt x="65" y="42"/>
                </a:cubicBezTo>
                <a:close/>
                <a:moveTo>
                  <a:pt x="61" y="42"/>
                </a:moveTo>
                <a:cubicBezTo>
                  <a:pt x="61" y="32"/>
                  <a:pt x="53" y="24"/>
                  <a:pt x="43" y="24"/>
                </a:cubicBezTo>
                <a:cubicBezTo>
                  <a:pt x="33" y="24"/>
                  <a:pt x="25" y="32"/>
                  <a:pt x="25" y="42"/>
                </a:cubicBezTo>
                <a:cubicBezTo>
                  <a:pt x="25" y="46"/>
                  <a:pt x="26" y="50"/>
                  <a:pt x="29" y="54"/>
                </a:cubicBezTo>
                <a:cubicBezTo>
                  <a:pt x="30" y="55"/>
                  <a:pt x="30" y="55"/>
                  <a:pt x="30" y="55"/>
                </a:cubicBezTo>
                <a:cubicBezTo>
                  <a:pt x="30" y="55"/>
                  <a:pt x="30" y="55"/>
                  <a:pt x="30" y="55"/>
                </a:cubicBezTo>
                <a:cubicBezTo>
                  <a:pt x="32" y="58"/>
                  <a:pt x="35" y="63"/>
                  <a:pt x="35" y="69"/>
                </a:cubicBezTo>
                <a:cubicBezTo>
                  <a:pt x="35" y="69"/>
                  <a:pt x="35" y="69"/>
                  <a:pt x="35" y="69"/>
                </a:cubicBezTo>
                <a:cubicBezTo>
                  <a:pt x="35" y="70"/>
                  <a:pt x="35" y="70"/>
                  <a:pt x="35" y="70"/>
                </a:cubicBezTo>
                <a:cubicBezTo>
                  <a:pt x="51" y="70"/>
                  <a:pt x="51" y="70"/>
                  <a:pt x="51" y="70"/>
                </a:cubicBezTo>
                <a:cubicBezTo>
                  <a:pt x="51" y="69"/>
                  <a:pt x="51" y="69"/>
                  <a:pt x="51" y="69"/>
                </a:cubicBezTo>
                <a:cubicBezTo>
                  <a:pt x="51" y="63"/>
                  <a:pt x="53" y="58"/>
                  <a:pt x="55" y="56"/>
                </a:cubicBezTo>
                <a:cubicBezTo>
                  <a:pt x="55" y="55"/>
                  <a:pt x="55" y="55"/>
                  <a:pt x="55" y="55"/>
                </a:cubicBezTo>
                <a:cubicBezTo>
                  <a:pt x="56" y="54"/>
                  <a:pt x="56" y="54"/>
                  <a:pt x="56" y="54"/>
                </a:cubicBezTo>
                <a:cubicBezTo>
                  <a:pt x="59" y="50"/>
                  <a:pt x="61" y="46"/>
                  <a:pt x="61" y="42"/>
                </a:cubicBezTo>
                <a:close/>
                <a:moveTo>
                  <a:pt x="54" y="76"/>
                </a:moveTo>
                <a:cubicBezTo>
                  <a:pt x="54" y="76"/>
                  <a:pt x="54" y="76"/>
                  <a:pt x="54" y="76"/>
                </a:cubicBezTo>
                <a:cubicBezTo>
                  <a:pt x="54" y="75"/>
                  <a:pt x="53" y="74"/>
                  <a:pt x="52" y="74"/>
                </a:cubicBezTo>
                <a:cubicBezTo>
                  <a:pt x="33" y="74"/>
                  <a:pt x="33" y="74"/>
                  <a:pt x="33" y="74"/>
                </a:cubicBezTo>
                <a:cubicBezTo>
                  <a:pt x="32" y="74"/>
                  <a:pt x="32" y="75"/>
                  <a:pt x="32" y="76"/>
                </a:cubicBezTo>
                <a:cubicBezTo>
                  <a:pt x="32" y="76"/>
                  <a:pt x="32" y="76"/>
                  <a:pt x="32" y="76"/>
                </a:cubicBezTo>
                <a:cubicBezTo>
                  <a:pt x="32" y="77"/>
                  <a:pt x="32" y="78"/>
                  <a:pt x="33" y="78"/>
                </a:cubicBezTo>
                <a:cubicBezTo>
                  <a:pt x="52" y="78"/>
                  <a:pt x="52" y="78"/>
                  <a:pt x="52" y="78"/>
                </a:cubicBezTo>
                <a:cubicBezTo>
                  <a:pt x="53" y="78"/>
                  <a:pt x="54" y="77"/>
                  <a:pt x="54" y="76"/>
                </a:cubicBezTo>
                <a:close/>
                <a:moveTo>
                  <a:pt x="54" y="81"/>
                </a:moveTo>
                <a:cubicBezTo>
                  <a:pt x="54" y="81"/>
                  <a:pt x="54" y="81"/>
                  <a:pt x="54" y="81"/>
                </a:cubicBezTo>
                <a:cubicBezTo>
                  <a:pt x="54" y="80"/>
                  <a:pt x="53" y="79"/>
                  <a:pt x="52" y="79"/>
                </a:cubicBezTo>
                <a:cubicBezTo>
                  <a:pt x="33" y="79"/>
                  <a:pt x="33" y="79"/>
                  <a:pt x="33" y="79"/>
                </a:cubicBezTo>
                <a:cubicBezTo>
                  <a:pt x="32" y="79"/>
                  <a:pt x="32" y="80"/>
                  <a:pt x="32" y="81"/>
                </a:cubicBezTo>
                <a:cubicBezTo>
                  <a:pt x="32" y="81"/>
                  <a:pt x="32" y="81"/>
                  <a:pt x="32" y="81"/>
                </a:cubicBezTo>
                <a:cubicBezTo>
                  <a:pt x="32" y="82"/>
                  <a:pt x="32" y="82"/>
                  <a:pt x="33" y="82"/>
                </a:cubicBezTo>
                <a:cubicBezTo>
                  <a:pt x="52" y="82"/>
                  <a:pt x="52" y="82"/>
                  <a:pt x="52" y="82"/>
                </a:cubicBezTo>
                <a:cubicBezTo>
                  <a:pt x="53" y="82"/>
                  <a:pt x="54" y="82"/>
                  <a:pt x="54" y="81"/>
                </a:cubicBezTo>
                <a:close/>
                <a:moveTo>
                  <a:pt x="54" y="85"/>
                </a:moveTo>
                <a:cubicBezTo>
                  <a:pt x="54" y="85"/>
                  <a:pt x="54" y="85"/>
                  <a:pt x="54" y="85"/>
                </a:cubicBezTo>
                <a:cubicBezTo>
                  <a:pt x="54" y="84"/>
                  <a:pt x="53" y="84"/>
                  <a:pt x="52" y="84"/>
                </a:cubicBezTo>
                <a:cubicBezTo>
                  <a:pt x="33" y="84"/>
                  <a:pt x="33" y="84"/>
                  <a:pt x="33" y="84"/>
                </a:cubicBezTo>
                <a:cubicBezTo>
                  <a:pt x="32" y="84"/>
                  <a:pt x="32" y="84"/>
                  <a:pt x="32" y="85"/>
                </a:cubicBezTo>
                <a:cubicBezTo>
                  <a:pt x="32" y="85"/>
                  <a:pt x="32" y="85"/>
                  <a:pt x="32" y="85"/>
                </a:cubicBezTo>
                <a:cubicBezTo>
                  <a:pt x="32" y="86"/>
                  <a:pt x="32" y="87"/>
                  <a:pt x="33" y="87"/>
                </a:cubicBezTo>
                <a:cubicBezTo>
                  <a:pt x="52" y="87"/>
                  <a:pt x="52" y="87"/>
                  <a:pt x="52" y="87"/>
                </a:cubicBezTo>
                <a:cubicBezTo>
                  <a:pt x="53" y="87"/>
                  <a:pt x="54" y="86"/>
                  <a:pt x="54" y="85"/>
                </a:cubicBezTo>
                <a:close/>
                <a:moveTo>
                  <a:pt x="47" y="88"/>
                </a:moveTo>
                <a:cubicBezTo>
                  <a:pt x="39" y="88"/>
                  <a:pt x="39" y="88"/>
                  <a:pt x="39" y="88"/>
                </a:cubicBezTo>
                <a:cubicBezTo>
                  <a:pt x="37" y="88"/>
                  <a:pt x="37" y="90"/>
                  <a:pt x="38" y="90"/>
                </a:cubicBezTo>
                <a:cubicBezTo>
                  <a:pt x="40" y="92"/>
                  <a:pt x="40" y="92"/>
                  <a:pt x="40" y="92"/>
                </a:cubicBezTo>
                <a:cubicBezTo>
                  <a:pt x="42" y="93"/>
                  <a:pt x="44" y="93"/>
                  <a:pt x="45" y="92"/>
                </a:cubicBezTo>
                <a:cubicBezTo>
                  <a:pt x="48" y="90"/>
                  <a:pt x="48" y="90"/>
                  <a:pt x="48" y="90"/>
                </a:cubicBezTo>
                <a:cubicBezTo>
                  <a:pt x="49" y="90"/>
                  <a:pt x="48" y="88"/>
                  <a:pt x="47" y="88"/>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1800"/>
          </a:p>
        </p:txBody>
      </p:sp>
      <p:sp>
        <p:nvSpPr>
          <p:cNvPr id="139" name="Freeform 118"/>
          <p:cNvSpPr>
            <a:spLocks noEditPoints="1"/>
          </p:cNvSpPr>
          <p:nvPr userDrawn="1"/>
        </p:nvSpPr>
        <p:spPr bwMode="auto">
          <a:xfrm>
            <a:off x="3405718" y="2373314"/>
            <a:ext cx="226484" cy="282575"/>
          </a:xfrm>
          <a:custGeom>
            <a:avLst/>
            <a:gdLst>
              <a:gd name="T0" fmla="*/ 38 w 44"/>
              <a:gd name="T1" fmla="*/ 36 h 73"/>
              <a:gd name="T2" fmla="*/ 33 w 44"/>
              <a:gd name="T3" fmla="*/ 49 h 73"/>
              <a:gd name="T4" fmla="*/ 33 w 44"/>
              <a:gd name="T5" fmla="*/ 51 h 73"/>
              <a:gd name="T6" fmla="*/ 33 w 44"/>
              <a:gd name="T7" fmla="*/ 51 h 73"/>
              <a:gd name="T8" fmla="*/ 12 w 44"/>
              <a:gd name="T9" fmla="*/ 53 h 73"/>
              <a:gd name="T10" fmla="*/ 10 w 44"/>
              <a:gd name="T11" fmla="*/ 51 h 73"/>
              <a:gd name="T12" fmla="*/ 10 w 44"/>
              <a:gd name="T13" fmla="*/ 49 h 73"/>
              <a:gd name="T14" fmla="*/ 5 w 44"/>
              <a:gd name="T15" fmla="*/ 36 h 73"/>
              <a:gd name="T16" fmla="*/ 0 w 44"/>
              <a:gd name="T17" fmla="*/ 22 h 73"/>
              <a:gd name="T18" fmla="*/ 44 w 44"/>
              <a:gd name="T19" fmla="*/ 22 h 73"/>
              <a:gd name="T20" fmla="*/ 22 w 44"/>
              <a:gd name="T21" fmla="*/ 4 h 73"/>
              <a:gd name="T22" fmla="*/ 8 w 44"/>
              <a:gd name="T23" fmla="*/ 34 h 73"/>
              <a:gd name="T24" fmla="*/ 9 w 44"/>
              <a:gd name="T25" fmla="*/ 35 h 73"/>
              <a:gd name="T26" fmla="*/ 14 w 44"/>
              <a:gd name="T27" fmla="*/ 49 h 73"/>
              <a:gd name="T28" fmla="*/ 29 w 44"/>
              <a:gd name="T29" fmla="*/ 50 h 73"/>
              <a:gd name="T30" fmla="*/ 34 w 44"/>
              <a:gd name="T31" fmla="*/ 36 h 73"/>
              <a:gd name="T32" fmla="*/ 35 w 44"/>
              <a:gd name="T33" fmla="*/ 34 h 73"/>
              <a:gd name="T34" fmla="*/ 33 w 44"/>
              <a:gd name="T35" fmla="*/ 56 h 73"/>
              <a:gd name="T36" fmla="*/ 31 w 44"/>
              <a:gd name="T37" fmla="*/ 54 h 73"/>
              <a:gd name="T38" fmla="*/ 10 w 44"/>
              <a:gd name="T39" fmla="*/ 56 h 73"/>
              <a:gd name="T40" fmla="*/ 12 w 44"/>
              <a:gd name="T41" fmla="*/ 58 h 73"/>
              <a:gd name="T42" fmla="*/ 33 w 44"/>
              <a:gd name="T43" fmla="*/ 56 h 73"/>
              <a:gd name="T44" fmla="*/ 33 w 44"/>
              <a:gd name="T45" fmla="*/ 61 h 73"/>
              <a:gd name="T46" fmla="*/ 12 w 44"/>
              <a:gd name="T47" fmla="*/ 59 h 73"/>
              <a:gd name="T48" fmla="*/ 10 w 44"/>
              <a:gd name="T49" fmla="*/ 61 h 73"/>
              <a:gd name="T50" fmla="*/ 31 w 44"/>
              <a:gd name="T51" fmla="*/ 62 h 73"/>
              <a:gd name="T52" fmla="*/ 33 w 44"/>
              <a:gd name="T53" fmla="*/ 65 h 73"/>
              <a:gd name="T54" fmla="*/ 31 w 44"/>
              <a:gd name="T55" fmla="*/ 64 h 73"/>
              <a:gd name="T56" fmla="*/ 10 w 44"/>
              <a:gd name="T57" fmla="*/ 65 h 73"/>
              <a:gd name="T58" fmla="*/ 12 w 44"/>
              <a:gd name="T59" fmla="*/ 67 h 73"/>
              <a:gd name="T60" fmla="*/ 33 w 44"/>
              <a:gd name="T61" fmla="*/ 65 h 73"/>
              <a:gd name="T62" fmla="*/ 17 w 44"/>
              <a:gd name="T63" fmla="*/ 68 h 73"/>
              <a:gd name="T64" fmla="*/ 19 w 44"/>
              <a:gd name="T65" fmla="*/ 72 h 73"/>
              <a:gd name="T66" fmla="*/ 27 w 44"/>
              <a:gd name="T67" fmla="*/ 70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44" h="73">
                <a:moveTo>
                  <a:pt x="44" y="22"/>
                </a:moveTo>
                <a:cubicBezTo>
                  <a:pt x="44" y="27"/>
                  <a:pt x="42" y="32"/>
                  <a:pt x="38" y="36"/>
                </a:cubicBezTo>
                <a:cubicBezTo>
                  <a:pt x="38" y="36"/>
                  <a:pt x="38" y="36"/>
                  <a:pt x="38" y="36"/>
                </a:cubicBezTo>
                <a:cubicBezTo>
                  <a:pt x="38" y="36"/>
                  <a:pt x="33" y="42"/>
                  <a:pt x="33" y="49"/>
                </a:cubicBezTo>
                <a:cubicBezTo>
                  <a:pt x="33" y="49"/>
                  <a:pt x="33" y="49"/>
                  <a:pt x="33" y="49"/>
                </a:cubicBezTo>
                <a:cubicBezTo>
                  <a:pt x="33" y="51"/>
                  <a:pt x="33" y="51"/>
                  <a:pt x="33" y="51"/>
                </a:cubicBezTo>
                <a:cubicBezTo>
                  <a:pt x="33" y="51"/>
                  <a:pt x="33" y="51"/>
                  <a:pt x="33" y="51"/>
                </a:cubicBezTo>
                <a:cubicBezTo>
                  <a:pt x="33" y="51"/>
                  <a:pt x="33" y="51"/>
                  <a:pt x="33" y="51"/>
                </a:cubicBezTo>
                <a:cubicBezTo>
                  <a:pt x="33" y="52"/>
                  <a:pt x="32" y="53"/>
                  <a:pt x="31" y="53"/>
                </a:cubicBezTo>
                <a:cubicBezTo>
                  <a:pt x="12" y="53"/>
                  <a:pt x="12" y="53"/>
                  <a:pt x="12" y="53"/>
                </a:cubicBezTo>
                <a:cubicBezTo>
                  <a:pt x="11" y="53"/>
                  <a:pt x="10" y="52"/>
                  <a:pt x="10" y="51"/>
                </a:cubicBezTo>
                <a:cubicBezTo>
                  <a:pt x="10" y="51"/>
                  <a:pt x="10" y="51"/>
                  <a:pt x="10" y="51"/>
                </a:cubicBezTo>
                <a:cubicBezTo>
                  <a:pt x="10" y="51"/>
                  <a:pt x="10" y="51"/>
                  <a:pt x="10" y="51"/>
                </a:cubicBezTo>
                <a:cubicBezTo>
                  <a:pt x="10" y="49"/>
                  <a:pt x="10" y="49"/>
                  <a:pt x="10" y="49"/>
                </a:cubicBezTo>
                <a:cubicBezTo>
                  <a:pt x="10" y="42"/>
                  <a:pt x="5" y="36"/>
                  <a:pt x="5" y="36"/>
                </a:cubicBezTo>
                <a:cubicBezTo>
                  <a:pt x="5" y="36"/>
                  <a:pt x="5" y="36"/>
                  <a:pt x="5" y="36"/>
                </a:cubicBezTo>
                <a:cubicBezTo>
                  <a:pt x="5" y="36"/>
                  <a:pt x="5" y="36"/>
                  <a:pt x="5" y="36"/>
                </a:cubicBezTo>
                <a:cubicBezTo>
                  <a:pt x="2" y="32"/>
                  <a:pt x="0" y="27"/>
                  <a:pt x="0" y="22"/>
                </a:cubicBezTo>
                <a:cubicBezTo>
                  <a:pt x="0" y="10"/>
                  <a:pt x="10" y="0"/>
                  <a:pt x="22" y="0"/>
                </a:cubicBezTo>
                <a:cubicBezTo>
                  <a:pt x="34" y="0"/>
                  <a:pt x="44" y="10"/>
                  <a:pt x="44" y="22"/>
                </a:cubicBezTo>
                <a:close/>
                <a:moveTo>
                  <a:pt x="40" y="22"/>
                </a:moveTo>
                <a:cubicBezTo>
                  <a:pt x="40" y="12"/>
                  <a:pt x="32" y="4"/>
                  <a:pt x="22" y="4"/>
                </a:cubicBezTo>
                <a:cubicBezTo>
                  <a:pt x="12" y="4"/>
                  <a:pt x="4" y="12"/>
                  <a:pt x="4" y="22"/>
                </a:cubicBezTo>
                <a:cubicBezTo>
                  <a:pt x="4" y="26"/>
                  <a:pt x="5" y="30"/>
                  <a:pt x="8" y="34"/>
                </a:cubicBezTo>
                <a:cubicBezTo>
                  <a:pt x="9" y="35"/>
                  <a:pt x="9" y="35"/>
                  <a:pt x="9" y="35"/>
                </a:cubicBezTo>
                <a:cubicBezTo>
                  <a:pt x="9" y="35"/>
                  <a:pt x="9" y="35"/>
                  <a:pt x="9" y="35"/>
                </a:cubicBezTo>
                <a:cubicBezTo>
                  <a:pt x="11" y="38"/>
                  <a:pt x="14" y="43"/>
                  <a:pt x="14" y="49"/>
                </a:cubicBezTo>
                <a:cubicBezTo>
                  <a:pt x="14" y="49"/>
                  <a:pt x="14" y="49"/>
                  <a:pt x="14" y="49"/>
                </a:cubicBezTo>
                <a:cubicBezTo>
                  <a:pt x="14" y="50"/>
                  <a:pt x="14" y="50"/>
                  <a:pt x="14" y="50"/>
                </a:cubicBezTo>
                <a:cubicBezTo>
                  <a:pt x="29" y="50"/>
                  <a:pt x="29" y="50"/>
                  <a:pt x="29" y="50"/>
                </a:cubicBezTo>
                <a:cubicBezTo>
                  <a:pt x="29" y="49"/>
                  <a:pt x="29" y="49"/>
                  <a:pt x="29" y="49"/>
                </a:cubicBezTo>
                <a:cubicBezTo>
                  <a:pt x="30" y="43"/>
                  <a:pt x="32" y="38"/>
                  <a:pt x="34" y="36"/>
                </a:cubicBezTo>
                <a:cubicBezTo>
                  <a:pt x="34" y="35"/>
                  <a:pt x="34" y="35"/>
                  <a:pt x="34" y="35"/>
                </a:cubicBezTo>
                <a:cubicBezTo>
                  <a:pt x="35" y="34"/>
                  <a:pt x="35" y="34"/>
                  <a:pt x="35" y="34"/>
                </a:cubicBezTo>
                <a:cubicBezTo>
                  <a:pt x="38" y="30"/>
                  <a:pt x="40" y="26"/>
                  <a:pt x="40" y="22"/>
                </a:cubicBezTo>
                <a:close/>
                <a:moveTo>
                  <a:pt x="33" y="56"/>
                </a:moveTo>
                <a:cubicBezTo>
                  <a:pt x="33" y="56"/>
                  <a:pt x="33" y="56"/>
                  <a:pt x="33" y="56"/>
                </a:cubicBezTo>
                <a:cubicBezTo>
                  <a:pt x="33" y="55"/>
                  <a:pt x="32" y="54"/>
                  <a:pt x="31" y="54"/>
                </a:cubicBezTo>
                <a:cubicBezTo>
                  <a:pt x="12" y="54"/>
                  <a:pt x="12" y="54"/>
                  <a:pt x="12" y="54"/>
                </a:cubicBezTo>
                <a:cubicBezTo>
                  <a:pt x="11" y="54"/>
                  <a:pt x="10" y="55"/>
                  <a:pt x="10" y="56"/>
                </a:cubicBezTo>
                <a:cubicBezTo>
                  <a:pt x="10" y="56"/>
                  <a:pt x="10" y="56"/>
                  <a:pt x="10" y="56"/>
                </a:cubicBezTo>
                <a:cubicBezTo>
                  <a:pt x="10" y="57"/>
                  <a:pt x="11" y="58"/>
                  <a:pt x="12" y="58"/>
                </a:cubicBezTo>
                <a:cubicBezTo>
                  <a:pt x="31" y="58"/>
                  <a:pt x="31" y="58"/>
                  <a:pt x="31" y="58"/>
                </a:cubicBezTo>
                <a:cubicBezTo>
                  <a:pt x="32" y="58"/>
                  <a:pt x="33" y="57"/>
                  <a:pt x="33" y="56"/>
                </a:cubicBezTo>
                <a:close/>
                <a:moveTo>
                  <a:pt x="33" y="61"/>
                </a:moveTo>
                <a:cubicBezTo>
                  <a:pt x="33" y="61"/>
                  <a:pt x="33" y="61"/>
                  <a:pt x="33" y="61"/>
                </a:cubicBezTo>
                <a:cubicBezTo>
                  <a:pt x="33" y="60"/>
                  <a:pt x="32" y="59"/>
                  <a:pt x="31" y="59"/>
                </a:cubicBezTo>
                <a:cubicBezTo>
                  <a:pt x="12" y="59"/>
                  <a:pt x="12" y="59"/>
                  <a:pt x="12" y="59"/>
                </a:cubicBezTo>
                <a:cubicBezTo>
                  <a:pt x="11" y="59"/>
                  <a:pt x="10" y="60"/>
                  <a:pt x="10" y="61"/>
                </a:cubicBezTo>
                <a:cubicBezTo>
                  <a:pt x="10" y="61"/>
                  <a:pt x="10" y="61"/>
                  <a:pt x="10" y="61"/>
                </a:cubicBezTo>
                <a:cubicBezTo>
                  <a:pt x="10" y="62"/>
                  <a:pt x="11" y="62"/>
                  <a:pt x="12" y="62"/>
                </a:cubicBezTo>
                <a:cubicBezTo>
                  <a:pt x="31" y="62"/>
                  <a:pt x="31" y="62"/>
                  <a:pt x="31" y="62"/>
                </a:cubicBezTo>
                <a:cubicBezTo>
                  <a:pt x="32" y="62"/>
                  <a:pt x="33" y="62"/>
                  <a:pt x="33" y="61"/>
                </a:cubicBezTo>
                <a:close/>
                <a:moveTo>
                  <a:pt x="33" y="65"/>
                </a:moveTo>
                <a:cubicBezTo>
                  <a:pt x="33" y="65"/>
                  <a:pt x="33" y="65"/>
                  <a:pt x="33" y="65"/>
                </a:cubicBezTo>
                <a:cubicBezTo>
                  <a:pt x="33" y="64"/>
                  <a:pt x="32" y="64"/>
                  <a:pt x="31" y="64"/>
                </a:cubicBezTo>
                <a:cubicBezTo>
                  <a:pt x="12" y="64"/>
                  <a:pt x="12" y="64"/>
                  <a:pt x="12" y="64"/>
                </a:cubicBezTo>
                <a:cubicBezTo>
                  <a:pt x="11" y="64"/>
                  <a:pt x="10" y="64"/>
                  <a:pt x="10" y="65"/>
                </a:cubicBezTo>
                <a:cubicBezTo>
                  <a:pt x="10" y="65"/>
                  <a:pt x="10" y="65"/>
                  <a:pt x="10" y="65"/>
                </a:cubicBezTo>
                <a:cubicBezTo>
                  <a:pt x="10" y="66"/>
                  <a:pt x="11" y="67"/>
                  <a:pt x="12" y="67"/>
                </a:cubicBezTo>
                <a:cubicBezTo>
                  <a:pt x="31" y="67"/>
                  <a:pt x="31" y="67"/>
                  <a:pt x="31" y="67"/>
                </a:cubicBezTo>
                <a:cubicBezTo>
                  <a:pt x="32" y="67"/>
                  <a:pt x="33" y="66"/>
                  <a:pt x="33" y="65"/>
                </a:cubicBezTo>
                <a:close/>
                <a:moveTo>
                  <a:pt x="26" y="68"/>
                </a:moveTo>
                <a:cubicBezTo>
                  <a:pt x="17" y="68"/>
                  <a:pt x="17" y="68"/>
                  <a:pt x="17" y="68"/>
                </a:cubicBezTo>
                <a:cubicBezTo>
                  <a:pt x="16" y="68"/>
                  <a:pt x="16" y="70"/>
                  <a:pt x="17" y="70"/>
                </a:cubicBezTo>
                <a:cubicBezTo>
                  <a:pt x="19" y="72"/>
                  <a:pt x="19" y="72"/>
                  <a:pt x="19" y="72"/>
                </a:cubicBezTo>
                <a:cubicBezTo>
                  <a:pt x="21" y="73"/>
                  <a:pt x="23" y="73"/>
                  <a:pt x="24" y="72"/>
                </a:cubicBezTo>
                <a:cubicBezTo>
                  <a:pt x="27" y="70"/>
                  <a:pt x="27" y="70"/>
                  <a:pt x="27" y="70"/>
                </a:cubicBezTo>
                <a:cubicBezTo>
                  <a:pt x="28" y="70"/>
                  <a:pt x="27" y="68"/>
                  <a:pt x="26" y="68"/>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1800"/>
          </a:p>
        </p:txBody>
      </p:sp>
      <p:sp>
        <p:nvSpPr>
          <p:cNvPr id="140" name="Freeform 119"/>
          <p:cNvSpPr>
            <a:spLocks noEditPoints="1"/>
          </p:cNvSpPr>
          <p:nvPr userDrawn="1"/>
        </p:nvSpPr>
        <p:spPr bwMode="auto">
          <a:xfrm>
            <a:off x="2446867" y="3125789"/>
            <a:ext cx="859367" cy="468313"/>
          </a:xfrm>
          <a:custGeom>
            <a:avLst/>
            <a:gdLst>
              <a:gd name="T0" fmla="*/ 57 w 167"/>
              <a:gd name="T1" fmla="*/ 50 h 121"/>
              <a:gd name="T2" fmla="*/ 38 w 167"/>
              <a:gd name="T3" fmla="*/ 0 h 121"/>
              <a:gd name="T4" fmla="*/ 87 w 167"/>
              <a:gd name="T5" fmla="*/ 30 h 121"/>
              <a:gd name="T6" fmla="*/ 108 w 167"/>
              <a:gd name="T7" fmla="*/ 29 h 121"/>
              <a:gd name="T8" fmla="*/ 113 w 167"/>
              <a:gd name="T9" fmla="*/ 37 h 121"/>
              <a:gd name="T10" fmla="*/ 108 w 167"/>
              <a:gd name="T11" fmla="*/ 46 h 121"/>
              <a:gd name="T12" fmla="*/ 94 w 167"/>
              <a:gd name="T13" fmla="*/ 47 h 121"/>
              <a:gd name="T14" fmla="*/ 142 w 167"/>
              <a:gd name="T15" fmla="*/ 50 h 121"/>
              <a:gd name="T16" fmla="*/ 138 w 167"/>
              <a:gd name="T17" fmla="*/ 52 h 121"/>
              <a:gd name="T18" fmla="*/ 155 w 167"/>
              <a:gd name="T19" fmla="*/ 56 h 121"/>
              <a:gd name="T20" fmla="*/ 142 w 167"/>
              <a:gd name="T21" fmla="*/ 79 h 121"/>
              <a:gd name="T22" fmla="*/ 10 w 167"/>
              <a:gd name="T23" fmla="*/ 61 h 121"/>
              <a:gd name="T24" fmla="*/ 0 w 167"/>
              <a:gd name="T25" fmla="*/ 34 h 121"/>
              <a:gd name="T26" fmla="*/ 18 w 167"/>
              <a:gd name="T27" fmla="*/ 46 h 121"/>
              <a:gd name="T28" fmla="*/ 14 w 167"/>
              <a:gd name="T29" fmla="*/ 34 h 121"/>
              <a:gd name="T30" fmla="*/ 30 w 167"/>
              <a:gd name="T31" fmla="*/ 23 h 121"/>
              <a:gd name="T32" fmla="*/ 101 w 167"/>
              <a:gd name="T33" fmla="*/ 88 h 121"/>
              <a:gd name="T34" fmla="*/ 112 w 167"/>
              <a:gd name="T35" fmla="*/ 88 h 121"/>
              <a:gd name="T36" fmla="*/ 116 w 167"/>
              <a:gd name="T37" fmla="*/ 95 h 121"/>
              <a:gd name="T38" fmla="*/ 112 w 167"/>
              <a:gd name="T39" fmla="*/ 102 h 121"/>
              <a:gd name="T40" fmla="*/ 96 w 167"/>
              <a:gd name="T41" fmla="*/ 102 h 121"/>
              <a:gd name="T42" fmla="*/ 74 w 167"/>
              <a:gd name="T43" fmla="*/ 121 h 121"/>
              <a:gd name="T44" fmla="*/ 66 w 167"/>
              <a:gd name="T45" fmla="*/ 85 h 121"/>
              <a:gd name="T46" fmla="*/ 101 w 167"/>
              <a:gd name="T47" fmla="*/ 88 h 121"/>
              <a:gd name="T48" fmla="*/ 112 w 167"/>
              <a:gd name="T49" fmla="*/ 91 h 121"/>
              <a:gd name="T50" fmla="*/ 112 w 167"/>
              <a:gd name="T51" fmla="*/ 95 h 121"/>
              <a:gd name="T52" fmla="*/ 112 w 167"/>
              <a:gd name="T53" fmla="*/ 98 h 121"/>
              <a:gd name="T54" fmla="*/ 113 w 167"/>
              <a:gd name="T55" fmla="*/ 95 h 121"/>
              <a:gd name="T56" fmla="*/ 108 w 167"/>
              <a:gd name="T57" fmla="*/ 32 h 121"/>
              <a:gd name="T58" fmla="*/ 108 w 167"/>
              <a:gd name="T59" fmla="*/ 32 h 121"/>
              <a:gd name="T60" fmla="*/ 106 w 167"/>
              <a:gd name="T61" fmla="*/ 37 h 121"/>
              <a:gd name="T62" fmla="*/ 108 w 167"/>
              <a:gd name="T63" fmla="*/ 43 h 121"/>
              <a:gd name="T64" fmla="*/ 110 w 167"/>
              <a:gd name="T65" fmla="*/ 37 h 121"/>
              <a:gd name="T66" fmla="*/ 108 w 167"/>
              <a:gd name="T67" fmla="*/ 32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67" h="121">
                <a:moveTo>
                  <a:pt x="40" y="50"/>
                </a:moveTo>
                <a:cubicBezTo>
                  <a:pt x="57" y="50"/>
                  <a:pt x="57" y="50"/>
                  <a:pt x="57" y="50"/>
                </a:cubicBezTo>
                <a:cubicBezTo>
                  <a:pt x="30" y="0"/>
                  <a:pt x="30" y="0"/>
                  <a:pt x="30" y="0"/>
                </a:cubicBezTo>
                <a:cubicBezTo>
                  <a:pt x="38" y="0"/>
                  <a:pt x="38" y="0"/>
                  <a:pt x="38" y="0"/>
                </a:cubicBezTo>
                <a:cubicBezTo>
                  <a:pt x="76" y="31"/>
                  <a:pt x="76" y="31"/>
                  <a:pt x="76" y="31"/>
                </a:cubicBezTo>
                <a:cubicBezTo>
                  <a:pt x="79" y="31"/>
                  <a:pt x="83" y="30"/>
                  <a:pt x="87" y="30"/>
                </a:cubicBezTo>
                <a:cubicBezTo>
                  <a:pt x="93" y="29"/>
                  <a:pt x="100" y="29"/>
                  <a:pt x="106" y="29"/>
                </a:cubicBezTo>
                <a:cubicBezTo>
                  <a:pt x="107" y="29"/>
                  <a:pt x="107" y="29"/>
                  <a:pt x="108" y="29"/>
                </a:cubicBezTo>
                <a:cubicBezTo>
                  <a:pt x="110" y="29"/>
                  <a:pt x="111" y="30"/>
                  <a:pt x="112" y="32"/>
                </a:cubicBezTo>
                <a:cubicBezTo>
                  <a:pt x="112" y="33"/>
                  <a:pt x="113" y="35"/>
                  <a:pt x="113" y="37"/>
                </a:cubicBezTo>
                <a:cubicBezTo>
                  <a:pt x="113" y="40"/>
                  <a:pt x="112" y="42"/>
                  <a:pt x="112" y="43"/>
                </a:cubicBezTo>
                <a:cubicBezTo>
                  <a:pt x="111" y="45"/>
                  <a:pt x="110" y="46"/>
                  <a:pt x="108" y="46"/>
                </a:cubicBezTo>
                <a:cubicBezTo>
                  <a:pt x="108" y="46"/>
                  <a:pt x="108" y="46"/>
                  <a:pt x="107" y="46"/>
                </a:cubicBezTo>
                <a:cubicBezTo>
                  <a:pt x="103" y="47"/>
                  <a:pt x="99" y="47"/>
                  <a:pt x="94" y="47"/>
                </a:cubicBezTo>
                <a:cubicBezTo>
                  <a:pt x="98" y="50"/>
                  <a:pt x="98" y="50"/>
                  <a:pt x="98" y="50"/>
                </a:cubicBezTo>
                <a:cubicBezTo>
                  <a:pt x="142" y="50"/>
                  <a:pt x="142" y="50"/>
                  <a:pt x="142" y="50"/>
                </a:cubicBezTo>
                <a:cubicBezTo>
                  <a:pt x="144" y="51"/>
                  <a:pt x="146" y="51"/>
                  <a:pt x="147" y="52"/>
                </a:cubicBezTo>
                <a:cubicBezTo>
                  <a:pt x="138" y="52"/>
                  <a:pt x="138" y="52"/>
                  <a:pt x="138" y="52"/>
                </a:cubicBezTo>
                <a:cubicBezTo>
                  <a:pt x="141" y="56"/>
                  <a:pt x="141" y="56"/>
                  <a:pt x="141" y="56"/>
                </a:cubicBezTo>
                <a:cubicBezTo>
                  <a:pt x="155" y="56"/>
                  <a:pt x="155" y="56"/>
                  <a:pt x="155" y="56"/>
                </a:cubicBezTo>
                <a:cubicBezTo>
                  <a:pt x="160" y="59"/>
                  <a:pt x="164" y="64"/>
                  <a:pt x="167" y="69"/>
                </a:cubicBezTo>
                <a:cubicBezTo>
                  <a:pt x="167" y="76"/>
                  <a:pt x="156" y="78"/>
                  <a:pt x="142" y="79"/>
                </a:cubicBezTo>
                <a:cubicBezTo>
                  <a:pt x="65" y="79"/>
                  <a:pt x="65" y="79"/>
                  <a:pt x="65" y="79"/>
                </a:cubicBezTo>
                <a:cubicBezTo>
                  <a:pt x="10" y="61"/>
                  <a:pt x="10" y="61"/>
                  <a:pt x="10" y="61"/>
                </a:cubicBezTo>
                <a:cubicBezTo>
                  <a:pt x="10" y="51"/>
                  <a:pt x="10" y="51"/>
                  <a:pt x="10" y="51"/>
                </a:cubicBezTo>
                <a:cubicBezTo>
                  <a:pt x="0" y="34"/>
                  <a:pt x="0" y="34"/>
                  <a:pt x="0" y="34"/>
                </a:cubicBezTo>
                <a:cubicBezTo>
                  <a:pt x="7" y="34"/>
                  <a:pt x="7" y="34"/>
                  <a:pt x="7" y="34"/>
                </a:cubicBezTo>
                <a:cubicBezTo>
                  <a:pt x="18" y="46"/>
                  <a:pt x="18" y="46"/>
                  <a:pt x="18" y="46"/>
                </a:cubicBezTo>
                <a:cubicBezTo>
                  <a:pt x="19" y="45"/>
                  <a:pt x="19" y="45"/>
                  <a:pt x="19" y="45"/>
                </a:cubicBezTo>
                <a:cubicBezTo>
                  <a:pt x="14" y="34"/>
                  <a:pt x="14" y="34"/>
                  <a:pt x="14" y="34"/>
                </a:cubicBezTo>
                <a:cubicBezTo>
                  <a:pt x="16" y="23"/>
                  <a:pt x="16" y="23"/>
                  <a:pt x="16" y="23"/>
                </a:cubicBezTo>
                <a:cubicBezTo>
                  <a:pt x="30" y="23"/>
                  <a:pt x="30" y="23"/>
                  <a:pt x="30" y="23"/>
                </a:cubicBezTo>
                <a:cubicBezTo>
                  <a:pt x="40" y="50"/>
                  <a:pt x="40" y="50"/>
                  <a:pt x="40" y="50"/>
                </a:cubicBezTo>
                <a:close/>
                <a:moveTo>
                  <a:pt x="101" y="88"/>
                </a:moveTo>
                <a:cubicBezTo>
                  <a:pt x="105" y="88"/>
                  <a:pt x="108" y="88"/>
                  <a:pt x="112" y="88"/>
                </a:cubicBezTo>
                <a:cubicBezTo>
                  <a:pt x="112" y="88"/>
                  <a:pt x="112" y="88"/>
                  <a:pt x="112" y="88"/>
                </a:cubicBezTo>
                <a:cubicBezTo>
                  <a:pt x="114" y="88"/>
                  <a:pt x="115" y="89"/>
                  <a:pt x="116" y="90"/>
                </a:cubicBezTo>
                <a:cubicBezTo>
                  <a:pt x="116" y="92"/>
                  <a:pt x="116" y="93"/>
                  <a:pt x="116" y="95"/>
                </a:cubicBezTo>
                <a:cubicBezTo>
                  <a:pt x="116" y="96"/>
                  <a:pt x="116" y="98"/>
                  <a:pt x="116" y="99"/>
                </a:cubicBezTo>
                <a:cubicBezTo>
                  <a:pt x="115" y="101"/>
                  <a:pt x="114" y="102"/>
                  <a:pt x="112" y="102"/>
                </a:cubicBezTo>
                <a:cubicBezTo>
                  <a:pt x="112" y="102"/>
                  <a:pt x="112" y="102"/>
                  <a:pt x="112" y="102"/>
                </a:cubicBezTo>
                <a:cubicBezTo>
                  <a:pt x="107" y="102"/>
                  <a:pt x="101" y="102"/>
                  <a:pt x="96" y="102"/>
                </a:cubicBezTo>
                <a:cubicBezTo>
                  <a:pt x="94" y="102"/>
                  <a:pt x="92" y="102"/>
                  <a:pt x="90" y="101"/>
                </a:cubicBezTo>
                <a:cubicBezTo>
                  <a:pt x="74" y="121"/>
                  <a:pt x="74" y="121"/>
                  <a:pt x="74" y="121"/>
                </a:cubicBezTo>
                <a:cubicBezTo>
                  <a:pt x="64" y="119"/>
                  <a:pt x="64" y="119"/>
                  <a:pt x="64" y="119"/>
                </a:cubicBezTo>
                <a:cubicBezTo>
                  <a:pt x="66" y="85"/>
                  <a:pt x="66" y="85"/>
                  <a:pt x="66" y="85"/>
                </a:cubicBezTo>
                <a:cubicBezTo>
                  <a:pt x="103" y="85"/>
                  <a:pt x="103" y="85"/>
                  <a:pt x="103" y="85"/>
                </a:cubicBezTo>
                <a:cubicBezTo>
                  <a:pt x="101" y="88"/>
                  <a:pt x="101" y="88"/>
                  <a:pt x="101" y="88"/>
                </a:cubicBezTo>
                <a:close/>
                <a:moveTo>
                  <a:pt x="113" y="92"/>
                </a:moveTo>
                <a:cubicBezTo>
                  <a:pt x="113" y="91"/>
                  <a:pt x="112" y="91"/>
                  <a:pt x="112" y="91"/>
                </a:cubicBezTo>
                <a:cubicBezTo>
                  <a:pt x="112" y="91"/>
                  <a:pt x="112" y="91"/>
                  <a:pt x="112" y="92"/>
                </a:cubicBezTo>
                <a:cubicBezTo>
                  <a:pt x="112" y="92"/>
                  <a:pt x="112" y="94"/>
                  <a:pt x="112" y="95"/>
                </a:cubicBezTo>
                <a:cubicBezTo>
                  <a:pt x="112" y="96"/>
                  <a:pt x="112" y="97"/>
                  <a:pt x="112" y="98"/>
                </a:cubicBezTo>
                <a:cubicBezTo>
                  <a:pt x="112" y="98"/>
                  <a:pt x="112" y="98"/>
                  <a:pt x="112" y="98"/>
                </a:cubicBezTo>
                <a:cubicBezTo>
                  <a:pt x="112" y="98"/>
                  <a:pt x="113" y="98"/>
                  <a:pt x="113" y="98"/>
                </a:cubicBezTo>
                <a:cubicBezTo>
                  <a:pt x="113" y="97"/>
                  <a:pt x="113" y="96"/>
                  <a:pt x="113" y="95"/>
                </a:cubicBezTo>
                <a:cubicBezTo>
                  <a:pt x="113" y="94"/>
                  <a:pt x="113" y="92"/>
                  <a:pt x="113" y="92"/>
                </a:cubicBezTo>
                <a:close/>
                <a:moveTo>
                  <a:pt x="108" y="32"/>
                </a:moveTo>
                <a:cubicBezTo>
                  <a:pt x="108" y="32"/>
                  <a:pt x="108" y="32"/>
                  <a:pt x="108" y="32"/>
                </a:cubicBezTo>
                <a:cubicBezTo>
                  <a:pt x="108" y="32"/>
                  <a:pt x="108" y="32"/>
                  <a:pt x="108" y="32"/>
                </a:cubicBezTo>
                <a:cubicBezTo>
                  <a:pt x="108" y="33"/>
                  <a:pt x="107" y="33"/>
                  <a:pt x="107" y="33"/>
                </a:cubicBezTo>
                <a:cubicBezTo>
                  <a:pt x="107" y="34"/>
                  <a:pt x="106" y="36"/>
                  <a:pt x="106" y="37"/>
                </a:cubicBezTo>
                <a:cubicBezTo>
                  <a:pt x="106" y="39"/>
                  <a:pt x="107" y="41"/>
                  <a:pt x="107" y="42"/>
                </a:cubicBezTo>
                <a:cubicBezTo>
                  <a:pt x="108" y="42"/>
                  <a:pt x="108" y="43"/>
                  <a:pt x="108" y="43"/>
                </a:cubicBezTo>
                <a:cubicBezTo>
                  <a:pt x="108" y="43"/>
                  <a:pt x="108" y="42"/>
                  <a:pt x="109" y="42"/>
                </a:cubicBezTo>
                <a:cubicBezTo>
                  <a:pt x="109" y="41"/>
                  <a:pt x="110" y="39"/>
                  <a:pt x="110" y="37"/>
                </a:cubicBezTo>
                <a:cubicBezTo>
                  <a:pt x="110" y="36"/>
                  <a:pt x="109" y="34"/>
                  <a:pt x="109" y="33"/>
                </a:cubicBezTo>
                <a:cubicBezTo>
                  <a:pt x="108" y="33"/>
                  <a:pt x="108" y="32"/>
                  <a:pt x="108" y="32"/>
                </a:cubicBezTo>
                <a:cubicBezTo>
                  <a:pt x="108" y="32"/>
                  <a:pt x="108" y="32"/>
                  <a:pt x="108" y="32"/>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1800"/>
          </a:p>
        </p:txBody>
      </p:sp>
      <p:sp>
        <p:nvSpPr>
          <p:cNvPr id="141" name="Freeform 120"/>
          <p:cNvSpPr>
            <a:spLocks noEditPoints="1"/>
          </p:cNvSpPr>
          <p:nvPr userDrawn="1"/>
        </p:nvSpPr>
        <p:spPr bwMode="auto">
          <a:xfrm>
            <a:off x="4521201" y="3049588"/>
            <a:ext cx="783167" cy="382588"/>
          </a:xfrm>
          <a:custGeom>
            <a:avLst/>
            <a:gdLst>
              <a:gd name="T0" fmla="*/ 137 w 152"/>
              <a:gd name="T1" fmla="*/ 26 h 99"/>
              <a:gd name="T2" fmla="*/ 137 w 152"/>
              <a:gd name="T3" fmla="*/ 26 h 99"/>
              <a:gd name="T4" fmla="*/ 121 w 152"/>
              <a:gd name="T5" fmla="*/ 0 h 99"/>
              <a:gd name="T6" fmla="*/ 31 w 152"/>
              <a:gd name="T7" fmla="*/ 0 h 99"/>
              <a:gd name="T8" fmla="*/ 14 w 152"/>
              <a:gd name="T9" fmla="*/ 26 h 99"/>
              <a:gd name="T10" fmla="*/ 14 w 152"/>
              <a:gd name="T11" fmla="*/ 26 h 99"/>
              <a:gd name="T12" fmla="*/ 0 w 152"/>
              <a:gd name="T13" fmla="*/ 26 h 99"/>
              <a:gd name="T14" fmla="*/ 2 w 152"/>
              <a:gd name="T15" fmla="*/ 47 h 99"/>
              <a:gd name="T16" fmla="*/ 6 w 152"/>
              <a:gd name="T17" fmla="*/ 47 h 99"/>
              <a:gd name="T18" fmla="*/ 6 w 152"/>
              <a:gd name="T19" fmla="*/ 85 h 99"/>
              <a:gd name="T20" fmla="*/ 6 w 152"/>
              <a:gd name="T21" fmla="*/ 88 h 99"/>
              <a:gd name="T22" fmla="*/ 6 w 152"/>
              <a:gd name="T23" fmla="*/ 99 h 99"/>
              <a:gd name="T24" fmla="*/ 30 w 152"/>
              <a:gd name="T25" fmla="*/ 99 h 99"/>
              <a:gd name="T26" fmla="*/ 30 w 152"/>
              <a:gd name="T27" fmla="*/ 88 h 99"/>
              <a:gd name="T28" fmla="*/ 122 w 152"/>
              <a:gd name="T29" fmla="*/ 88 h 99"/>
              <a:gd name="T30" fmla="*/ 122 w 152"/>
              <a:gd name="T31" fmla="*/ 99 h 99"/>
              <a:gd name="T32" fmla="*/ 146 w 152"/>
              <a:gd name="T33" fmla="*/ 99 h 99"/>
              <a:gd name="T34" fmla="*/ 146 w 152"/>
              <a:gd name="T35" fmla="*/ 88 h 99"/>
              <a:gd name="T36" fmla="*/ 146 w 152"/>
              <a:gd name="T37" fmla="*/ 85 h 99"/>
              <a:gd name="T38" fmla="*/ 146 w 152"/>
              <a:gd name="T39" fmla="*/ 47 h 99"/>
              <a:gd name="T40" fmla="*/ 150 w 152"/>
              <a:gd name="T41" fmla="*/ 47 h 99"/>
              <a:gd name="T42" fmla="*/ 152 w 152"/>
              <a:gd name="T43" fmla="*/ 26 h 99"/>
              <a:gd name="T44" fmla="*/ 137 w 152"/>
              <a:gd name="T45" fmla="*/ 26 h 99"/>
              <a:gd name="T46" fmla="*/ 36 w 152"/>
              <a:gd name="T47" fmla="*/ 10 h 99"/>
              <a:gd name="T48" fmla="*/ 116 w 152"/>
              <a:gd name="T49" fmla="*/ 10 h 99"/>
              <a:gd name="T50" fmla="*/ 131 w 152"/>
              <a:gd name="T51" fmla="*/ 33 h 99"/>
              <a:gd name="T52" fmla="*/ 21 w 152"/>
              <a:gd name="T53" fmla="*/ 33 h 99"/>
              <a:gd name="T54" fmla="*/ 36 w 152"/>
              <a:gd name="T55" fmla="*/ 10 h 99"/>
              <a:gd name="T56" fmla="*/ 28 w 152"/>
              <a:gd name="T57" fmla="*/ 67 h 99"/>
              <a:gd name="T58" fmla="*/ 21 w 152"/>
              <a:gd name="T59" fmla="*/ 60 h 99"/>
              <a:gd name="T60" fmla="*/ 28 w 152"/>
              <a:gd name="T61" fmla="*/ 53 h 99"/>
              <a:gd name="T62" fmla="*/ 35 w 152"/>
              <a:gd name="T63" fmla="*/ 60 h 99"/>
              <a:gd name="T64" fmla="*/ 28 w 152"/>
              <a:gd name="T65" fmla="*/ 67 h 99"/>
              <a:gd name="T66" fmla="*/ 40 w 152"/>
              <a:gd name="T67" fmla="*/ 74 h 99"/>
              <a:gd name="T68" fmla="*/ 35 w 152"/>
              <a:gd name="T69" fmla="*/ 69 h 99"/>
              <a:gd name="T70" fmla="*/ 40 w 152"/>
              <a:gd name="T71" fmla="*/ 65 h 99"/>
              <a:gd name="T72" fmla="*/ 45 w 152"/>
              <a:gd name="T73" fmla="*/ 69 h 99"/>
              <a:gd name="T74" fmla="*/ 40 w 152"/>
              <a:gd name="T75" fmla="*/ 74 h 99"/>
              <a:gd name="T76" fmla="*/ 98 w 152"/>
              <a:gd name="T77" fmla="*/ 73 h 99"/>
              <a:gd name="T78" fmla="*/ 54 w 152"/>
              <a:gd name="T79" fmla="*/ 73 h 99"/>
              <a:gd name="T80" fmla="*/ 54 w 152"/>
              <a:gd name="T81" fmla="*/ 66 h 99"/>
              <a:gd name="T82" fmla="*/ 98 w 152"/>
              <a:gd name="T83" fmla="*/ 66 h 99"/>
              <a:gd name="T84" fmla="*/ 98 w 152"/>
              <a:gd name="T85" fmla="*/ 73 h 99"/>
              <a:gd name="T86" fmla="*/ 98 w 152"/>
              <a:gd name="T87" fmla="*/ 64 h 99"/>
              <a:gd name="T88" fmla="*/ 54 w 152"/>
              <a:gd name="T89" fmla="*/ 64 h 99"/>
              <a:gd name="T90" fmla="*/ 54 w 152"/>
              <a:gd name="T91" fmla="*/ 56 h 99"/>
              <a:gd name="T92" fmla="*/ 98 w 152"/>
              <a:gd name="T93" fmla="*/ 56 h 99"/>
              <a:gd name="T94" fmla="*/ 98 w 152"/>
              <a:gd name="T95" fmla="*/ 64 h 99"/>
              <a:gd name="T96" fmla="*/ 112 w 152"/>
              <a:gd name="T97" fmla="*/ 74 h 99"/>
              <a:gd name="T98" fmla="*/ 107 w 152"/>
              <a:gd name="T99" fmla="*/ 69 h 99"/>
              <a:gd name="T100" fmla="*/ 112 w 152"/>
              <a:gd name="T101" fmla="*/ 65 h 99"/>
              <a:gd name="T102" fmla="*/ 117 w 152"/>
              <a:gd name="T103" fmla="*/ 69 h 99"/>
              <a:gd name="T104" fmla="*/ 112 w 152"/>
              <a:gd name="T105" fmla="*/ 74 h 99"/>
              <a:gd name="T106" fmla="*/ 124 w 152"/>
              <a:gd name="T107" fmla="*/ 67 h 99"/>
              <a:gd name="T108" fmla="*/ 117 w 152"/>
              <a:gd name="T109" fmla="*/ 60 h 99"/>
              <a:gd name="T110" fmla="*/ 124 w 152"/>
              <a:gd name="T111" fmla="*/ 53 h 99"/>
              <a:gd name="T112" fmla="*/ 131 w 152"/>
              <a:gd name="T113" fmla="*/ 60 h 99"/>
              <a:gd name="T114" fmla="*/ 124 w 152"/>
              <a:gd name="T115" fmla="*/ 67 h 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52" h="99">
                <a:moveTo>
                  <a:pt x="137" y="26"/>
                </a:moveTo>
                <a:cubicBezTo>
                  <a:pt x="137" y="26"/>
                  <a:pt x="137" y="26"/>
                  <a:pt x="137" y="26"/>
                </a:cubicBezTo>
                <a:cubicBezTo>
                  <a:pt x="121" y="0"/>
                  <a:pt x="121" y="0"/>
                  <a:pt x="121" y="0"/>
                </a:cubicBezTo>
                <a:cubicBezTo>
                  <a:pt x="31" y="0"/>
                  <a:pt x="31" y="0"/>
                  <a:pt x="31" y="0"/>
                </a:cubicBezTo>
                <a:cubicBezTo>
                  <a:pt x="14" y="26"/>
                  <a:pt x="14" y="26"/>
                  <a:pt x="14" y="26"/>
                </a:cubicBezTo>
                <a:cubicBezTo>
                  <a:pt x="14" y="26"/>
                  <a:pt x="14" y="26"/>
                  <a:pt x="14" y="26"/>
                </a:cubicBezTo>
                <a:cubicBezTo>
                  <a:pt x="0" y="26"/>
                  <a:pt x="0" y="26"/>
                  <a:pt x="0" y="26"/>
                </a:cubicBezTo>
                <a:cubicBezTo>
                  <a:pt x="2" y="47"/>
                  <a:pt x="2" y="47"/>
                  <a:pt x="2" y="47"/>
                </a:cubicBezTo>
                <a:cubicBezTo>
                  <a:pt x="6" y="47"/>
                  <a:pt x="6" y="47"/>
                  <a:pt x="6" y="47"/>
                </a:cubicBezTo>
                <a:cubicBezTo>
                  <a:pt x="6" y="85"/>
                  <a:pt x="6" y="85"/>
                  <a:pt x="6" y="85"/>
                </a:cubicBezTo>
                <a:cubicBezTo>
                  <a:pt x="6" y="88"/>
                  <a:pt x="6" y="88"/>
                  <a:pt x="6" y="88"/>
                </a:cubicBezTo>
                <a:cubicBezTo>
                  <a:pt x="6" y="99"/>
                  <a:pt x="6" y="99"/>
                  <a:pt x="6" y="99"/>
                </a:cubicBezTo>
                <a:cubicBezTo>
                  <a:pt x="30" y="99"/>
                  <a:pt x="30" y="99"/>
                  <a:pt x="30" y="99"/>
                </a:cubicBezTo>
                <a:cubicBezTo>
                  <a:pt x="30" y="88"/>
                  <a:pt x="30" y="88"/>
                  <a:pt x="30" y="88"/>
                </a:cubicBezTo>
                <a:cubicBezTo>
                  <a:pt x="122" y="88"/>
                  <a:pt x="122" y="88"/>
                  <a:pt x="122" y="88"/>
                </a:cubicBezTo>
                <a:cubicBezTo>
                  <a:pt x="122" y="99"/>
                  <a:pt x="122" y="99"/>
                  <a:pt x="122" y="99"/>
                </a:cubicBezTo>
                <a:cubicBezTo>
                  <a:pt x="146" y="99"/>
                  <a:pt x="146" y="99"/>
                  <a:pt x="146" y="99"/>
                </a:cubicBezTo>
                <a:cubicBezTo>
                  <a:pt x="146" y="88"/>
                  <a:pt x="146" y="88"/>
                  <a:pt x="146" y="88"/>
                </a:cubicBezTo>
                <a:cubicBezTo>
                  <a:pt x="146" y="85"/>
                  <a:pt x="146" y="85"/>
                  <a:pt x="146" y="85"/>
                </a:cubicBezTo>
                <a:cubicBezTo>
                  <a:pt x="146" y="47"/>
                  <a:pt x="146" y="47"/>
                  <a:pt x="146" y="47"/>
                </a:cubicBezTo>
                <a:cubicBezTo>
                  <a:pt x="150" y="47"/>
                  <a:pt x="150" y="47"/>
                  <a:pt x="150" y="47"/>
                </a:cubicBezTo>
                <a:cubicBezTo>
                  <a:pt x="152" y="26"/>
                  <a:pt x="152" y="26"/>
                  <a:pt x="152" y="26"/>
                </a:cubicBezTo>
                <a:lnTo>
                  <a:pt x="137" y="26"/>
                </a:lnTo>
                <a:close/>
                <a:moveTo>
                  <a:pt x="36" y="10"/>
                </a:moveTo>
                <a:cubicBezTo>
                  <a:pt x="116" y="10"/>
                  <a:pt x="116" y="10"/>
                  <a:pt x="116" y="10"/>
                </a:cubicBezTo>
                <a:cubicBezTo>
                  <a:pt x="131" y="33"/>
                  <a:pt x="131" y="33"/>
                  <a:pt x="131" y="33"/>
                </a:cubicBezTo>
                <a:cubicBezTo>
                  <a:pt x="21" y="33"/>
                  <a:pt x="21" y="33"/>
                  <a:pt x="21" y="33"/>
                </a:cubicBezTo>
                <a:lnTo>
                  <a:pt x="36" y="10"/>
                </a:lnTo>
                <a:close/>
                <a:moveTo>
                  <a:pt x="28" y="67"/>
                </a:moveTo>
                <a:cubicBezTo>
                  <a:pt x="24" y="67"/>
                  <a:pt x="21" y="64"/>
                  <a:pt x="21" y="60"/>
                </a:cubicBezTo>
                <a:cubicBezTo>
                  <a:pt x="21" y="56"/>
                  <a:pt x="24" y="53"/>
                  <a:pt x="28" y="53"/>
                </a:cubicBezTo>
                <a:cubicBezTo>
                  <a:pt x="32" y="53"/>
                  <a:pt x="35" y="56"/>
                  <a:pt x="35" y="60"/>
                </a:cubicBezTo>
                <a:cubicBezTo>
                  <a:pt x="35" y="64"/>
                  <a:pt x="32" y="67"/>
                  <a:pt x="28" y="67"/>
                </a:cubicBezTo>
                <a:close/>
                <a:moveTo>
                  <a:pt x="40" y="74"/>
                </a:moveTo>
                <a:cubicBezTo>
                  <a:pt x="37" y="74"/>
                  <a:pt x="35" y="72"/>
                  <a:pt x="35" y="69"/>
                </a:cubicBezTo>
                <a:cubicBezTo>
                  <a:pt x="35" y="67"/>
                  <a:pt x="37" y="65"/>
                  <a:pt x="40" y="65"/>
                </a:cubicBezTo>
                <a:cubicBezTo>
                  <a:pt x="42" y="65"/>
                  <a:pt x="45" y="67"/>
                  <a:pt x="45" y="69"/>
                </a:cubicBezTo>
                <a:cubicBezTo>
                  <a:pt x="45" y="72"/>
                  <a:pt x="42" y="74"/>
                  <a:pt x="40" y="74"/>
                </a:cubicBezTo>
                <a:close/>
                <a:moveTo>
                  <a:pt x="98" y="73"/>
                </a:moveTo>
                <a:cubicBezTo>
                  <a:pt x="54" y="73"/>
                  <a:pt x="54" y="73"/>
                  <a:pt x="54" y="73"/>
                </a:cubicBezTo>
                <a:cubicBezTo>
                  <a:pt x="54" y="66"/>
                  <a:pt x="54" y="66"/>
                  <a:pt x="54" y="66"/>
                </a:cubicBezTo>
                <a:cubicBezTo>
                  <a:pt x="98" y="66"/>
                  <a:pt x="98" y="66"/>
                  <a:pt x="98" y="66"/>
                </a:cubicBezTo>
                <a:lnTo>
                  <a:pt x="98" y="73"/>
                </a:lnTo>
                <a:close/>
                <a:moveTo>
                  <a:pt x="98" y="64"/>
                </a:moveTo>
                <a:cubicBezTo>
                  <a:pt x="54" y="64"/>
                  <a:pt x="54" y="64"/>
                  <a:pt x="54" y="64"/>
                </a:cubicBezTo>
                <a:cubicBezTo>
                  <a:pt x="54" y="56"/>
                  <a:pt x="54" y="56"/>
                  <a:pt x="54" y="56"/>
                </a:cubicBezTo>
                <a:cubicBezTo>
                  <a:pt x="98" y="56"/>
                  <a:pt x="98" y="56"/>
                  <a:pt x="98" y="56"/>
                </a:cubicBezTo>
                <a:lnTo>
                  <a:pt x="98" y="64"/>
                </a:lnTo>
                <a:close/>
                <a:moveTo>
                  <a:pt x="112" y="74"/>
                </a:moveTo>
                <a:cubicBezTo>
                  <a:pt x="109" y="74"/>
                  <a:pt x="107" y="72"/>
                  <a:pt x="107" y="69"/>
                </a:cubicBezTo>
                <a:cubicBezTo>
                  <a:pt x="107" y="67"/>
                  <a:pt x="109" y="65"/>
                  <a:pt x="112" y="65"/>
                </a:cubicBezTo>
                <a:cubicBezTo>
                  <a:pt x="115" y="65"/>
                  <a:pt x="117" y="67"/>
                  <a:pt x="117" y="69"/>
                </a:cubicBezTo>
                <a:cubicBezTo>
                  <a:pt x="117" y="72"/>
                  <a:pt x="115" y="74"/>
                  <a:pt x="112" y="74"/>
                </a:cubicBezTo>
                <a:close/>
                <a:moveTo>
                  <a:pt x="124" y="67"/>
                </a:moveTo>
                <a:cubicBezTo>
                  <a:pt x="120" y="67"/>
                  <a:pt x="117" y="64"/>
                  <a:pt x="117" y="60"/>
                </a:cubicBezTo>
                <a:cubicBezTo>
                  <a:pt x="117" y="56"/>
                  <a:pt x="120" y="53"/>
                  <a:pt x="124" y="53"/>
                </a:cubicBezTo>
                <a:cubicBezTo>
                  <a:pt x="128" y="53"/>
                  <a:pt x="131" y="56"/>
                  <a:pt x="131" y="60"/>
                </a:cubicBezTo>
                <a:cubicBezTo>
                  <a:pt x="131" y="64"/>
                  <a:pt x="128" y="67"/>
                  <a:pt x="124" y="67"/>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1800"/>
          </a:p>
        </p:txBody>
      </p:sp>
      <p:sp>
        <p:nvSpPr>
          <p:cNvPr id="142" name="Freeform 121"/>
          <p:cNvSpPr>
            <a:spLocks noEditPoints="1"/>
          </p:cNvSpPr>
          <p:nvPr userDrawn="1"/>
        </p:nvSpPr>
        <p:spPr bwMode="auto">
          <a:xfrm>
            <a:off x="7090834" y="3405189"/>
            <a:ext cx="499533" cy="377825"/>
          </a:xfrm>
          <a:custGeom>
            <a:avLst/>
            <a:gdLst>
              <a:gd name="T0" fmla="*/ 0 w 97"/>
              <a:gd name="T1" fmla="*/ 49 h 98"/>
              <a:gd name="T2" fmla="*/ 48 w 97"/>
              <a:gd name="T3" fmla="*/ 98 h 98"/>
              <a:gd name="T4" fmla="*/ 97 w 97"/>
              <a:gd name="T5" fmla="*/ 49 h 98"/>
              <a:gd name="T6" fmla="*/ 48 w 97"/>
              <a:gd name="T7" fmla="*/ 0 h 98"/>
              <a:gd name="T8" fmla="*/ 0 w 97"/>
              <a:gd name="T9" fmla="*/ 49 h 98"/>
              <a:gd name="T10" fmla="*/ 10 w 97"/>
              <a:gd name="T11" fmla="*/ 49 h 98"/>
              <a:gd name="T12" fmla="*/ 11 w 97"/>
              <a:gd name="T13" fmla="*/ 40 h 98"/>
              <a:gd name="T14" fmla="*/ 20 w 97"/>
              <a:gd name="T15" fmla="*/ 49 h 98"/>
              <a:gd name="T16" fmla="*/ 18 w 97"/>
              <a:gd name="T17" fmla="*/ 61 h 98"/>
              <a:gd name="T18" fmla="*/ 26 w 97"/>
              <a:gd name="T19" fmla="*/ 70 h 98"/>
              <a:gd name="T20" fmla="*/ 26 w 97"/>
              <a:gd name="T21" fmla="*/ 81 h 98"/>
              <a:gd name="T22" fmla="*/ 10 w 97"/>
              <a:gd name="T23" fmla="*/ 49 h 98"/>
              <a:gd name="T24" fmla="*/ 40 w 97"/>
              <a:gd name="T25" fmla="*/ 12 h 98"/>
              <a:gd name="T26" fmla="*/ 48 w 97"/>
              <a:gd name="T27" fmla="*/ 11 h 98"/>
              <a:gd name="T28" fmla="*/ 58 w 97"/>
              <a:gd name="T29" fmla="*/ 12 h 98"/>
              <a:gd name="T30" fmla="*/ 57 w 97"/>
              <a:gd name="T31" fmla="*/ 15 h 98"/>
              <a:gd name="T32" fmla="*/ 59 w 97"/>
              <a:gd name="T33" fmla="*/ 17 h 98"/>
              <a:gd name="T34" fmla="*/ 65 w 97"/>
              <a:gd name="T35" fmla="*/ 17 h 98"/>
              <a:gd name="T36" fmla="*/ 66 w 97"/>
              <a:gd name="T37" fmla="*/ 15 h 98"/>
              <a:gd name="T38" fmla="*/ 70 w 97"/>
              <a:gd name="T39" fmla="*/ 17 h 98"/>
              <a:gd name="T40" fmla="*/ 67 w 97"/>
              <a:gd name="T41" fmla="*/ 19 h 98"/>
              <a:gd name="T42" fmla="*/ 63 w 97"/>
              <a:gd name="T43" fmla="*/ 23 h 98"/>
              <a:gd name="T44" fmla="*/ 67 w 97"/>
              <a:gd name="T45" fmla="*/ 25 h 98"/>
              <a:gd name="T46" fmla="*/ 67 w 97"/>
              <a:gd name="T47" fmla="*/ 27 h 98"/>
              <a:gd name="T48" fmla="*/ 63 w 97"/>
              <a:gd name="T49" fmla="*/ 27 h 98"/>
              <a:gd name="T50" fmla="*/ 63 w 97"/>
              <a:gd name="T51" fmla="*/ 31 h 98"/>
              <a:gd name="T52" fmla="*/ 69 w 97"/>
              <a:gd name="T53" fmla="*/ 33 h 98"/>
              <a:gd name="T54" fmla="*/ 73 w 97"/>
              <a:gd name="T55" fmla="*/ 27 h 98"/>
              <a:gd name="T56" fmla="*/ 78 w 97"/>
              <a:gd name="T57" fmla="*/ 26 h 98"/>
              <a:gd name="T58" fmla="*/ 79 w 97"/>
              <a:gd name="T59" fmla="*/ 26 h 98"/>
              <a:gd name="T60" fmla="*/ 85 w 97"/>
              <a:gd name="T61" fmla="*/ 37 h 98"/>
              <a:gd name="T62" fmla="*/ 85 w 97"/>
              <a:gd name="T63" fmla="*/ 37 h 98"/>
              <a:gd name="T64" fmla="*/ 77 w 97"/>
              <a:gd name="T65" fmla="*/ 35 h 98"/>
              <a:gd name="T66" fmla="*/ 67 w 97"/>
              <a:gd name="T67" fmla="*/ 37 h 98"/>
              <a:gd name="T68" fmla="*/ 61 w 97"/>
              <a:gd name="T69" fmla="*/ 43 h 98"/>
              <a:gd name="T70" fmla="*/ 63 w 97"/>
              <a:gd name="T71" fmla="*/ 53 h 98"/>
              <a:gd name="T72" fmla="*/ 73 w 97"/>
              <a:gd name="T73" fmla="*/ 59 h 98"/>
              <a:gd name="T74" fmla="*/ 73 w 97"/>
              <a:gd name="T75" fmla="*/ 79 h 98"/>
              <a:gd name="T76" fmla="*/ 48 w 97"/>
              <a:gd name="T77" fmla="*/ 88 h 98"/>
              <a:gd name="T78" fmla="*/ 36 w 97"/>
              <a:gd name="T79" fmla="*/ 86 h 98"/>
              <a:gd name="T80" fmla="*/ 46 w 97"/>
              <a:gd name="T81" fmla="*/ 61 h 98"/>
              <a:gd name="T82" fmla="*/ 44 w 97"/>
              <a:gd name="T83" fmla="*/ 51 h 98"/>
              <a:gd name="T84" fmla="*/ 32 w 97"/>
              <a:gd name="T85" fmla="*/ 41 h 98"/>
              <a:gd name="T86" fmla="*/ 26 w 97"/>
              <a:gd name="T87" fmla="*/ 47 h 98"/>
              <a:gd name="T88" fmla="*/ 22 w 97"/>
              <a:gd name="T89" fmla="*/ 39 h 98"/>
              <a:gd name="T90" fmla="*/ 34 w 97"/>
              <a:gd name="T91" fmla="*/ 31 h 98"/>
              <a:gd name="T92" fmla="*/ 40 w 97"/>
              <a:gd name="T93" fmla="*/ 15 h 98"/>
              <a:gd name="T94" fmla="*/ 40 w 97"/>
              <a:gd name="T95" fmla="*/ 12 h 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97" h="98">
                <a:moveTo>
                  <a:pt x="0" y="49"/>
                </a:moveTo>
                <a:cubicBezTo>
                  <a:pt x="0" y="76"/>
                  <a:pt x="21" y="98"/>
                  <a:pt x="48" y="98"/>
                </a:cubicBezTo>
                <a:cubicBezTo>
                  <a:pt x="75" y="98"/>
                  <a:pt x="97" y="76"/>
                  <a:pt x="97" y="49"/>
                </a:cubicBezTo>
                <a:cubicBezTo>
                  <a:pt x="97" y="22"/>
                  <a:pt x="75" y="0"/>
                  <a:pt x="48" y="0"/>
                </a:cubicBezTo>
                <a:cubicBezTo>
                  <a:pt x="21" y="0"/>
                  <a:pt x="0" y="22"/>
                  <a:pt x="0" y="49"/>
                </a:cubicBezTo>
                <a:close/>
                <a:moveTo>
                  <a:pt x="10" y="49"/>
                </a:moveTo>
                <a:cubicBezTo>
                  <a:pt x="10" y="46"/>
                  <a:pt x="10" y="43"/>
                  <a:pt x="11" y="40"/>
                </a:cubicBezTo>
                <a:cubicBezTo>
                  <a:pt x="20" y="49"/>
                  <a:pt x="20" y="49"/>
                  <a:pt x="20" y="49"/>
                </a:cubicBezTo>
                <a:cubicBezTo>
                  <a:pt x="18" y="61"/>
                  <a:pt x="18" y="61"/>
                  <a:pt x="18" y="61"/>
                </a:cubicBezTo>
                <a:cubicBezTo>
                  <a:pt x="26" y="70"/>
                  <a:pt x="26" y="70"/>
                  <a:pt x="26" y="70"/>
                </a:cubicBezTo>
                <a:cubicBezTo>
                  <a:pt x="26" y="81"/>
                  <a:pt x="26" y="81"/>
                  <a:pt x="26" y="81"/>
                </a:cubicBezTo>
                <a:cubicBezTo>
                  <a:pt x="16" y="74"/>
                  <a:pt x="10" y="62"/>
                  <a:pt x="10" y="49"/>
                </a:cubicBezTo>
                <a:close/>
                <a:moveTo>
                  <a:pt x="40" y="12"/>
                </a:moveTo>
                <a:cubicBezTo>
                  <a:pt x="42" y="11"/>
                  <a:pt x="45" y="11"/>
                  <a:pt x="48" y="11"/>
                </a:cubicBezTo>
                <a:cubicBezTo>
                  <a:pt x="52" y="11"/>
                  <a:pt x="55" y="11"/>
                  <a:pt x="58" y="12"/>
                </a:cubicBezTo>
                <a:cubicBezTo>
                  <a:pt x="57" y="15"/>
                  <a:pt x="57" y="15"/>
                  <a:pt x="57" y="15"/>
                </a:cubicBezTo>
                <a:cubicBezTo>
                  <a:pt x="59" y="17"/>
                  <a:pt x="59" y="17"/>
                  <a:pt x="59" y="17"/>
                </a:cubicBezTo>
                <a:cubicBezTo>
                  <a:pt x="65" y="17"/>
                  <a:pt x="65" y="17"/>
                  <a:pt x="65" y="17"/>
                </a:cubicBezTo>
                <a:cubicBezTo>
                  <a:pt x="66" y="15"/>
                  <a:pt x="66" y="15"/>
                  <a:pt x="66" y="15"/>
                </a:cubicBezTo>
                <a:cubicBezTo>
                  <a:pt x="68" y="16"/>
                  <a:pt x="69" y="17"/>
                  <a:pt x="70" y="17"/>
                </a:cubicBezTo>
                <a:cubicBezTo>
                  <a:pt x="67" y="19"/>
                  <a:pt x="67" y="19"/>
                  <a:pt x="67" y="19"/>
                </a:cubicBezTo>
                <a:cubicBezTo>
                  <a:pt x="63" y="23"/>
                  <a:pt x="63" y="23"/>
                  <a:pt x="63" y="23"/>
                </a:cubicBezTo>
                <a:cubicBezTo>
                  <a:pt x="67" y="25"/>
                  <a:pt x="67" y="25"/>
                  <a:pt x="67" y="25"/>
                </a:cubicBezTo>
                <a:cubicBezTo>
                  <a:pt x="67" y="27"/>
                  <a:pt x="67" y="27"/>
                  <a:pt x="67" y="27"/>
                </a:cubicBezTo>
                <a:cubicBezTo>
                  <a:pt x="63" y="27"/>
                  <a:pt x="63" y="27"/>
                  <a:pt x="63" y="27"/>
                </a:cubicBezTo>
                <a:cubicBezTo>
                  <a:pt x="63" y="31"/>
                  <a:pt x="63" y="31"/>
                  <a:pt x="63" y="31"/>
                </a:cubicBezTo>
                <a:cubicBezTo>
                  <a:pt x="63" y="31"/>
                  <a:pt x="65" y="33"/>
                  <a:pt x="69" y="33"/>
                </a:cubicBezTo>
                <a:cubicBezTo>
                  <a:pt x="72" y="33"/>
                  <a:pt x="71" y="29"/>
                  <a:pt x="73" y="27"/>
                </a:cubicBezTo>
                <a:cubicBezTo>
                  <a:pt x="75" y="25"/>
                  <a:pt x="78" y="26"/>
                  <a:pt x="78" y="26"/>
                </a:cubicBezTo>
                <a:cubicBezTo>
                  <a:pt x="79" y="26"/>
                  <a:pt x="79" y="26"/>
                  <a:pt x="79" y="26"/>
                </a:cubicBezTo>
                <a:cubicBezTo>
                  <a:pt x="82" y="29"/>
                  <a:pt x="84" y="33"/>
                  <a:pt x="85" y="37"/>
                </a:cubicBezTo>
                <a:cubicBezTo>
                  <a:pt x="85" y="37"/>
                  <a:pt x="85" y="37"/>
                  <a:pt x="85" y="37"/>
                </a:cubicBezTo>
                <a:cubicBezTo>
                  <a:pt x="85" y="37"/>
                  <a:pt x="82" y="35"/>
                  <a:pt x="77" y="35"/>
                </a:cubicBezTo>
                <a:cubicBezTo>
                  <a:pt x="72" y="35"/>
                  <a:pt x="67" y="37"/>
                  <a:pt x="67" y="37"/>
                </a:cubicBezTo>
                <a:cubicBezTo>
                  <a:pt x="67" y="37"/>
                  <a:pt x="61" y="39"/>
                  <a:pt x="61" y="43"/>
                </a:cubicBezTo>
                <a:cubicBezTo>
                  <a:pt x="60" y="51"/>
                  <a:pt x="63" y="53"/>
                  <a:pt x="63" y="53"/>
                </a:cubicBezTo>
                <a:cubicBezTo>
                  <a:pt x="73" y="59"/>
                  <a:pt x="73" y="59"/>
                  <a:pt x="73" y="59"/>
                </a:cubicBezTo>
                <a:cubicBezTo>
                  <a:pt x="73" y="79"/>
                  <a:pt x="73" y="79"/>
                  <a:pt x="73" y="79"/>
                </a:cubicBezTo>
                <a:cubicBezTo>
                  <a:pt x="66" y="85"/>
                  <a:pt x="58" y="88"/>
                  <a:pt x="48" y="88"/>
                </a:cubicBezTo>
                <a:cubicBezTo>
                  <a:pt x="44" y="88"/>
                  <a:pt x="40" y="87"/>
                  <a:pt x="36" y="86"/>
                </a:cubicBezTo>
                <a:cubicBezTo>
                  <a:pt x="46" y="61"/>
                  <a:pt x="46" y="61"/>
                  <a:pt x="46" y="61"/>
                </a:cubicBezTo>
                <a:cubicBezTo>
                  <a:pt x="44" y="51"/>
                  <a:pt x="44" y="51"/>
                  <a:pt x="44" y="51"/>
                </a:cubicBezTo>
                <a:cubicBezTo>
                  <a:pt x="44" y="51"/>
                  <a:pt x="36" y="41"/>
                  <a:pt x="32" y="41"/>
                </a:cubicBezTo>
                <a:cubicBezTo>
                  <a:pt x="28" y="41"/>
                  <a:pt x="26" y="47"/>
                  <a:pt x="26" y="47"/>
                </a:cubicBezTo>
                <a:cubicBezTo>
                  <a:pt x="22" y="39"/>
                  <a:pt x="22" y="39"/>
                  <a:pt x="22" y="39"/>
                </a:cubicBezTo>
                <a:cubicBezTo>
                  <a:pt x="34" y="31"/>
                  <a:pt x="34" y="31"/>
                  <a:pt x="34" y="31"/>
                </a:cubicBezTo>
                <a:cubicBezTo>
                  <a:pt x="40" y="15"/>
                  <a:pt x="40" y="15"/>
                  <a:pt x="40" y="15"/>
                </a:cubicBezTo>
                <a:lnTo>
                  <a:pt x="40" y="12"/>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1800"/>
          </a:p>
        </p:txBody>
      </p:sp>
      <p:sp>
        <p:nvSpPr>
          <p:cNvPr id="143" name="Freeform 122"/>
          <p:cNvSpPr>
            <a:spLocks noEditPoints="1"/>
          </p:cNvSpPr>
          <p:nvPr userDrawn="1"/>
        </p:nvSpPr>
        <p:spPr bwMode="auto">
          <a:xfrm>
            <a:off x="7806267" y="3400425"/>
            <a:ext cx="499533" cy="374650"/>
          </a:xfrm>
          <a:custGeom>
            <a:avLst/>
            <a:gdLst>
              <a:gd name="T0" fmla="*/ 0 w 97"/>
              <a:gd name="T1" fmla="*/ 82 h 97"/>
              <a:gd name="T2" fmla="*/ 14 w 97"/>
              <a:gd name="T3" fmla="*/ 96 h 97"/>
              <a:gd name="T4" fmla="*/ 24 w 97"/>
              <a:gd name="T5" fmla="*/ 92 h 97"/>
              <a:gd name="T6" fmla="*/ 50 w 97"/>
              <a:gd name="T7" fmla="*/ 67 h 97"/>
              <a:gd name="T8" fmla="*/ 57 w 97"/>
              <a:gd name="T9" fmla="*/ 73 h 97"/>
              <a:gd name="T10" fmla="*/ 59 w 97"/>
              <a:gd name="T11" fmla="*/ 83 h 97"/>
              <a:gd name="T12" fmla="*/ 69 w 97"/>
              <a:gd name="T13" fmla="*/ 93 h 97"/>
              <a:gd name="T14" fmla="*/ 84 w 97"/>
              <a:gd name="T15" fmla="*/ 93 h 97"/>
              <a:gd name="T16" fmla="*/ 84 w 97"/>
              <a:gd name="T17" fmla="*/ 79 h 97"/>
              <a:gd name="T18" fmla="*/ 74 w 97"/>
              <a:gd name="T19" fmla="*/ 69 h 97"/>
              <a:gd name="T20" fmla="*/ 64 w 97"/>
              <a:gd name="T21" fmla="*/ 66 h 97"/>
              <a:gd name="T22" fmla="*/ 57 w 97"/>
              <a:gd name="T23" fmla="*/ 60 h 97"/>
              <a:gd name="T24" fmla="*/ 61 w 97"/>
              <a:gd name="T25" fmla="*/ 55 h 97"/>
              <a:gd name="T26" fmla="*/ 88 w 97"/>
              <a:gd name="T27" fmla="*/ 48 h 97"/>
              <a:gd name="T28" fmla="*/ 97 w 97"/>
              <a:gd name="T29" fmla="*/ 30 h 97"/>
              <a:gd name="T30" fmla="*/ 97 w 97"/>
              <a:gd name="T31" fmla="*/ 30 h 97"/>
              <a:gd name="T32" fmla="*/ 93 w 97"/>
              <a:gd name="T33" fmla="*/ 26 h 97"/>
              <a:gd name="T34" fmla="*/ 90 w 97"/>
              <a:gd name="T35" fmla="*/ 27 h 97"/>
              <a:gd name="T36" fmla="*/ 89 w 97"/>
              <a:gd name="T37" fmla="*/ 28 h 97"/>
              <a:gd name="T38" fmla="*/ 85 w 97"/>
              <a:gd name="T39" fmla="*/ 32 h 97"/>
              <a:gd name="T40" fmla="*/ 74 w 97"/>
              <a:gd name="T41" fmla="*/ 36 h 97"/>
              <a:gd name="T42" fmla="*/ 64 w 97"/>
              <a:gd name="T43" fmla="*/ 32 h 97"/>
              <a:gd name="T44" fmla="*/ 60 w 97"/>
              <a:gd name="T45" fmla="*/ 22 h 97"/>
              <a:gd name="T46" fmla="*/ 64 w 97"/>
              <a:gd name="T47" fmla="*/ 12 h 97"/>
              <a:gd name="T48" fmla="*/ 68 w 97"/>
              <a:gd name="T49" fmla="*/ 8 h 97"/>
              <a:gd name="T50" fmla="*/ 69 w 97"/>
              <a:gd name="T51" fmla="*/ 7 h 97"/>
              <a:gd name="T52" fmla="*/ 71 w 97"/>
              <a:gd name="T53" fmla="*/ 4 h 97"/>
              <a:gd name="T54" fmla="*/ 67 w 97"/>
              <a:gd name="T55" fmla="*/ 0 h 97"/>
              <a:gd name="T56" fmla="*/ 66 w 97"/>
              <a:gd name="T57" fmla="*/ 0 h 97"/>
              <a:gd name="T58" fmla="*/ 48 w 97"/>
              <a:gd name="T59" fmla="*/ 8 h 97"/>
              <a:gd name="T60" fmla="*/ 41 w 97"/>
              <a:gd name="T61" fmla="*/ 35 h 97"/>
              <a:gd name="T62" fmla="*/ 37 w 97"/>
              <a:gd name="T63" fmla="*/ 39 h 97"/>
              <a:gd name="T64" fmla="*/ 18 w 97"/>
              <a:gd name="T65" fmla="*/ 21 h 97"/>
              <a:gd name="T66" fmla="*/ 18 w 97"/>
              <a:gd name="T67" fmla="*/ 16 h 97"/>
              <a:gd name="T68" fmla="*/ 6 w 97"/>
              <a:gd name="T69" fmla="*/ 10 h 97"/>
              <a:gd name="T70" fmla="*/ 0 w 97"/>
              <a:gd name="T71" fmla="*/ 16 h 97"/>
              <a:gd name="T72" fmla="*/ 6 w 97"/>
              <a:gd name="T73" fmla="*/ 28 h 97"/>
              <a:gd name="T74" fmla="*/ 11 w 97"/>
              <a:gd name="T75" fmla="*/ 28 h 97"/>
              <a:gd name="T76" fmla="*/ 30 w 97"/>
              <a:gd name="T77" fmla="*/ 46 h 97"/>
              <a:gd name="T78" fmla="*/ 4 w 97"/>
              <a:gd name="T79" fmla="*/ 72 h 97"/>
              <a:gd name="T80" fmla="*/ 0 w 97"/>
              <a:gd name="T81" fmla="*/ 82 h 97"/>
              <a:gd name="T82" fmla="*/ 10 w 97"/>
              <a:gd name="T83" fmla="*/ 81 h 97"/>
              <a:gd name="T84" fmla="*/ 15 w 97"/>
              <a:gd name="T85" fmla="*/ 76 h 97"/>
              <a:gd name="T86" fmla="*/ 20 w 97"/>
              <a:gd name="T87" fmla="*/ 81 h 97"/>
              <a:gd name="T88" fmla="*/ 15 w 97"/>
              <a:gd name="T89" fmla="*/ 86 h 97"/>
              <a:gd name="T90" fmla="*/ 10 w 97"/>
              <a:gd name="T91" fmla="*/ 81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97" h="97">
                <a:moveTo>
                  <a:pt x="0" y="82"/>
                </a:moveTo>
                <a:cubicBezTo>
                  <a:pt x="0" y="90"/>
                  <a:pt x="6" y="96"/>
                  <a:pt x="14" y="96"/>
                </a:cubicBezTo>
                <a:cubicBezTo>
                  <a:pt x="18" y="96"/>
                  <a:pt x="22" y="95"/>
                  <a:pt x="24" y="92"/>
                </a:cubicBezTo>
                <a:cubicBezTo>
                  <a:pt x="50" y="67"/>
                  <a:pt x="50" y="67"/>
                  <a:pt x="50" y="67"/>
                </a:cubicBezTo>
                <a:cubicBezTo>
                  <a:pt x="57" y="73"/>
                  <a:pt x="57" y="73"/>
                  <a:pt x="57" y="73"/>
                </a:cubicBezTo>
                <a:cubicBezTo>
                  <a:pt x="56" y="77"/>
                  <a:pt x="57" y="81"/>
                  <a:pt x="59" y="83"/>
                </a:cubicBezTo>
                <a:cubicBezTo>
                  <a:pt x="69" y="93"/>
                  <a:pt x="69" y="93"/>
                  <a:pt x="69" y="93"/>
                </a:cubicBezTo>
                <a:cubicBezTo>
                  <a:pt x="73" y="97"/>
                  <a:pt x="80" y="97"/>
                  <a:pt x="84" y="93"/>
                </a:cubicBezTo>
                <a:cubicBezTo>
                  <a:pt x="88" y="90"/>
                  <a:pt x="88" y="83"/>
                  <a:pt x="84" y="79"/>
                </a:cubicBezTo>
                <a:cubicBezTo>
                  <a:pt x="74" y="69"/>
                  <a:pt x="74" y="69"/>
                  <a:pt x="74" y="69"/>
                </a:cubicBezTo>
                <a:cubicBezTo>
                  <a:pt x="71" y="66"/>
                  <a:pt x="67" y="66"/>
                  <a:pt x="64" y="66"/>
                </a:cubicBezTo>
                <a:cubicBezTo>
                  <a:pt x="57" y="60"/>
                  <a:pt x="57" y="60"/>
                  <a:pt x="57" y="60"/>
                </a:cubicBezTo>
                <a:cubicBezTo>
                  <a:pt x="61" y="55"/>
                  <a:pt x="61" y="55"/>
                  <a:pt x="61" y="55"/>
                </a:cubicBezTo>
                <a:cubicBezTo>
                  <a:pt x="71" y="58"/>
                  <a:pt x="81" y="55"/>
                  <a:pt x="88" y="48"/>
                </a:cubicBezTo>
                <a:cubicBezTo>
                  <a:pt x="94" y="43"/>
                  <a:pt x="96" y="37"/>
                  <a:pt x="97" y="30"/>
                </a:cubicBezTo>
                <a:cubicBezTo>
                  <a:pt x="97" y="30"/>
                  <a:pt x="97" y="30"/>
                  <a:pt x="97" y="30"/>
                </a:cubicBezTo>
                <a:cubicBezTo>
                  <a:pt x="97" y="28"/>
                  <a:pt x="95" y="26"/>
                  <a:pt x="93" y="26"/>
                </a:cubicBezTo>
                <a:cubicBezTo>
                  <a:pt x="92" y="26"/>
                  <a:pt x="91" y="26"/>
                  <a:pt x="90" y="27"/>
                </a:cubicBezTo>
                <a:cubicBezTo>
                  <a:pt x="89" y="28"/>
                  <a:pt x="89" y="28"/>
                  <a:pt x="89" y="28"/>
                </a:cubicBezTo>
                <a:cubicBezTo>
                  <a:pt x="85" y="32"/>
                  <a:pt x="85" y="32"/>
                  <a:pt x="85" y="32"/>
                </a:cubicBezTo>
                <a:cubicBezTo>
                  <a:pt x="82" y="35"/>
                  <a:pt x="78" y="36"/>
                  <a:pt x="74" y="36"/>
                </a:cubicBezTo>
                <a:cubicBezTo>
                  <a:pt x="70" y="36"/>
                  <a:pt x="67" y="34"/>
                  <a:pt x="64" y="32"/>
                </a:cubicBezTo>
                <a:cubicBezTo>
                  <a:pt x="62" y="29"/>
                  <a:pt x="60" y="26"/>
                  <a:pt x="60" y="22"/>
                </a:cubicBezTo>
                <a:cubicBezTo>
                  <a:pt x="60" y="18"/>
                  <a:pt x="62" y="14"/>
                  <a:pt x="64" y="12"/>
                </a:cubicBezTo>
                <a:cubicBezTo>
                  <a:pt x="68" y="8"/>
                  <a:pt x="68" y="8"/>
                  <a:pt x="68" y="8"/>
                </a:cubicBezTo>
                <a:cubicBezTo>
                  <a:pt x="69" y="7"/>
                  <a:pt x="69" y="7"/>
                  <a:pt x="69" y="7"/>
                </a:cubicBezTo>
                <a:cubicBezTo>
                  <a:pt x="70" y="6"/>
                  <a:pt x="71" y="5"/>
                  <a:pt x="71" y="4"/>
                </a:cubicBezTo>
                <a:cubicBezTo>
                  <a:pt x="71" y="1"/>
                  <a:pt x="69" y="0"/>
                  <a:pt x="67" y="0"/>
                </a:cubicBezTo>
                <a:cubicBezTo>
                  <a:pt x="66" y="0"/>
                  <a:pt x="66" y="0"/>
                  <a:pt x="66" y="0"/>
                </a:cubicBezTo>
                <a:cubicBezTo>
                  <a:pt x="60" y="0"/>
                  <a:pt x="53" y="3"/>
                  <a:pt x="48" y="8"/>
                </a:cubicBezTo>
                <a:cubicBezTo>
                  <a:pt x="41" y="15"/>
                  <a:pt x="39" y="26"/>
                  <a:pt x="41" y="35"/>
                </a:cubicBezTo>
                <a:cubicBezTo>
                  <a:pt x="37" y="39"/>
                  <a:pt x="37" y="39"/>
                  <a:pt x="37" y="39"/>
                </a:cubicBezTo>
                <a:cubicBezTo>
                  <a:pt x="18" y="21"/>
                  <a:pt x="18" y="21"/>
                  <a:pt x="18" y="21"/>
                </a:cubicBezTo>
                <a:cubicBezTo>
                  <a:pt x="18" y="16"/>
                  <a:pt x="18" y="16"/>
                  <a:pt x="18" y="16"/>
                </a:cubicBezTo>
                <a:cubicBezTo>
                  <a:pt x="6" y="10"/>
                  <a:pt x="6" y="10"/>
                  <a:pt x="6" y="10"/>
                </a:cubicBezTo>
                <a:cubicBezTo>
                  <a:pt x="0" y="16"/>
                  <a:pt x="0" y="16"/>
                  <a:pt x="0" y="16"/>
                </a:cubicBezTo>
                <a:cubicBezTo>
                  <a:pt x="6" y="28"/>
                  <a:pt x="6" y="28"/>
                  <a:pt x="6" y="28"/>
                </a:cubicBezTo>
                <a:cubicBezTo>
                  <a:pt x="11" y="28"/>
                  <a:pt x="11" y="28"/>
                  <a:pt x="11" y="28"/>
                </a:cubicBezTo>
                <a:cubicBezTo>
                  <a:pt x="30" y="46"/>
                  <a:pt x="30" y="46"/>
                  <a:pt x="30" y="46"/>
                </a:cubicBezTo>
                <a:cubicBezTo>
                  <a:pt x="4" y="72"/>
                  <a:pt x="4" y="72"/>
                  <a:pt x="4" y="72"/>
                </a:cubicBezTo>
                <a:cubicBezTo>
                  <a:pt x="1" y="75"/>
                  <a:pt x="0" y="78"/>
                  <a:pt x="0" y="82"/>
                </a:cubicBezTo>
                <a:close/>
                <a:moveTo>
                  <a:pt x="10" y="81"/>
                </a:moveTo>
                <a:cubicBezTo>
                  <a:pt x="10" y="78"/>
                  <a:pt x="12" y="76"/>
                  <a:pt x="15" y="76"/>
                </a:cubicBezTo>
                <a:cubicBezTo>
                  <a:pt x="18" y="76"/>
                  <a:pt x="20" y="78"/>
                  <a:pt x="20" y="81"/>
                </a:cubicBezTo>
                <a:cubicBezTo>
                  <a:pt x="20" y="84"/>
                  <a:pt x="18" y="86"/>
                  <a:pt x="15" y="86"/>
                </a:cubicBezTo>
                <a:cubicBezTo>
                  <a:pt x="12" y="86"/>
                  <a:pt x="10" y="84"/>
                  <a:pt x="10" y="81"/>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1800"/>
          </a:p>
        </p:txBody>
      </p:sp>
      <p:grpSp>
        <p:nvGrpSpPr>
          <p:cNvPr id="144" name="Group 143"/>
          <p:cNvGrpSpPr/>
          <p:nvPr userDrawn="1"/>
        </p:nvGrpSpPr>
        <p:grpSpPr>
          <a:xfrm>
            <a:off x="9829801" y="2392363"/>
            <a:ext cx="207433" cy="355600"/>
            <a:chOff x="7372350" y="2392363"/>
            <a:chExt cx="155575" cy="355600"/>
          </a:xfrm>
        </p:grpSpPr>
        <p:sp>
          <p:nvSpPr>
            <p:cNvPr id="145" name="Freeform 123"/>
            <p:cNvSpPr>
              <a:spLocks/>
            </p:cNvSpPr>
            <p:nvPr userDrawn="1"/>
          </p:nvSpPr>
          <p:spPr bwMode="auto">
            <a:xfrm>
              <a:off x="7372350" y="2505075"/>
              <a:ext cx="155575" cy="242888"/>
            </a:xfrm>
            <a:custGeom>
              <a:avLst/>
              <a:gdLst>
                <a:gd name="T0" fmla="*/ 76 w 98"/>
                <a:gd name="T1" fmla="*/ 134 h 153"/>
                <a:gd name="T2" fmla="*/ 76 w 98"/>
                <a:gd name="T3" fmla="*/ 0 h 153"/>
                <a:gd name="T4" fmla="*/ 0 w 98"/>
                <a:gd name="T5" fmla="*/ 0 h 153"/>
                <a:gd name="T6" fmla="*/ 0 w 98"/>
                <a:gd name="T7" fmla="*/ 19 h 153"/>
                <a:gd name="T8" fmla="*/ 22 w 98"/>
                <a:gd name="T9" fmla="*/ 19 h 153"/>
                <a:gd name="T10" fmla="*/ 22 w 98"/>
                <a:gd name="T11" fmla="*/ 134 h 153"/>
                <a:gd name="T12" fmla="*/ 0 w 98"/>
                <a:gd name="T13" fmla="*/ 134 h 153"/>
                <a:gd name="T14" fmla="*/ 0 w 98"/>
                <a:gd name="T15" fmla="*/ 153 h 153"/>
                <a:gd name="T16" fmla="*/ 98 w 98"/>
                <a:gd name="T17" fmla="*/ 153 h 153"/>
                <a:gd name="T18" fmla="*/ 98 w 98"/>
                <a:gd name="T19" fmla="*/ 134 h 153"/>
                <a:gd name="T20" fmla="*/ 76 w 98"/>
                <a:gd name="T21" fmla="*/ 134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98" h="153">
                  <a:moveTo>
                    <a:pt x="76" y="134"/>
                  </a:moveTo>
                  <a:lnTo>
                    <a:pt x="76" y="0"/>
                  </a:lnTo>
                  <a:lnTo>
                    <a:pt x="0" y="0"/>
                  </a:lnTo>
                  <a:lnTo>
                    <a:pt x="0" y="19"/>
                  </a:lnTo>
                  <a:lnTo>
                    <a:pt x="22" y="19"/>
                  </a:lnTo>
                  <a:lnTo>
                    <a:pt x="22" y="134"/>
                  </a:lnTo>
                  <a:lnTo>
                    <a:pt x="0" y="134"/>
                  </a:lnTo>
                  <a:lnTo>
                    <a:pt x="0" y="153"/>
                  </a:lnTo>
                  <a:lnTo>
                    <a:pt x="98" y="153"/>
                  </a:lnTo>
                  <a:lnTo>
                    <a:pt x="98" y="134"/>
                  </a:lnTo>
                  <a:lnTo>
                    <a:pt x="76" y="134"/>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1800"/>
            </a:p>
          </p:txBody>
        </p:sp>
        <p:sp>
          <p:nvSpPr>
            <p:cNvPr id="146" name="Freeform 124"/>
            <p:cNvSpPr>
              <a:spLocks/>
            </p:cNvSpPr>
            <p:nvPr userDrawn="1"/>
          </p:nvSpPr>
          <p:spPr bwMode="auto">
            <a:xfrm>
              <a:off x="7399338" y="2392363"/>
              <a:ext cx="101600" cy="85725"/>
            </a:xfrm>
            <a:custGeom>
              <a:avLst/>
              <a:gdLst>
                <a:gd name="T0" fmla="*/ 4 w 26"/>
                <a:gd name="T1" fmla="*/ 19 h 22"/>
                <a:gd name="T2" fmla="*/ 13 w 26"/>
                <a:gd name="T3" fmla="*/ 22 h 22"/>
                <a:gd name="T4" fmla="*/ 23 w 26"/>
                <a:gd name="T5" fmla="*/ 19 h 22"/>
                <a:gd name="T6" fmla="*/ 26 w 26"/>
                <a:gd name="T7" fmla="*/ 11 h 22"/>
                <a:gd name="T8" fmla="*/ 23 w 26"/>
                <a:gd name="T9" fmla="*/ 3 h 22"/>
                <a:gd name="T10" fmla="*/ 13 w 26"/>
                <a:gd name="T11" fmla="*/ 0 h 22"/>
                <a:gd name="T12" fmla="*/ 4 w 26"/>
                <a:gd name="T13" fmla="*/ 3 h 22"/>
                <a:gd name="T14" fmla="*/ 0 w 26"/>
                <a:gd name="T15" fmla="*/ 11 h 22"/>
                <a:gd name="T16" fmla="*/ 4 w 26"/>
                <a:gd name="T17" fmla="*/ 19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6" h="22">
                  <a:moveTo>
                    <a:pt x="4" y="19"/>
                  </a:moveTo>
                  <a:cubicBezTo>
                    <a:pt x="6" y="21"/>
                    <a:pt x="9" y="22"/>
                    <a:pt x="13" y="22"/>
                  </a:cubicBezTo>
                  <a:cubicBezTo>
                    <a:pt x="17" y="22"/>
                    <a:pt x="20" y="21"/>
                    <a:pt x="23" y="19"/>
                  </a:cubicBezTo>
                  <a:cubicBezTo>
                    <a:pt x="25" y="17"/>
                    <a:pt x="26" y="15"/>
                    <a:pt x="26" y="11"/>
                  </a:cubicBezTo>
                  <a:cubicBezTo>
                    <a:pt x="26" y="8"/>
                    <a:pt x="25" y="5"/>
                    <a:pt x="23" y="3"/>
                  </a:cubicBezTo>
                  <a:cubicBezTo>
                    <a:pt x="20" y="1"/>
                    <a:pt x="17" y="0"/>
                    <a:pt x="13" y="0"/>
                  </a:cubicBezTo>
                  <a:cubicBezTo>
                    <a:pt x="9" y="0"/>
                    <a:pt x="6" y="1"/>
                    <a:pt x="4" y="3"/>
                  </a:cubicBezTo>
                  <a:cubicBezTo>
                    <a:pt x="1" y="5"/>
                    <a:pt x="0" y="8"/>
                    <a:pt x="0" y="11"/>
                  </a:cubicBezTo>
                  <a:cubicBezTo>
                    <a:pt x="0" y="15"/>
                    <a:pt x="1" y="17"/>
                    <a:pt x="4" y="19"/>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1800"/>
            </a:p>
          </p:txBody>
        </p:sp>
      </p:grpSp>
      <p:sp>
        <p:nvSpPr>
          <p:cNvPr id="147" name="Freeform 125"/>
          <p:cNvSpPr>
            <a:spLocks noEditPoints="1"/>
          </p:cNvSpPr>
          <p:nvPr userDrawn="1"/>
        </p:nvSpPr>
        <p:spPr bwMode="auto">
          <a:xfrm>
            <a:off x="3492500" y="3184526"/>
            <a:ext cx="586317" cy="385763"/>
          </a:xfrm>
          <a:custGeom>
            <a:avLst/>
            <a:gdLst>
              <a:gd name="T0" fmla="*/ 97 w 114"/>
              <a:gd name="T1" fmla="*/ 67 h 100"/>
              <a:gd name="T2" fmla="*/ 92 w 114"/>
              <a:gd name="T3" fmla="*/ 59 h 100"/>
              <a:gd name="T4" fmla="*/ 56 w 114"/>
              <a:gd name="T5" fmla="*/ 87 h 100"/>
              <a:gd name="T6" fmla="*/ 23 w 114"/>
              <a:gd name="T7" fmla="*/ 66 h 100"/>
              <a:gd name="T8" fmla="*/ 34 w 114"/>
              <a:gd name="T9" fmla="*/ 66 h 100"/>
              <a:gd name="T10" fmla="*/ 17 w 114"/>
              <a:gd name="T11" fmla="*/ 37 h 100"/>
              <a:gd name="T12" fmla="*/ 0 w 114"/>
              <a:gd name="T13" fmla="*/ 66 h 100"/>
              <a:gd name="T14" fmla="*/ 9 w 114"/>
              <a:gd name="T15" fmla="*/ 66 h 100"/>
              <a:gd name="T16" fmla="*/ 56 w 114"/>
              <a:gd name="T17" fmla="*/ 100 h 100"/>
              <a:gd name="T18" fmla="*/ 107 w 114"/>
              <a:gd name="T19" fmla="*/ 50 h 100"/>
              <a:gd name="T20" fmla="*/ 107 w 114"/>
              <a:gd name="T21" fmla="*/ 50 h 100"/>
              <a:gd name="T22" fmla="*/ 97 w 114"/>
              <a:gd name="T23" fmla="*/ 67 h 100"/>
              <a:gd name="T24" fmla="*/ 17 w 114"/>
              <a:gd name="T25" fmla="*/ 31 h 100"/>
              <a:gd name="T26" fmla="*/ 21 w 114"/>
              <a:gd name="T27" fmla="*/ 38 h 100"/>
              <a:gd name="T28" fmla="*/ 56 w 114"/>
              <a:gd name="T29" fmla="*/ 13 h 100"/>
              <a:gd name="T30" fmla="*/ 88 w 114"/>
              <a:gd name="T31" fmla="*/ 31 h 100"/>
              <a:gd name="T32" fmla="*/ 80 w 114"/>
              <a:gd name="T33" fmla="*/ 31 h 100"/>
              <a:gd name="T34" fmla="*/ 97 w 114"/>
              <a:gd name="T35" fmla="*/ 60 h 100"/>
              <a:gd name="T36" fmla="*/ 114 w 114"/>
              <a:gd name="T37" fmla="*/ 31 h 100"/>
              <a:gd name="T38" fmla="*/ 103 w 114"/>
              <a:gd name="T39" fmla="*/ 31 h 100"/>
              <a:gd name="T40" fmla="*/ 56 w 114"/>
              <a:gd name="T41" fmla="*/ 0 h 100"/>
              <a:gd name="T42" fmla="*/ 6 w 114"/>
              <a:gd name="T43" fmla="*/ 50 h 100"/>
              <a:gd name="T44" fmla="*/ 6 w 114"/>
              <a:gd name="T45" fmla="*/ 50 h 100"/>
              <a:gd name="T46" fmla="*/ 17 w 114"/>
              <a:gd name="T47" fmla="*/ 31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14" h="100">
                <a:moveTo>
                  <a:pt x="97" y="67"/>
                </a:moveTo>
                <a:cubicBezTo>
                  <a:pt x="92" y="59"/>
                  <a:pt x="92" y="59"/>
                  <a:pt x="92" y="59"/>
                </a:cubicBezTo>
                <a:cubicBezTo>
                  <a:pt x="88" y="75"/>
                  <a:pt x="74" y="87"/>
                  <a:pt x="56" y="87"/>
                </a:cubicBezTo>
                <a:cubicBezTo>
                  <a:pt x="42" y="87"/>
                  <a:pt x="29" y="79"/>
                  <a:pt x="23" y="66"/>
                </a:cubicBezTo>
                <a:cubicBezTo>
                  <a:pt x="34" y="66"/>
                  <a:pt x="34" y="66"/>
                  <a:pt x="34" y="66"/>
                </a:cubicBezTo>
                <a:cubicBezTo>
                  <a:pt x="17" y="37"/>
                  <a:pt x="17" y="37"/>
                  <a:pt x="17" y="37"/>
                </a:cubicBezTo>
                <a:cubicBezTo>
                  <a:pt x="0" y="66"/>
                  <a:pt x="0" y="66"/>
                  <a:pt x="0" y="66"/>
                </a:cubicBezTo>
                <a:cubicBezTo>
                  <a:pt x="9" y="66"/>
                  <a:pt x="9" y="66"/>
                  <a:pt x="9" y="66"/>
                </a:cubicBezTo>
                <a:cubicBezTo>
                  <a:pt x="16" y="86"/>
                  <a:pt x="35" y="100"/>
                  <a:pt x="56" y="100"/>
                </a:cubicBezTo>
                <a:cubicBezTo>
                  <a:pt x="84" y="100"/>
                  <a:pt x="107" y="77"/>
                  <a:pt x="107" y="50"/>
                </a:cubicBezTo>
                <a:cubicBezTo>
                  <a:pt x="107" y="50"/>
                  <a:pt x="107" y="50"/>
                  <a:pt x="107" y="50"/>
                </a:cubicBezTo>
                <a:lnTo>
                  <a:pt x="97" y="67"/>
                </a:lnTo>
                <a:close/>
                <a:moveTo>
                  <a:pt x="17" y="31"/>
                </a:moveTo>
                <a:cubicBezTo>
                  <a:pt x="21" y="38"/>
                  <a:pt x="21" y="38"/>
                  <a:pt x="21" y="38"/>
                </a:cubicBezTo>
                <a:cubicBezTo>
                  <a:pt x="26" y="23"/>
                  <a:pt x="40" y="13"/>
                  <a:pt x="56" y="13"/>
                </a:cubicBezTo>
                <a:cubicBezTo>
                  <a:pt x="70" y="13"/>
                  <a:pt x="82" y="20"/>
                  <a:pt x="88" y="31"/>
                </a:cubicBezTo>
                <a:cubicBezTo>
                  <a:pt x="80" y="31"/>
                  <a:pt x="80" y="31"/>
                  <a:pt x="80" y="31"/>
                </a:cubicBezTo>
                <a:cubicBezTo>
                  <a:pt x="97" y="60"/>
                  <a:pt x="97" y="60"/>
                  <a:pt x="97" y="60"/>
                </a:cubicBezTo>
                <a:cubicBezTo>
                  <a:pt x="114" y="31"/>
                  <a:pt x="114" y="31"/>
                  <a:pt x="114" y="31"/>
                </a:cubicBezTo>
                <a:cubicBezTo>
                  <a:pt x="103" y="31"/>
                  <a:pt x="103" y="31"/>
                  <a:pt x="103" y="31"/>
                </a:cubicBezTo>
                <a:cubicBezTo>
                  <a:pt x="95" y="13"/>
                  <a:pt x="77" y="0"/>
                  <a:pt x="56" y="0"/>
                </a:cubicBezTo>
                <a:cubicBezTo>
                  <a:pt x="29" y="0"/>
                  <a:pt x="6" y="22"/>
                  <a:pt x="6" y="50"/>
                </a:cubicBezTo>
                <a:cubicBezTo>
                  <a:pt x="6" y="50"/>
                  <a:pt x="6" y="50"/>
                  <a:pt x="6" y="50"/>
                </a:cubicBezTo>
                <a:lnTo>
                  <a:pt x="17" y="31"/>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1800"/>
          </a:p>
        </p:txBody>
      </p:sp>
      <p:sp>
        <p:nvSpPr>
          <p:cNvPr id="148" name="Freeform 126"/>
          <p:cNvSpPr>
            <a:spLocks noEditPoints="1"/>
          </p:cNvSpPr>
          <p:nvPr userDrawn="1"/>
        </p:nvSpPr>
        <p:spPr bwMode="auto">
          <a:xfrm>
            <a:off x="9937752" y="1839914"/>
            <a:ext cx="258233" cy="390525"/>
          </a:xfrm>
          <a:custGeom>
            <a:avLst/>
            <a:gdLst>
              <a:gd name="T0" fmla="*/ 25 w 50"/>
              <a:gd name="T1" fmla="*/ 11 h 101"/>
              <a:gd name="T2" fmla="*/ 13 w 50"/>
              <a:gd name="T3" fmla="*/ 23 h 101"/>
              <a:gd name="T4" fmla="*/ 25 w 50"/>
              <a:gd name="T5" fmla="*/ 35 h 101"/>
              <a:gd name="T6" fmla="*/ 37 w 50"/>
              <a:gd name="T7" fmla="*/ 23 h 101"/>
              <a:gd name="T8" fmla="*/ 25 w 50"/>
              <a:gd name="T9" fmla="*/ 11 h 101"/>
              <a:gd name="T10" fmla="*/ 50 w 50"/>
              <a:gd name="T11" fmla="*/ 81 h 101"/>
              <a:gd name="T12" fmla="*/ 48 w 50"/>
              <a:gd name="T13" fmla="*/ 78 h 101"/>
              <a:gd name="T14" fmla="*/ 26 w 50"/>
              <a:gd name="T15" fmla="*/ 87 h 101"/>
              <a:gd name="T16" fmla="*/ 38 w 50"/>
              <a:gd name="T17" fmla="*/ 42 h 101"/>
              <a:gd name="T18" fmla="*/ 48 w 50"/>
              <a:gd name="T19" fmla="*/ 23 h 101"/>
              <a:gd name="T20" fmla="*/ 25 w 50"/>
              <a:gd name="T21" fmla="*/ 0 h 101"/>
              <a:gd name="T22" fmla="*/ 2 w 50"/>
              <a:gd name="T23" fmla="*/ 23 h 101"/>
              <a:gd name="T24" fmla="*/ 12 w 50"/>
              <a:gd name="T25" fmla="*/ 42 h 101"/>
              <a:gd name="T26" fmla="*/ 24 w 50"/>
              <a:gd name="T27" fmla="*/ 87 h 101"/>
              <a:gd name="T28" fmla="*/ 2 w 50"/>
              <a:gd name="T29" fmla="*/ 78 h 101"/>
              <a:gd name="T30" fmla="*/ 0 w 50"/>
              <a:gd name="T31" fmla="*/ 81 h 101"/>
              <a:gd name="T32" fmla="*/ 20 w 50"/>
              <a:gd name="T33" fmla="*/ 89 h 101"/>
              <a:gd name="T34" fmla="*/ 0 w 50"/>
              <a:gd name="T35" fmla="*/ 97 h 101"/>
              <a:gd name="T36" fmla="*/ 2 w 50"/>
              <a:gd name="T37" fmla="*/ 101 h 101"/>
              <a:gd name="T38" fmla="*/ 25 w 50"/>
              <a:gd name="T39" fmla="*/ 91 h 101"/>
              <a:gd name="T40" fmla="*/ 25 w 50"/>
              <a:gd name="T41" fmla="*/ 91 h 101"/>
              <a:gd name="T42" fmla="*/ 25 w 50"/>
              <a:gd name="T43" fmla="*/ 91 h 101"/>
              <a:gd name="T44" fmla="*/ 48 w 50"/>
              <a:gd name="T45" fmla="*/ 101 h 101"/>
              <a:gd name="T46" fmla="*/ 50 w 50"/>
              <a:gd name="T47" fmla="*/ 97 h 101"/>
              <a:gd name="T48" fmla="*/ 30 w 50"/>
              <a:gd name="T49" fmla="*/ 89 h 101"/>
              <a:gd name="T50" fmla="*/ 50 w 50"/>
              <a:gd name="T51" fmla="*/ 81 h 101"/>
              <a:gd name="T52" fmla="*/ 25 w 50"/>
              <a:gd name="T53" fmla="*/ 41 h 101"/>
              <a:gd name="T54" fmla="*/ 15 w 50"/>
              <a:gd name="T55" fmla="*/ 38 h 101"/>
              <a:gd name="T56" fmla="*/ 7 w 50"/>
              <a:gd name="T57" fmla="*/ 23 h 101"/>
              <a:gd name="T58" fmla="*/ 25 w 50"/>
              <a:gd name="T59" fmla="*/ 4 h 101"/>
              <a:gd name="T60" fmla="*/ 44 w 50"/>
              <a:gd name="T61" fmla="*/ 23 h 101"/>
              <a:gd name="T62" fmla="*/ 35 w 50"/>
              <a:gd name="T63" fmla="*/ 38 h 101"/>
              <a:gd name="T64" fmla="*/ 25 w 50"/>
              <a:gd name="T65" fmla="*/ 41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50" h="101">
                <a:moveTo>
                  <a:pt x="25" y="11"/>
                </a:moveTo>
                <a:cubicBezTo>
                  <a:pt x="19" y="11"/>
                  <a:pt x="13" y="17"/>
                  <a:pt x="13" y="23"/>
                </a:cubicBezTo>
                <a:cubicBezTo>
                  <a:pt x="13" y="29"/>
                  <a:pt x="19" y="35"/>
                  <a:pt x="25" y="35"/>
                </a:cubicBezTo>
                <a:cubicBezTo>
                  <a:pt x="31" y="35"/>
                  <a:pt x="37" y="29"/>
                  <a:pt x="37" y="23"/>
                </a:cubicBezTo>
                <a:cubicBezTo>
                  <a:pt x="37" y="17"/>
                  <a:pt x="31" y="11"/>
                  <a:pt x="25" y="11"/>
                </a:cubicBezTo>
                <a:close/>
                <a:moveTo>
                  <a:pt x="50" y="81"/>
                </a:moveTo>
                <a:cubicBezTo>
                  <a:pt x="48" y="78"/>
                  <a:pt x="48" y="78"/>
                  <a:pt x="48" y="78"/>
                </a:cubicBezTo>
                <a:cubicBezTo>
                  <a:pt x="26" y="87"/>
                  <a:pt x="26" y="87"/>
                  <a:pt x="26" y="87"/>
                </a:cubicBezTo>
                <a:cubicBezTo>
                  <a:pt x="38" y="42"/>
                  <a:pt x="38" y="42"/>
                  <a:pt x="38" y="42"/>
                </a:cubicBezTo>
                <a:cubicBezTo>
                  <a:pt x="44" y="38"/>
                  <a:pt x="48" y="31"/>
                  <a:pt x="48" y="23"/>
                </a:cubicBezTo>
                <a:cubicBezTo>
                  <a:pt x="48" y="10"/>
                  <a:pt x="38" y="0"/>
                  <a:pt x="25" y="0"/>
                </a:cubicBezTo>
                <a:cubicBezTo>
                  <a:pt x="12" y="0"/>
                  <a:pt x="2" y="10"/>
                  <a:pt x="2" y="23"/>
                </a:cubicBezTo>
                <a:cubicBezTo>
                  <a:pt x="2" y="31"/>
                  <a:pt x="6" y="38"/>
                  <a:pt x="12" y="42"/>
                </a:cubicBezTo>
                <a:cubicBezTo>
                  <a:pt x="24" y="87"/>
                  <a:pt x="24" y="87"/>
                  <a:pt x="24" y="87"/>
                </a:cubicBezTo>
                <a:cubicBezTo>
                  <a:pt x="2" y="78"/>
                  <a:pt x="2" y="78"/>
                  <a:pt x="2" y="78"/>
                </a:cubicBezTo>
                <a:cubicBezTo>
                  <a:pt x="0" y="81"/>
                  <a:pt x="0" y="81"/>
                  <a:pt x="0" y="81"/>
                </a:cubicBezTo>
                <a:cubicBezTo>
                  <a:pt x="20" y="89"/>
                  <a:pt x="20" y="89"/>
                  <a:pt x="20" y="89"/>
                </a:cubicBezTo>
                <a:cubicBezTo>
                  <a:pt x="0" y="97"/>
                  <a:pt x="0" y="97"/>
                  <a:pt x="0" y="97"/>
                </a:cubicBezTo>
                <a:cubicBezTo>
                  <a:pt x="2" y="101"/>
                  <a:pt x="2" y="101"/>
                  <a:pt x="2" y="101"/>
                </a:cubicBezTo>
                <a:cubicBezTo>
                  <a:pt x="25" y="91"/>
                  <a:pt x="25" y="91"/>
                  <a:pt x="25" y="91"/>
                </a:cubicBezTo>
                <a:cubicBezTo>
                  <a:pt x="25" y="91"/>
                  <a:pt x="25" y="91"/>
                  <a:pt x="25" y="91"/>
                </a:cubicBezTo>
                <a:cubicBezTo>
                  <a:pt x="25" y="91"/>
                  <a:pt x="25" y="91"/>
                  <a:pt x="25" y="91"/>
                </a:cubicBezTo>
                <a:cubicBezTo>
                  <a:pt x="48" y="101"/>
                  <a:pt x="48" y="101"/>
                  <a:pt x="48" y="101"/>
                </a:cubicBezTo>
                <a:cubicBezTo>
                  <a:pt x="50" y="97"/>
                  <a:pt x="50" y="97"/>
                  <a:pt x="50" y="97"/>
                </a:cubicBezTo>
                <a:cubicBezTo>
                  <a:pt x="30" y="89"/>
                  <a:pt x="30" y="89"/>
                  <a:pt x="30" y="89"/>
                </a:cubicBezTo>
                <a:lnTo>
                  <a:pt x="50" y="81"/>
                </a:lnTo>
                <a:close/>
                <a:moveTo>
                  <a:pt x="25" y="41"/>
                </a:moveTo>
                <a:cubicBezTo>
                  <a:pt x="21" y="41"/>
                  <a:pt x="18" y="40"/>
                  <a:pt x="15" y="38"/>
                </a:cubicBezTo>
                <a:cubicBezTo>
                  <a:pt x="10" y="35"/>
                  <a:pt x="7" y="29"/>
                  <a:pt x="7" y="23"/>
                </a:cubicBezTo>
                <a:cubicBezTo>
                  <a:pt x="7" y="13"/>
                  <a:pt x="15" y="4"/>
                  <a:pt x="25" y="4"/>
                </a:cubicBezTo>
                <a:cubicBezTo>
                  <a:pt x="35" y="4"/>
                  <a:pt x="44" y="13"/>
                  <a:pt x="44" y="23"/>
                </a:cubicBezTo>
                <a:cubicBezTo>
                  <a:pt x="44" y="29"/>
                  <a:pt x="40" y="35"/>
                  <a:pt x="35" y="38"/>
                </a:cubicBezTo>
                <a:cubicBezTo>
                  <a:pt x="32" y="40"/>
                  <a:pt x="29" y="41"/>
                  <a:pt x="25" y="41"/>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1800"/>
          </a:p>
        </p:txBody>
      </p:sp>
      <p:sp>
        <p:nvSpPr>
          <p:cNvPr id="149" name="Freeform 127"/>
          <p:cNvSpPr>
            <a:spLocks noEditPoints="1"/>
          </p:cNvSpPr>
          <p:nvPr userDrawn="1"/>
        </p:nvSpPr>
        <p:spPr bwMode="auto">
          <a:xfrm>
            <a:off x="2914651" y="3602038"/>
            <a:ext cx="541867" cy="363538"/>
          </a:xfrm>
          <a:custGeom>
            <a:avLst/>
            <a:gdLst>
              <a:gd name="T0" fmla="*/ 52 w 105"/>
              <a:gd name="T1" fmla="*/ 0 h 94"/>
              <a:gd name="T2" fmla="*/ 0 w 105"/>
              <a:gd name="T3" fmla="*/ 50 h 94"/>
              <a:gd name="T4" fmla="*/ 8 w 105"/>
              <a:gd name="T5" fmla="*/ 57 h 94"/>
              <a:gd name="T6" fmla="*/ 14 w 105"/>
              <a:gd name="T7" fmla="*/ 51 h 94"/>
              <a:gd name="T8" fmla="*/ 14 w 105"/>
              <a:gd name="T9" fmla="*/ 94 h 94"/>
              <a:gd name="T10" fmla="*/ 91 w 105"/>
              <a:gd name="T11" fmla="*/ 94 h 94"/>
              <a:gd name="T12" fmla="*/ 91 w 105"/>
              <a:gd name="T13" fmla="*/ 52 h 94"/>
              <a:gd name="T14" fmla="*/ 97 w 105"/>
              <a:gd name="T15" fmla="*/ 57 h 94"/>
              <a:gd name="T16" fmla="*/ 105 w 105"/>
              <a:gd name="T17" fmla="*/ 50 h 94"/>
              <a:gd name="T18" fmla="*/ 52 w 105"/>
              <a:gd name="T19" fmla="*/ 0 h 94"/>
              <a:gd name="T20" fmla="*/ 51 w 105"/>
              <a:gd name="T21" fmla="*/ 79 h 94"/>
              <a:gd name="T22" fmla="*/ 40 w 105"/>
              <a:gd name="T23" fmla="*/ 79 h 94"/>
              <a:gd name="T24" fmla="*/ 40 w 105"/>
              <a:gd name="T25" fmla="*/ 66 h 94"/>
              <a:gd name="T26" fmla="*/ 51 w 105"/>
              <a:gd name="T27" fmla="*/ 66 h 94"/>
              <a:gd name="T28" fmla="*/ 51 w 105"/>
              <a:gd name="T29" fmla="*/ 79 h 94"/>
              <a:gd name="T30" fmla="*/ 51 w 105"/>
              <a:gd name="T31" fmla="*/ 63 h 94"/>
              <a:gd name="T32" fmla="*/ 40 w 105"/>
              <a:gd name="T33" fmla="*/ 63 h 94"/>
              <a:gd name="T34" fmla="*/ 40 w 105"/>
              <a:gd name="T35" fmla="*/ 51 h 94"/>
              <a:gd name="T36" fmla="*/ 51 w 105"/>
              <a:gd name="T37" fmla="*/ 51 h 94"/>
              <a:gd name="T38" fmla="*/ 51 w 105"/>
              <a:gd name="T39" fmla="*/ 63 h 94"/>
              <a:gd name="T40" fmla="*/ 65 w 105"/>
              <a:gd name="T41" fmla="*/ 79 h 94"/>
              <a:gd name="T42" fmla="*/ 54 w 105"/>
              <a:gd name="T43" fmla="*/ 79 h 94"/>
              <a:gd name="T44" fmla="*/ 54 w 105"/>
              <a:gd name="T45" fmla="*/ 66 h 94"/>
              <a:gd name="T46" fmla="*/ 65 w 105"/>
              <a:gd name="T47" fmla="*/ 66 h 94"/>
              <a:gd name="T48" fmla="*/ 65 w 105"/>
              <a:gd name="T49" fmla="*/ 79 h 94"/>
              <a:gd name="T50" fmla="*/ 65 w 105"/>
              <a:gd name="T51" fmla="*/ 63 h 94"/>
              <a:gd name="T52" fmla="*/ 54 w 105"/>
              <a:gd name="T53" fmla="*/ 63 h 94"/>
              <a:gd name="T54" fmla="*/ 54 w 105"/>
              <a:gd name="T55" fmla="*/ 51 h 94"/>
              <a:gd name="T56" fmla="*/ 65 w 105"/>
              <a:gd name="T57" fmla="*/ 51 h 94"/>
              <a:gd name="T58" fmla="*/ 65 w 105"/>
              <a:gd name="T59" fmla="*/ 63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05" h="94">
                <a:moveTo>
                  <a:pt x="52" y="0"/>
                </a:moveTo>
                <a:cubicBezTo>
                  <a:pt x="35" y="17"/>
                  <a:pt x="18" y="33"/>
                  <a:pt x="0" y="50"/>
                </a:cubicBezTo>
                <a:cubicBezTo>
                  <a:pt x="8" y="57"/>
                  <a:pt x="8" y="57"/>
                  <a:pt x="8" y="57"/>
                </a:cubicBezTo>
                <a:cubicBezTo>
                  <a:pt x="14" y="51"/>
                  <a:pt x="14" y="51"/>
                  <a:pt x="14" y="51"/>
                </a:cubicBezTo>
                <a:cubicBezTo>
                  <a:pt x="14" y="94"/>
                  <a:pt x="14" y="94"/>
                  <a:pt x="14" y="94"/>
                </a:cubicBezTo>
                <a:cubicBezTo>
                  <a:pt x="91" y="94"/>
                  <a:pt x="91" y="94"/>
                  <a:pt x="91" y="94"/>
                </a:cubicBezTo>
                <a:cubicBezTo>
                  <a:pt x="91" y="52"/>
                  <a:pt x="91" y="52"/>
                  <a:pt x="91" y="52"/>
                </a:cubicBezTo>
                <a:cubicBezTo>
                  <a:pt x="97" y="57"/>
                  <a:pt x="97" y="57"/>
                  <a:pt x="97" y="57"/>
                </a:cubicBezTo>
                <a:cubicBezTo>
                  <a:pt x="105" y="50"/>
                  <a:pt x="105" y="50"/>
                  <a:pt x="105" y="50"/>
                </a:cubicBezTo>
                <a:lnTo>
                  <a:pt x="52" y="0"/>
                </a:lnTo>
                <a:close/>
                <a:moveTo>
                  <a:pt x="51" y="79"/>
                </a:moveTo>
                <a:cubicBezTo>
                  <a:pt x="40" y="79"/>
                  <a:pt x="40" y="79"/>
                  <a:pt x="40" y="79"/>
                </a:cubicBezTo>
                <a:cubicBezTo>
                  <a:pt x="40" y="66"/>
                  <a:pt x="40" y="66"/>
                  <a:pt x="40" y="66"/>
                </a:cubicBezTo>
                <a:cubicBezTo>
                  <a:pt x="51" y="66"/>
                  <a:pt x="51" y="66"/>
                  <a:pt x="51" y="66"/>
                </a:cubicBezTo>
                <a:lnTo>
                  <a:pt x="51" y="79"/>
                </a:lnTo>
                <a:close/>
                <a:moveTo>
                  <a:pt x="51" y="63"/>
                </a:moveTo>
                <a:cubicBezTo>
                  <a:pt x="40" y="63"/>
                  <a:pt x="40" y="63"/>
                  <a:pt x="40" y="63"/>
                </a:cubicBezTo>
                <a:cubicBezTo>
                  <a:pt x="40" y="51"/>
                  <a:pt x="40" y="51"/>
                  <a:pt x="40" y="51"/>
                </a:cubicBezTo>
                <a:cubicBezTo>
                  <a:pt x="51" y="51"/>
                  <a:pt x="51" y="51"/>
                  <a:pt x="51" y="51"/>
                </a:cubicBezTo>
                <a:lnTo>
                  <a:pt x="51" y="63"/>
                </a:lnTo>
                <a:close/>
                <a:moveTo>
                  <a:pt x="65" y="79"/>
                </a:moveTo>
                <a:cubicBezTo>
                  <a:pt x="54" y="79"/>
                  <a:pt x="54" y="79"/>
                  <a:pt x="54" y="79"/>
                </a:cubicBezTo>
                <a:cubicBezTo>
                  <a:pt x="54" y="66"/>
                  <a:pt x="54" y="66"/>
                  <a:pt x="54" y="66"/>
                </a:cubicBezTo>
                <a:cubicBezTo>
                  <a:pt x="65" y="66"/>
                  <a:pt x="65" y="66"/>
                  <a:pt x="65" y="66"/>
                </a:cubicBezTo>
                <a:lnTo>
                  <a:pt x="65" y="79"/>
                </a:lnTo>
                <a:close/>
                <a:moveTo>
                  <a:pt x="65" y="63"/>
                </a:moveTo>
                <a:cubicBezTo>
                  <a:pt x="54" y="63"/>
                  <a:pt x="54" y="63"/>
                  <a:pt x="54" y="63"/>
                </a:cubicBezTo>
                <a:cubicBezTo>
                  <a:pt x="54" y="51"/>
                  <a:pt x="54" y="51"/>
                  <a:pt x="54" y="51"/>
                </a:cubicBezTo>
                <a:cubicBezTo>
                  <a:pt x="65" y="51"/>
                  <a:pt x="65" y="51"/>
                  <a:pt x="65" y="51"/>
                </a:cubicBezTo>
                <a:lnTo>
                  <a:pt x="65" y="63"/>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1800"/>
          </a:p>
        </p:txBody>
      </p:sp>
      <p:grpSp>
        <p:nvGrpSpPr>
          <p:cNvPr id="150" name="Group 149"/>
          <p:cNvGrpSpPr/>
          <p:nvPr userDrawn="1"/>
        </p:nvGrpSpPr>
        <p:grpSpPr>
          <a:xfrm>
            <a:off x="9628718" y="2921000"/>
            <a:ext cx="474133" cy="279400"/>
            <a:chOff x="7221538" y="2921000"/>
            <a:chExt cx="355600" cy="279400"/>
          </a:xfrm>
        </p:grpSpPr>
        <p:sp>
          <p:nvSpPr>
            <p:cNvPr id="151" name="Freeform 128"/>
            <p:cNvSpPr>
              <a:spLocks/>
            </p:cNvSpPr>
            <p:nvPr userDrawn="1"/>
          </p:nvSpPr>
          <p:spPr bwMode="auto">
            <a:xfrm>
              <a:off x="7221538" y="2921000"/>
              <a:ext cx="355600" cy="279400"/>
            </a:xfrm>
            <a:custGeom>
              <a:avLst/>
              <a:gdLst>
                <a:gd name="T0" fmla="*/ 15 w 224"/>
                <a:gd name="T1" fmla="*/ 166 h 176"/>
                <a:gd name="T2" fmla="*/ 15 w 224"/>
                <a:gd name="T3" fmla="*/ 0 h 176"/>
                <a:gd name="T4" fmla="*/ 0 w 224"/>
                <a:gd name="T5" fmla="*/ 0 h 176"/>
                <a:gd name="T6" fmla="*/ 0 w 224"/>
                <a:gd name="T7" fmla="*/ 176 h 176"/>
                <a:gd name="T8" fmla="*/ 224 w 224"/>
                <a:gd name="T9" fmla="*/ 176 h 176"/>
                <a:gd name="T10" fmla="*/ 224 w 224"/>
                <a:gd name="T11" fmla="*/ 166 h 176"/>
                <a:gd name="T12" fmla="*/ 15 w 224"/>
                <a:gd name="T13" fmla="*/ 166 h 176"/>
              </a:gdLst>
              <a:ahLst/>
              <a:cxnLst>
                <a:cxn ang="0">
                  <a:pos x="T0" y="T1"/>
                </a:cxn>
                <a:cxn ang="0">
                  <a:pos x="T2" y="T3"/>
                </a:cxn>
                <a:cxn ang="0">
                  <a:pos x="T4" y="T5"/>
                </a:cxn>
                <a:cxn ang="0">
                  <a:pos x="T6" y="T7"/>
                </a:cxn>
                <a:cxn ang="0">
                  <a:pos x="T8" y="T9"/>
                </a:cxn>
                <a:cxn ang="0">
                  <a:pos x="T10" y="T11"/>
                </a:cxn>
                <a:cxn ang="0">
                  <a:pos x="T12" y="T13"/>
                </a:cxn>
              </a:cxnLst>
              <a:rect l="0" t="0" r="r" b="b"/>
              <a:pathLst>
                <a:path w="224" h="176">
                  <a:moveTo>
                    <a:pt x="15" y="166"/>
                  </a:moveTo>
                  <a:lnTo>
                    <a:pt x="15" y="0"/>
                  </a:lnTo>
                  <a:lnTo>
                    <a:pt x="0" y="0"/>
                  </a:lnTo>
                  <a:lnTo>
                    <a:pt x="0" y="176"/>
                  </a:lnTo>
                  <a:lnTo>
                    <a:pt x="224" y="176"/>
                  </a:lnTo>
                  <a:lnTo>
                    <a:pt x="224" y="166"/>
                  </a:lnTo>
                  <a:lnTo>
                    <a:pt x="15" y="166"/>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1800"/>
            </a:p>
          </p:txBody>
        </p:sp>
        <p:sp>
          <p:nvSpPr>
            <p:cNvPr id="152" name="Rectangle 129"/>
            <p:cNvSpPr>
              <a:spLocks noChangeArrowheads="1"/>
            </p:cNvSpPr>
            <p:nvPr userDrawn="1"/>
          </p:nvSpPr>
          <p:spPr bwMode="auto">
            <a:xfrm>
              <a:off x="7256463" y="3084513"/>
              <a:ext cx="66675" cy="92075"/>
            </a:xfrm>
            <a:prstGeom prst="rect">
              <a:avLst/>
            </a:prstGeom>
            <a:solidFill>
              <a:srgbClr val="004D7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CA" sz="1800"/>
            </a:p>
          </p:txBody>
        </p:sp>
        <p:sp>
          <p:nvSpPr>
            <p:cNvPr id="153" name="Rectangle 130"/>
            <p:cNvSpPr>
              <a:spLocks noChangeArrowheads="1"/>
            </p:cNvSpPr>
            <p:nvPr userDrawn="1"/>
          </p:nvSpPr>
          <p:spPr bwMode="auto">
            <a:xfrm>
              <a:off x="7337425" y="3076575"/>
              <a:ext cx="66675" cy="100013"/>
            </a:xfrm>
            <a:prstGeom prst="rect">
              <a:avLst/>
            </a:prstGeom>
            <a:solidFill>
              <a:srgbClr val="004D7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CA" sz="1800"/>
            </a:p>
          </p:txBody>
        </p:sp>
        <p:sp>
          <p:nvSpPr>
            <p:cNvPr id="154" name="Rectangle 131"/>
            <p:cNvSpPr>
              <a:spLocks noChangeArrowheads="1"/>
            </p:cNvSpPr>
            <p:nvPr userDrawn="1"/>
          </p:nvSpPr>
          <p:spPr bwMode="auto">
            <a:xfrm>
              <a:off x="7423150" y="3025775"/>
              <a:ext cx="65088" cy="150813"/>
            </a:xfrm>
            <a:prstGeom prst="rect">
              <a:avLst/>
            </a:prstGeom>
            <a:solidFill>
              <a:srgbClr val="004D7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CA" sz="1800"/>
            </a:p>
          </p:txBody>
        </p:sp>
        <p:sp>
          <p:nvSpPr>
            <p:cNvPr id="155" name="Rectangle 132"/>
            <p:cNvSpPr>
              <a:spLocks noChangeArrowheads="1"/>
            </p:cNvSpPr>
            <p:nvPr userDrawn="1"/>
          </p:nvSpPr>
          <p:spPr bwMode="auto">
            <a:xfrm>
              <a:off x="7504113" y="2960688"/>
              <a:ext cx="65088" cy="215900"/>
            </a:xfrm>
            <a:prstGeom prst="rect">
              <a:avLst/>
            </a:prstGeom>
            <a:solidFill>
              <a:srgbClr val="004D7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CA" sz="1800"/>
            </a:p>
          </p:txBody>
        </p:sp>
        <p:sp>
          <p:nvSpPr>
            <p:cNvPr id="156" name="Freeform 133"/>
            <p:cNvSpPr>
              <a:spLocks/>
            </p:cNvSpPr>
            <p:nvPr userDrawn="1"/>
          </p:nvSpPr>
          <p:spPr bwMode="auto">
            <a:xfrm>
              <a:off x="7280275" y="2925763"/>
              <a:ext cx="169863" cy="119063"/>
            </a:xfrm>
            <a:custGeom>
              <a:avLst/>
              <a:gdLst>
                <a:gd name="T0" fmla="*/ 10 w 107"/>
                <a:gd name="T1" fmla="*/ 75 h 75"/>
                <a:gd name="T2" fmla="*/ 71 w 107"/>
                <a:gd name="T3" fmla="*/ 36 h 75"/>
                <a:gd name="T4" fmla="*/ 78 w 107"/>
                <a:gd name="T5" fmla="*/ 49 h 75"/>
                <a:gd name="T6" fmla="*/ 107 w 107"/>
                <a:gd name="T7" fmla="*/ 0 h 75"/>
                <a:gd name="T8" fmla="*/ 53 w 107"/>
                <a:gd name="T9" fmla="*/ 10 h 75"/>
                <a:gd name="T10" fmla="*/ 61 w 107"/>
                <a:gd name="T11" fmla="*/ 19 h 75"/>
                <a:gd name="T12" fmla="*/ 0 w 107"/>
                <a:gd name="T13" fmla="*/ 61 h 75"/>
                <a:gd name="T14" fmla="*/ 10 w 107"/>
                <a:gd name="T15" fmla="*/ 75 h 7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7" h="75">
                  <a:moveTo>
                    <a:pt x="10" y="75"/>
                  </a:moveTo>
                  <a:lnTo>
                    <a:pt x="71" y="36"/>
                  </a:lnTo>
                  <a:lnTo>
                    <a:pt x="78" y="49"/>
                  </a:lnTo>
                  <a:lnTo>
                    <a:pt x="107" y="0"/>
                  </a:lnTo>
                  <a:lnTo>
                    <a:pt x="53" y="10"/>
                  </a:lnTo>
                  <a:lnTo>
                    <a:pt x="61" y="19"/>
                  </a:lnTo>
                  <a:lnTo>
                    <a:pt x="0" y="61"/>
                  </a:lnTo>
                  <a:lnTo>
                    <a:pt x="10" y="75"/>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1800"/>
            </a:p>
          </p:txBody>
        </p:sp>
      </p:grpSp>
      <p:grpSp>
        <p:nvGrpSpPr>
          <p:cNvPr id="157" name="Group 156"/>
          <p:cNvGrpSpPr/>
          <p:nvPr userDrawn="1"/>
        </p:nvGrpSpPr>
        <p:grpSpPr>
          <a:xfrm>
            <a:off x="2482852" y="2570163"/>
            <a:ext cx="704849" cy="495300"/>
            <a:chOff x="1862138" y="2570163"/>
            <a:chExt cx="528637" cy="495300"/>
          </a:xfrm>
        </p:grpSpPr>
        <p:sp>
          <p:nvSpPr>
            <p:cNvPr id="158" name="Freeform 90"/>
            <p:cNvSpPr>
              <a:spLocks/>
            </p:cNvSpPr>
            <p:nvPr userDrawn="1"/>
          </p:nvSpPr>
          <p:spPr bwMode="auto">
            <a:xfrm>
              <a:off x="2155825" y="2717800"/>
              <a:ext cx="200025" cy="107950"/>
            </a:xfrm>
            <a:custGeom>
              <a:avLst/>
              <a:gdLst>
                <a:gd name="T0" fmla="*/ 42 w 52"/>
                <a:gd name="T1" fmla="*/ 1 h 28"/>
                <a:gd name="T2" fmla="*/ 5 w 52"/>
                <a:gd name="T3" fmla="*/ 11 h 28"/>
                <a:gd name="T4" fmla="*/ 0 w 52"/>
                <a:gd name="T5" fmla="*/ 28 h 28"/>
                <a:gd name="T6" fmla="*/ 46 w 52"/>
                <a:gd name="T7" fmla="*/ 16 h 28"/>
                <a:gd name="T8" fmla="*/ 51 w 52"/>
                <a:gd name="T9" fmla="*/ 7 h 28"/>
                <a:gd name="T10" fmla="*/ 42 w 52"/>
                <a:gd name="T11" fmla="*/ 1 h 28"/>
              </a:gdLst>
              <a:ahLst/>
              <a:cxnLst>
                <a:cxn ang="0">
                  <a:pos x="T0" y="T1"/>
                </a:cxn>
                <a:cxn ang="0">
                  <a:pos x="T2" y="T3"/>
                </a:cxn>
                <a:cxn ang="0">
                  <a:pos x="T4" y="T5"/>
                </a:cxn>
                <a:cxn ang="0">
                  <a:pos x="T6" y="T7"/>
                </a:cxn>
                <a:cxn ang="0">
                  <a:pos x="T8" y="T9"/>
                </a:cxn>
                <a:cxn ang="0">
                  <a:pos x="T10" y="T11"/>
                </a:cxn>
              </a:cxnLst>
              <a:rect l="0" t="0" r="r" b="b"/>
              <a:pathLst>
                <a:path w="52" h="28">
                  <a:moveTo>
                    <a:pt x="42" y="1"/>
                  </a:moveTo>
                  <a:cubicBezTo>
                    <a:pt x="5" y="11"/>
                    <a:pt x="5" y="11"/>
                    <a:pt x="5" y="11"/>
                  </a:cubicBezTo>
                  <a:cubicBezTo>
                    <a:pt x="0" y="28"/>
                    <a:pt x="0" y="28"/>
                    <a:pt x="0" y="28"/>
                  </a:cubicBezTo>
                  <a:cubicBezTo>
                    <a:pt x="46" y="16"/>
                    <a:pt x="46" y="16"/>
                    <a:pt x="46" y="16"/>
                  </a:cubicBezTo>
                  <a:cubicBezTo>
                    <a:pt x="50" y="15"/>
                    <a:pt x="52" y="11"/>
                    <a:pt x="51" y="7"/>
                  </a:cubicBezTo>
                  <a:cubicBezTo>
                    <a:pt x="50" y="2"/>
                    <a:pt x="46" y="0"/>
                    <a:pt x="42" y="1"/>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1800"/>
            </a:p>
          </p:txBody>
        </p:sp>
        <p:sp>
          <p:nvSpPr>
            <p:cNvPr id="159" name="Freeform 91"/>
            <p:cNvSpPr>
              <a:spLocks noEditPoints="1"/>
            </p:cNvSpPr>
            <p:nvPr userDrawn="1"/>
          </p:nvSpPr>
          <p:spPr bwMode="auto">
            <a:xfrm>
              <a:off x="1862138" y="2570163"/>
              <a:ext cx="347663" cy="495300"/>
            </a:xfrm>
            <a:custGeom>
              <a:avLst/>
              <a:gdLst>
                <a:gd name="T0" fmla="*/ 88 w 90"/>
                <a:gd name="T1" fmla="*/ 11 h 128"/>
                <a:gd name="T2" fmla="*/ 88 w 90"/>
                <a:gd name="T3" fmla="*/ 11 h 128"/>
                <a:gd name="T4" fmla="*/ 89 w 90"/>
                <a:gd name="T5" fmla="*/ 10 h 128"/>
                <a:gd name="T6" fmla="*/ 83 w 90"/>
                <a:gd name="T7" fmla="*/ 1 h 128"/>
                <a:gd name="T8" fmla="*/ 74 w 90"/>
                <a:gd name="T9" fmla="*/ 6 h 128"/>
                <a:gd name="T10" fmla="*/ 61 w 90"/>
                <a:gd name="T11" fmla="*/ 54 h 128"/>
                <a:gd name="T12" fmla="*/ 42 w 90"/>
                <a:gd name="T13" fmla="*/ 59 h 128"/>
                <a:gd name="T14" fmla="*/ 17 w 90"/>
                <a:gd name="T15" fmla="*/ 49 h 128"/>
                <a:gd name="T16" fmla="*/ 7 w 90"/>
                <a:gd name="T17" fmla="*/ 54 h 128"/>
                <a:gd name="T18" fmla="*/ 2 w 90"/>
                <a:gd name="T19" fmla="*/ 75 h 128"/>
                <a:gd name="T20" fmla="*/ 28 w 90"/>
                <a:gd name="T21" fmla="*/ 91 h 128"/>
                <a:gd name="T22" fmla="*/ 38 w 90"/>
                <a:gd name="T23" fmla="*/ 85 h 128"/>
                <a:gd name="T24" fmla="*/ 38 w 90"/>
                <a:gd name="T25" fmla="*/ 85 h 128"/>
                <a:gd name="T26" fmla="*/ 44 w 90"/>
                <a:gd name="T27" fmla="*/ 69 h 128"/>
                <a:gd name="T28" fmla="*/ 64 w 90"/>
                <a:gd name="T29" fmla="*/ 64 h 128"/>
                <a:gd name="T30" fmla="*/ 59 w 90"/>
                <a:gd name="T31" fmla="*/ 84 h 128"/>
                <a:gd name="T32" fmla="*/ 43 w 90"/>
                <a:gd name="T33" fmla="*/ 90 h 128"/>
                <a:gd name="T34" fmla="*/ 37 w 90"/>
                <a:gd name="T35" fmla="*/ 100 h 128"/>
                <a:gd name="T36" fmla="*/ 39 w 90"/>
                <a:gd name="T37" fmla="*/ 116 h 128"/>
                <a:gd name="T38" fmla="*/ 53 w 90"/>
                <a:gd name="T39" fmla="*/ 126 h 128"/>
                <a:gd name="T40" fmla="*/ 74 w 90"/>
                <a:gd name="T41" fmla="*/ 121 h 128"/>
                <a:gd name="T42" fmla="*/ 79 w 90"/>
                <a:gd name="T43" fmla="*/ 111 h 128"/>
                <a:gd name="T44" fmla="*/ 77 w 90"/>
                <a:gd name="T45" fmla="*/ 94 h 128"/>
                <a:gd name="T46" fmla="*/ 68 w 90"/>
                <a:gd name="T47" fmla="*/ 86 h 128"/>
                <a:gd name="T48" fmla="*/ 88 w 90"/>
                <a:gd name="T49" fmla="*/ 11 h 128"/>
                <a:gd name="T50" fmla="*/ 71 w 90"/>
                <a:gd name="T51" fmla="*/ 54 h 128"/>
                <a:gd name="T52" fmla="*/ 71 w 90"/>
                <a:gd name="T53" fmla="*/ 59 h 128"/>
                <a:gd name="T54" fmla="*/ 66 w 90"/>
                <a:gd name="T55" fmla="*/ 59 h 128"/>
                <a:gd name="T56" fmla="*/ 66 w 90"/>
                <a:gd name="T57" fmla="*/ 54 h 128"/>
                <a:gd name="T58" fmla="*/ 71 w 90"/>
                <a:gd name="T59" fmla="*/ 54 h 128"/>
                <a:gd name="T60" fmla="*/ 33 w 90"/>
                <a:gd name="T61" fmla="*/ 80 h 128"/>
                <a:gd name="T62" fmla="*/ 26 w 90"/>
                <a:gd name="T63" fmla="*/ 84 h 128"/>
                <a:gd name="T64" fmla="*/ 8 w 90"/>
                <a:gd name="T65" fmla="*/ 73 h 128"/>
                <a:gd name="T66" fmla="*/ 12 w 90"/>
                <a:gd name="T67" fmla="*/ 59 h 128"/>
                <a:gd name="T68" fmla="*/ 19 w 90"/>
                <a:gd name="T69" fmla="*/ 55 h 128"/>
                <a:gd name="T70" fmla="*/ 37 w 90"/>
                <a:gd name="T71" fmla="*/ 66 h 128"/>
                <a:gd name="T72" fmla="*/ 33 w 90"/>
                <a:gd name="T73" fmla="*/ 80 h 128"/>
                <a:gd name="T74" fmla="*/ 71 w 90"/>
                <a:gd name="T75" fmla="*/ 98 h 128"/>
                <a:gd name="T76" fmla="*/ 72 w 90"/>
                <a:gd name="T77" fmla="*/ 109 h 128"/>
                <a:gd name="T78" fmla="*/ 69 w 90"/>
                <a:gd name="T79" fmla="*/ 116 h 128"/>
                <a:gd name="T80" fmla="*/ 54 w 90"/>
                <a:gd name="T81" fmla="*/ 120 h 128"/>
                <a:gd name="T82" fmla="*/ 45 w 90"/>
                <a:gd name="T83" fmla="*/ 113 h 128"/>
                <a:gd name="T84" fmla="*/ 44 w 90"/>
                <a:gd name="T85" fmla="*/ 102 h 128"/>
                <a:gd name="T86" fmla="*/ 48 w 90"/>
                <a:gd name="T87" fmla="*/ 95 h 128"/>
                <a:gd name="T88" fmla="*/ 62 w 90"/>
                <a:gd name="T89" fmla="*/ 91 h 128"/>
                <a:gd name="T90" fmla="*/ 71 w 90"/>
                <a:gd name="T91" fmla="*/ 98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90" h="128">
                  <a:moveTo>
                    <a:pt x="88" y="11"/>
                  </a:moveTo>
                  <a:cubicBezTo>
                    <a:pt x="88" y="11"/>
                    <a:pt x="88" y="11"/>
                    <a:pt x="88" y="11"/>
                  </a:cubicBezTo>
                  <a:cubicBezTo>
                    <a:pt x="89" y="10"/>
                    <a:pt x="89" y="10"/>
                    <a:pt x="89" y="10"/>
                  </a:cubicBezTo>
                  <a:cubicBezTo>
                    <a:pt x="90" y="6"/>
                    <a:pt x="87" y="2"/>
                    <a:pt x="83" y="1"/>
                  </a:cubicBezTo>
                  <a:cubicBezTo>
                    <a:pt x="79" y="0"/>
                    <a:pt x="75" y="2"/>
                    <a:pt x="74" y="6"/>
                  </a:cubicBezTo>
                  <a:cubicBezTo>
                    <a:pt x="61" y="54"/>
                    <a:pt x="61" y="54"/>
                    <a:pt x="61" y="54"/>
                  </a:cubicBezTo>
                  <a:cubicBezTo>
                    <a:pt x="42" y="59"/>
                    <a:pt x="42" y="59"/>
                    <a:pt x="42" y="59"/>
                  </a:cubicBezTo>
                  <a:cubicBezTo>
                    <a:pt x="37" y="51"/>
                    <a:pt x="27" y="46"/>
                    <a:pt x="17" y="49"/>
                  </a:cubicBezTo>
                  <a:cubicBezTo>
                    <a:pt x="13" y="50"/>
                    <a:pt x="10" y="52"/>
                    <a:pt x="7" y="54"/>
                  </a:cubicBezTo>
                  <a:cubicBezTo>
                    <a:pt x="2" y="60"/>
                    <a:pt x="0" y="68"/>
                    <a:pt x="2" y="75"/>
                  </a:cubicBezTo>
                  <a:cubicBezTo>
                    <a:pt x="5" y="87"/>
                    <a:pt x="17" y="94"/>
                    <a:pt x="28" y="91"/>
                  </a:cubicBezTo>
                  <a:cubicBezTo>
                    <a:pt x="32" y="90"/>
                    <a:pt x="35" y="88"/>
                    <a:pt x="38" y="85"/>
                  </a:cubicBezTo>
                  <a:cubicBezTo>
                    <a:pt x="38" y="85"/>
                    <a:pt x="38" y="85"/>
                    <a:pt x="38" y="85"/>
                  </a:cubicBezTo>
                  <a:cubicBezTo>
                    <a:pt x="42" y="81"/>
                    <a:pt x="44" y="75"/>
                    <a:pt x="44" y="69"/>
                  </a:cubicBezTo>
                  <a:cubicBezTo>
                    <a:pt x="64" y="64"/>
                    <a:pt x="64" y="64"/>
                    <a:pt x="64" y="64"/>
                  </a:cubicBezTo>
                  <a:cubicBezTo>
                    <a:pt x="59" y="84"/>
                    <a:pt x="59" y="84"/>
                    <a:pt x="59" y="84"/>
                  </a:cubicBezTo>
                  <a:cubicBezTo>
                    <a:pt x="53" y="83"/>
                    <a:pt x="47" y="86"/>
                    <a:pt x="43" y="90"/>
                  </a:cubicBezTo>
                  <a:cubicBezTo>
                    <a:pt x="40" y="93"/>
                    <a:pt x="38" y="96"/>
                    <a:pt x="37" y="100"/>
                  </a:cubicBezTo>
                  <a:cubicBezTo>
                    <a:pt x="36" y="105"/>
                    <a:pt x="36" y="111"/>
                    <a:pt x="39" y="116"/>
                  </a:cubicBezTo>
                  <a:cubicBezTo>
                    <a:pt x="42" y="121"/>
                    <a:pt x="47" y="125"/>
                    <a:pt x="53" y="126"/>
                  </a:cubicBezTo>
                  <a:cubicBezTo>
                    <a:pt x="60" y="128"/>
                    <a:pt x="68" y="126"/>
                    <a:pt x="74" y="121"/>
                  </a:cubicBezTo>
                  <a:cubicBezTo>
                    <a:pt x="76" y="118"/>
                    <a:pt x="78" y="115"/>
                    <a:pt x="79" y="111"/>
                  </a:cubicBezTo>
                  <a:cubicBezTo>
                    <a:pt x="81" y="105"/>
                    <a:pt x="80" y="100"/>
                    <a:pt x="77" y="94"/>
                  </a:cubicBezTo>
                  <a:cubicBezTo>
                    <a:pt x="75" y="91"/>
                    <a:pt x="72" y="88"/>
                    <a:pt x="68" y="86"/>
                  </a:cubicBezTo>
                  <a:lnTo>
                    <a:pt x="88" y="11"/>
                  </a:lnTo>
                  <a:close/>
                  <a:moveTo>
                    <a:pt x="71" y="54"/>
                  </a:moveTo>
                  <a:cubicBezTo>
                    <a:pt x="72" y="55"/>
                    <a:pt x="72" y="58"/>
                    <a:pt x="71" y="59"/>
                  </a:cubicBezTo>
                  <a:cubicBezTo>
                    <a:pt x="70" y="60"/>
                    <a:pt x="67" y="60"/>
                    <a:pt x="66" y="59"/>
                  </a:cubicBezTo>
                  <a:cubicBezTo>
                    <a:pt x="65" y="58"/>
                    <a:pt x="65" y="55"/>
                    <a:pt x="66" y="54"/>
                  </a:cubicBezTo>
                  <a:cubicBezTo>
                    <a:pt x="67" y="53"/>
                    <a:pt x="70" y="53"/>
                    <a:pt x="71" y="54"/>
                  </a:cubicBezTo>
                  <a:close/>
                  <a:moveTo>
                    <a:pt x="33" y="80"/>
                  </a:moveTo>
                  <a:cubicBezTo>
                    <a:pt x="31" y="82"/>
                    <a:pt x="29" y="83"/>
                    <a:pt x="26" y="84"/>
                  </a:cubicBezTo>
                  <a:cubicBezTo>
                    <a:pt x="19" y="86"/>
                    <a:pt x="10" y="81"/>
                    <a:pt x="8" y="73"/>
                  </a:cubicBezTo>
                  <a:cubicBezTo>
                    <a:pt x="7" y="68"/>
                    <a:pt x="8" y="63"/>
                    <a:pt x="12" y="59"/>
                  </a:cubicBezTo>
                  <a:cubicBezTo>
                    <a:pt x="14" y="57"/>
                    <a:pt x="16" y="56"/>
                    <a:pt x="19" y="55"/>
                  </a:cubicBezTo>
                  <a:cubicBezTo>
                    <a:pt x="27" y="53"/>
                    <a:pt x="35" y="58"/>
                    <a:pt x="37" y="66"/>
                  </a:cubicBezTo>
                  <a:cubicBezTo>
                    <a:pt x="38" y="71"/>
                    <a:pt x="37" y="76"/>
                    <a:pt x="33" y="80"/>
                  </a:cubicBezTo>
                  <a:close/>
                  <a:moveTo>
                    <a:pt x="71" y="98"/>
                  </a:moveTo>
                  <a:cubicBezTo>
                    <a:pt x="73" y="101"/>
                    <a:pt x="73" y="105"/>
                    <a:pt x="72" y="109"/>
                  </a:cubicBezTo>
                  <a:cubicBezTo>
                    <a:pt x="72" y="112"/>
                    <a:pt x="70" y="114"/>
                    <a:pt x="69" y="116"/>
                  </a:cubicBezTo>
                  <a:cubicBezTo>
                    <a:pt x="65" y="119"/>
                    <a:pt x="59" y="121"/>
                    <a:pt x="54" y="120"/>
                  </a:cubicBezTo>
                  <a:cubicBezTo>
                    <a:pt x="51" y="119"/>
                    <a:pt x="47" y="116"/>
                    <a:pt x="45" y="113"/>
                  </a:cubicBezTo>
                  <a:cubicBezTo>
                    <a:pt x="44" y="109"/>
                    <a:pt x="43" y="105"/>
                    <a:pt x="44" y="102"/>
                  </a:cubicBezTo>
                  <a:cubicBezTo>
                    <a:pt x="45" y="99"/>
                    <a:pt x="46" y="97"/>
                    <a:pt x="48" y="95"/>
                  </a:cubicBezTo>
                  <a:cubicBezTo>
                    <a:pt x="52" y="91"/>
                    <a:pt x="57" y="90"/>
                    <a:pt x="62" y="91"/>
                  </a:cubicBezTo>
                  <a:cubicBezTo>
                    <a:pt x="66" y="92"/>
                    <a:pt x="69" y="95"/>
                    <a:pt x="71" y="98"/>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1800"/>
            </a:p>
          </p:txBody>
        </p:sp>
        <p:sp>
          <p:nvSpPr>
            <p:cNvPr id="160" name="Freeform 134"/>
            <p:cNvSpPr>
              <a:spLocks/>
            </p:cNvSpPr>
            <p:nvPr userDrawn="1"/>
          </p:nvSpPr>
          <p:spPr bwMode="auto">
            <a:xfrm>
              <a:off x="2390775" y="2952750"/>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1800"/>
            </a:p>
          </p:txBody>
        </p:sp>
      </p:grpSp>
      <p:sp>
        <p:nvSpPr>
          <p:cNvPr id="161" name="Freeform 135"/>
          <p:cNvSpPr>
            <a:spLocks noEditPoints="1"/>
          </p:cNvSpPr>
          <p:nvPr userDrawn="1"/>
        </p:nvSpPr>
        <p:spPr bwMode="auto">
          <a:xfrm>
            <a:off x="3187700" y="2709863"/>
            <a:ext cx="516467" cy="388938"/>
          </a:xfrm>
          <a:custGeom>
            <a:avLst/>
            <a:gdLst>
              <a:gd name="T0" fmla="*/ 53 w 100"/>
              <a:gd name="T1" fmla="*/ 85 h 101"/>
              <a:gd name="T2" fmla="*/ 53 w 100"/>
              <a:gd name="T3" fmla="*/ 20 h 101"/>
              <a:gd name="T4" fmla="*/ 58 w 100"/>
              <a:gd name="T5" fmla="*/ 13 h 101"/>
              <a:gd name="T6" fmla="*/ 58 w 100"/>
              <a:gd name="T7" fmla="*/ 11 h 101"/>
              <a:gd name="T8" fmla="*/ 84 w 100"/>
              <a:gd name="T9" fmla="*/ 4 h 101"/>
              <a:gd name="T10" fmla="*/ 69 w 100"/>
              <a:gd name="T11" fmla="*/ 43 h 101"/>
              <a:gd name="T12" fmla="*/ 69 w 100"/>
              <a:gd name="T13" fmla="*/ 43 h 101"/>
              <a:gd name="T14" fmla="*/ 84 w 100"/>
              <a:gd name="T15" fmla="*/ 56 h 101"/>
              <a:gd name="T16" fmla="*/ 100 w 100"/>
              <a:gd name="T17" fmla="*/ 43 h 101"/>
              <a:gd name="T18" fmla="*/ 100 w 100"/>
              <a:gd name="T19" fmla="*/ 43 h 101"/>
              <a:gd name="T20" fmla="*/ 85 w 100"/>
              <a:gd name="T21" fmla="*/ 4 h 101"/>
              <a:gd name="T22" fmla="*/ 86 w 100"/>
              <a:gd name="T23" fmla="*/ 3 h 101"/>
              <a:gd name="T24" fmla="*/ 85 w 100"/>
              <a:gd name="T25" fmla="*/ 0 h 101"/>
              <a:gd name="T26" fmla="*/ 57 w 100"/>
              <a:gd name="T27" fmla="*/ 9 h 101"/>
              <a:gd name="T28" fmla="*/ 50 w 100"/>
              <a:gd name="T29" fmla="*/ 5 h 101"/>
              <a:gd name="T30" fmla="*/ 42 w 100"/>
              <a:gd name="T31" fmla="*/ 13 h 101"/>
              <a:gd name="T32" fmla="*/ 42 w 100"/>
              <a:gd name="T33" fmla="*/ 14 h 101"/>
              <a:gd name="T34" fmla="*/ 13 w 100"/>
              <a:gd name="T35" fmla="*/ 22 h 101"/>
              <a:gd name="T36" fmla="*/ 14 w 100"/>
              <a:gd name="T37" fmla="*/ 25 h 101"/>
              <a:gd name="T38" fmla="*/ 15 w 100"/>
              <a:gd name="T39" fmla="*/ 25 h 101"/>
              <a:gd name="T40" fmla="*/ 0 w 100"/>
              <a:gd name="T41" fmla="*/ 63 h 101"/>
              <a:gd name="T42" fmla="*/ 0 w 100"/>
              <a:gd name="T43" fmla="*/ 63 h 101"/>
              <a:gd name="T44" fmla="*/ 16 w 100"/>
              <a:gd name="T45" fmla="*/ 77 h 101"/>
              <a:gd name="T46" fmla="*/ 31 w 100"/>
              <a:gd name="T47" fmla="*/ 63 h 101"/>
              <a:gd name="T48" fmla="*/ 31 w 100"/>
              <a:gd name="T49" fmla="*/ 63 h 101"/>
              <a:gd name="T50" fmla="*/ 16 w 100"/>
              <a:gd name="T51" fmla="*/ 24 h 101"/>
              <a:gd name="T52" fmla="*/ 43 w 100"/>
              <a:gd name="T53" fmla="*/ 17 h 101"/>
              <a:gd name="T54" fmla="*/ 48 w 100"/>
              <a:gd name="T55" fmla="*/ 20 h 101"/>
              <a:gd name="T56" fmla="*/ 48 w 100"/>
              <a:gd name="T57" fmla="*/ 85 h 101"/>
              <a:gd name="T58" fmla="*/ 0 w 100"/>
              <a:gd name="T59" fmla="*/ 101 h 101"/>
              <a:gd name="T60" fmla="*/ 100 w 100"/>
              <a:gd name="T61" fmla="*/ 101 h 101"/>
              <a:gd name="T62" fmla="*/ 53 w 100"/>
              <a:gd name="T63" fmla="*/ 85 h 101"/>
              <a:gd name="T64" fmla="*/ 96 w 100"/>
              <a:gd name="T65" fmla="*/ 40 h 101"/>
              <a:gd name="T66" fmla="*/ 73 w 100"/>
              <a:gd name="T67" fmla="*/ 40 h 101"/>
              <a:gd name="T68" fmla="*/ 85 w 100"/>
              <a:gd name="T69" fmla="*/ 9 h 101"/>
              <a:gd name="T70" fmla="*/ 96 w 100"/>
              <a:gd name="T71" fmla="*/ 40 h 101"/>
              <a:gd name="T72" fmla="*/ 27 w 100"/>
              <a:gd name="T73" fmla="*/ 61 h 101"/>
              <a:gd name="T74" fmla="*/ 4 w 100"/>
              <a:gd name="T75" fmla="*/ 61 h 101"/>
              <a:gd name="T76" fmla="*/ 16 w 100"/>
              <a:gd name="T77" fmla="*/ 30 h 101"/>
              <a:gd name="T78" fmla="*/ 27 w 100"/>
              <a:gd name="T79" fmla="*/ 61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00" h="101">
                <a:moveTo>
                  <a:pt x="53" y="85"/>
                </a:moveTo>
                <a:cubicBezTo>
                  <a:pt x="53" y="20"/>
                  <a:pt x="53" y="20"/>
                  <a:pt x="53" y="20"/>
                </a:cubicBezTo>
                <a:cubicBezTo>
                  <a:pt x="56" y="19"/>
                  <a:pt x="58" y="16"/>
                  <a:pt x="58" y="13"/>
                </a:cubicBezTo>
                <a:cubicBezTo>
                  <a:pt x="58" y="12"/>
                  <a:pt x="58" y="12"/>
                  <a:pt x="58" y="11"/>
                </a:cubicBezTo>
                <a:cubicBezTo>
                  <a:pt x="84" y="4"/>
                  <a:pt x="84" y="4"/>
                  <a:pt x="84" y="4"/>
                </a:cubicBezTo>
                <a:cubicBezTo>
                  <a:pt x="69" y="43"/>
                  <a:pt x="69" y="43"/>
                  <a:pt x="69" y="43"/>
                </a:cubicBezTo>
                <a:cubicBezTo>
                  <a:pt x="69" y="43"/>
                  <a:pt x="69" y="43"/>
                  <a:pt x="69" y="43"/>
                </a:cubicBezTo>
                <a:cubicBezTo>
                  <a:pt x="69" y="50"/>
                  <a:pt x="76" y="56"/>
                  <a:pt x="84" y="56"/>
                </a:cubicBezTo>
                <a:cubicBezTo>
                  <a:pt x="93" y="56"/>
                  <a:pt x="100" y="50"/>
                  <a:pt x="100" y="43"/>
                </a:cubicBezTo>
                <a:cubicBezTo>
                  <a:pt x="100" y="43"/>
                  <a:pt x="100" y="43"/>
                  <a:pt x="100" y="43"/>
                </a:cubicBezTo>
                <a:cubicBezTo>
                  <a:pt x="85" y="4"/>
                  <a:pt x="85" y="4"/>
                  <a:pt x="85" y="4"/>
                </a:cubicBezTo>
                <a:cubicBezTo>
                  <a:pt x="86" y="3"/>
                  <a:pt x="86" y="3"/>
                  <a:pt x="86" y="3"/>
                </a:cubicBezTo>
                <a:cubicBezTo>
                  <a:pt x="85" y="0"/>
                  <a:pt x="85" y="0"/>
                  <a:pt x="85" y="0"/>
                </a:cubicBezTo>
                <a:cubicBezTo>
                  <a:pt x="57" y="9"/>
                  <a:pt x="57" y="9"/>
                  <a:pt x="57" y="9"/>
                </a:cubicBezTo>
                <a:cubicBezTo>
                  <a:pt x="55" y="6"/>
                  <a:pt x="53" y="5"/>
                  <a:pt x="50" y="5"/>
                </a:cubicBezTo>
                <a:cubicBezTo>
                  <a:pt x="46" y="5"/>
                  <a:pt x="42" y="9"/>
                  <a:pt x="42" y="13"/>
                </a:cubicBezTo>
                <a:cubicBezTo>
                  <a:pt x="42" y="13"/>
                  <a:pt x="42" y="13"/>
                  <a:pt x="42" y="14"/>
                </a:cubicBezTo>
                <a:cubicBezTo>
                  <a:pt x="13" y="22"/>
                  <a:pt x="13" y="22"/>
                  <a:pt x="13" y="22"/>
                </a:cubicBezTo>
                <a:cubicBezTo>
                  <a:pt x="14" y="25"/>
                  <a:pt x="14" y="25"/>
                  <a:pt x="14" y="25"/>
                </a:cubicBezTo>
                <a:cubicBezTo>
                  <a:pt x="15" y="25"/>
                  <a:pt x="15" y="25"/>
                  <a:pt x="15" y="25"/>
                </a:cubicBezTo>
                <a:cubicBezTo>
                  <a:pt x="0" y="63"/>
                  <a:pt x="0" y="63"/>
                  <a:pt x="0" y="63"/>
                </a:cubicBezTo>
                <a:cubicBezTo>
                  <a:pt x="0" y="63"/>
                  <a:pt x="0" y="63"/>
                  <a:pt x="0" y="63"/>
                </a:cubicBezTo>
                <a:cubicBezTo>
                  <a:pt x="0" y="71"/>
                  <a:pt x="7" y="77"/>
                  <a:pt x="16" y="77"/>
                </a:cubicBezTo>
                <a:cubicBezTo>
                  <a:pt x="24" y="77"/>
                  <a:pt x="31" y="71"/>
                  <a:pt x="31" y="63"/>
                </a:cubicBezTo>
                <a:cubicBezTo>
                  <a:pt x="31" y="63"/>
                  <a:pt x="31" y="63"/>
                  <a:pt x="31" y="63"/>
                </a:cubicBezTo>
                <a:cubicBezTo>
                  <a:pt x="16" y="24"/>
                  <a:pt x="16" y="24"/>
                  <a:pt x="16" y="24"/>
                </a:cubicBezTo>
                <a:cubicBezTo>
                  <a:pt x="43" y="17"/>
                  <a:pt x="43" y="17"/>
                  <a:pt x="43" y="17"/>
                </a:cubicBezTo>
                <a:cubicBezTo>
                  <a:pt x="44" y="18"/>
                  <a:pt x="46" y="20"/>
                  <a:pt x="48" y="20"/>
                </a:cubicBezTo>
                <a:cubicBezTo>
                  <a:pt x="48" y="85"/>
                  <a:pt x="48" y="85"/>
                  <a:pt x="48" y="85"/>
                </a:cubicBezTo>
                <a:cubicBezTo>
                  <a:pt x="21" y="86"/>
                  <a:pt x="0" y="93"/>
                  <a:pt x="0" y="101"/>
                </a:cubicBezTo>
                <a:cubicBezTo>
                  <a:pt x="100" y="101"/>
                  <a:pt x="100" y="101"/>
                  <a:pt x="100" y="101"/>
                </a:cubicBezTo>
                <a:cubicBezTo>
                  <a:pt x="100" y="93"/>
                  <a:pt x="79" y="86"/>
                  <a:pt x="53" y="85"/>
                </a:cubicBezTo>
                <a:close/>
                <a:moveTo>
                  <a:pt x="96" y="40"/>
                </a:moveTo>
                <a:cubicBezTo>
                  <a:pt x="73" y="40"/>
                  <a:pt x="73" y="40"/>
                  <a:pt x="73" y="40"/>
                </a:cubicBezTo>
                <a:cubicBezTo>
                  <a:pt x="85" y="9"/>
                  <a:pt x="85" y="9"/>
                  <a:pt x="85" y="9"/>
                </a:cubicBezTo>
                <a:lnTo>
                  <a:pt x="96" y="40"/>
                </a:lnTo>
                <a:close/>
                <a:moveTo>
                  <a:pt x="27" y="61"/>
                </a:moveTo>
                <a:cubicBezTo>
                  <a:pt x="4" y="61"/>
                  <a:pt x="4" y="61"/>
                  <a:pt x="4" y="61"/>
                </a:cubicBezTo>
                <a:cubicBezTo>
                  <a:pt x="16" y="30"/>
                  <a:pt x="16" y="30"/>
                  <a:pt x="16" y="30"/>
                </a:cubicBezTo>
                <a:lnTo>
                  <a:pt x="27" y="61"/>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1800"/>
          </a:p>
        </p:txBody>
      </p:sp>
      <p:sp>
        <p:nvSpPr>
          <p:cNvPr id="162" name="Freeform 136"/>
          <p:cNvSpPr>
            <a:spLocks/>
          </p:cNvSpPr>
          <p:nvPr userDrawn="1"/>
        </p:nvSpPr>
        <p:spPr bwMode="auto">
          <a:xfrm>
            <a:off x="3543300" y="2874963"/>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1800"/>
          </a:p>
        </p:txBody>
      </p:sp>
      <p:sp>
        <p:nvSpPr>
          <p:cNvPr id="163" name="Freeform 137"/>
          <p:cNvSpPr>
            <a:spLocks/>
          </p:cNvSpPr>
          <p:nvPr userDrawn="1"/>
        </p:nvSpPr>
        <p:spPr bwMode="auto">
          <a:xfrm>
            <a:off x="9685867" y="715964"/>
            <a:ext cx="516467" cy="390525"/>
          </a:xfrm>
          <a:custGeom>
            <a:avLst/>
            <a:gdLst>
              <a:gd name="T0" fmla="*/ 97 w 100"/>
              <a:gd name="T1" fmla="*/ 36 h 101"/>
              <a:gd name="T2" fmla="*/ 99 w 100"/>
              <a:gd name="T3" fmla="*/ 52 h 101"/>
              <a:gd name="T4" fmla="*/ 95 w 100"/>
              <a:gd name="T5" fmla="*/ 55 h 101"/>
              <a:gd name="T6" fmla="*/ 100 w 100"/>
              <a:gd name="T7" fmla="*/ 60 h 101"/>
              <a:gd name="T8" fmla="*/ 98 w 100"/>
              <a:gd name="T9" fmla="*/ 68 h 101"/>
              <a:gd name="T10" fmla="*/ 94 w 100"/>
              <a:gd name="T11" fmla="*/ 70 h 101"/>
              <a:gd name="T12" fmla="*/ 97 w 100"/>
              <a:gd name="T13" fmla="*/ 73 h 101"/>
              <a:gd name="T14" fmla="*/ 96 w 100"/>
              <a:gd name="T15" fmla="*/ 82 h 101"/>
              <a:gd name="T16" fmla="*/ 92 w 100"/>
              <a:gd name="T17" fmla="*/ 84 h 101"/>
              <a:gd name="T18" fmla="*/ 95 w 100"/>
              <a:gd name="T19" fmla="*/ 88 h 101"/>
              <a:gd name="T20" fmla="*/ 93 w 100"/>
              <a:gd name="T21" fmla="*/ 98 h 101"/>
              <a:gd name="T22" fmla="*/ 86 w 100"/>
              <a:gd name="T23" fmla="*/ 101 h 101"/>
              <a:gd name="T24" fmla="*/ 36 w 100"/>
              <a:gd name="T25" fmla="*/ 88 h 101"/>
              <a:gd name="T26" fmla="*/ 24 w 100"/>
              <a:gd name="T27" fmla="*/ 88 h 101"/>
              <a:gd name="T28" fmla="*/ 24 w 100"/>
              <a:gd name="T29" fmla="*/ 94 h 101"/>
              <a:gd name="T30" fmla="*/ 0 w 100"/>
              <a:gd name="T31" fmla="*/ 94 h 101"/>
              <a:gd name="T32" fmla="*/ 0 w 100"/>
              <a:gd name="T33" fmla="*/ 32 h 101"/>
              <a:gd name="T34" fmla="*/ 24 w 100"/>
              <a:gd name="T35" fmla="*/ 32 h 101"/>
              <a:gd name="T36" fmla="*/ 24 w 100"/>
              <a:gd name="T37" fmla="*/ 41 h 101"/>
              <a:gd name="T38" fmla="*/ 34 w 100"/>
              <a:gd name="T39" fmla="*/ 41 h 101"/>
              <a:gd name="T40" fmla="*/ 73 w 100"/>
              <a:gd name="T41" fmla="*/ 0 h 101"/>
              <a:gd name="T42" fmla="*/ 62 w 100"/>
              <a:gd name="T43" fmla="*/ 38 h 101"/>
              <a:gd name="T44" fmla="*/ 97 w 100"/>
              <a:gd name="T45" fmla="*/ 36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00" h="101">
                <a:moveTo>
                  <a:pt x="97" y="36"/>
                </a:moveTo>
                <a:cubicBezTo>
                  <a:pt x="99" y="52"/>
                  <a:pt x="99" y="52"/>
                  <a:pt x="99" y="52"/>
                </a:cubicBezTo>
                <a:cubicBezTo>
                  <a:pt x="95" y="55"/>
                  <a:pt x="95" y="55"/>
                  <a:pt x="95" y="55"/>
                </a:cubicBezTo>
                <a:cubicBezTo>
                  <a:pt x="100" y="60"/>
                  <a:pt x="100" y="60"/>
                  <a:pt x="100" y="60"/>
                </a:cubicBezTo>
                <a:cubicBezTo>
                  <a:pt x="98" y="68"/>
                  <a:pt x="98" y="68"/>
                  <a:pt x="98" y="68"/>
                </a:cubicBezTo>
                <a:cubicBezTo>
                  <a:pt x="94" y="70"/>
                  <a:pt x="94" y="70"/>
                  <a:pt x="94" y="70"/>
                </a:cubicBezTo>
                <a:cubicBezTo>
                  <a:pt x="97" y="73"/>
                  <a:pt x="97" y="73"/>
                  <a:pt x="97" y="73"/>
                </a:cubicBezTo>
                <a:cubicBezTo>
                  <a:pt x="96" y="82"/>
                  <a:pt x="96" y="82"/>
                  <a:pt x="96" y="82"/>
                </a:cubicBezTo>
                <a:cubicBezTo>
                  <a:pt x="92" y="84"/>
                  <a:pt x="92" y="84"/>
                  <a:pt x="92" y="84"/>
                </a:cubicBezTo>
                <a:cubicBezTo>
                  <a:pt x="95" y="88"/>
                  <a:pt x="95" y="88"/>
                  <a:pt x="95" y="88"/>
                </a:cubicBezTo>
                <a:cubicBezTo>
                  <a:pt x="93" y="98"/>
                  <a:pt x="93" y="98"/>
                  <a:pt x="93" y="98"/>
                </a:cubicBezTo>
                <a:cubicBezTo>
                  <a:pt x="86" y="101"/>
                  <a:pt x="86" y="101"/>
                  <a:pt x="86" y="101"/>
                </a:cubicBezTo>
                <a:cubicBezTo>
                  <a:pt x="36" y="88"/>
                  <a:pt x="36" y="88"/>
                  <a:pt x="36" y="88"/>
                </a:cubicBezTo>
                <a:cubicBezTo>
                  <a:pt x="24" y="88"/>
                  <a:pt x="24" y="88"/>
                  <a:pt x="24" y="88"/>
                </a:cubicBezTo>
                <a:cubicBezTo>
                  <a:pt x="24" y="94"/>
                  <a:pt x="24" y="94"/>
                  <a:pt x="24" y="94"/>
                </a:cubicBezTo>
                <a:cubicBezTo>
                  <a:pt x="0" y="94"/>
                  <a:pt x="0" y="94"/>
                  <a:pt x="0" y="94"/>
                </a:cubicBezTo>
                <a:cubicBezTo>
                  <a:pt x="0" y="32"/>
                  <a:pt x="0" y="32"/>
                  <a:pt x="0" y="32"/>
                </a:cubicBezTo>
                <a:cubicBezTo>
                  <a:pt x="24" y="32"/>
                  <a:pt x="24" y="32"/>
                  <a:pt x="24" y="32"/>
                </a:cubicBezTo>
                <a:cubicBezTo>
                  <a:pt x="24" y="41"/>
                  <a:pt x="24" y="41"/>
                  <a:pt x="24" y="41"/>
                </a:cubicBezTo>
                <a:cubicBezTo>
                  <a:pt x="34" y="41"/>
                  <a:pt x="34" y="41"/>
                  <a:pt x="34" y="41"/>
                </a:cubicBezTo>
                <a:cubicBezTo>
                  <a:pt x="73" y="0"/>
                  <a:pt x="73" y="0"/>
                  <a:pt x="73" y="0"/>
                </a:cubicBezTo>
                <a:cubicBezTo>
                  <a:pt x="92" y="14"/>
                  <a:pt x="75" y="28"/>
                  <a:pt x="62" y="38"/>
                </a:cubicBezTo>
                <a:lnTo>
                  <a:pt x="97" y="36"/>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1800"/>
          </a:p>
        </p:txBody>
      </p:sp>
      <p:sp>
        <p:nvSpPr>
          <p:cNvPr id="164" name="Freeform 138"/>
          <p:cNvSpPr>
            <a:spLocks noEditPoints="1"/>
          </p:cNvSpPr>
          <p:nvPr userDrawn="1"/>
        </p:nvSpPr>
        <p:spPr bwMode="auto">
          <a:xfrm>
            <a:off x="5969000" y="1414464"/>
            <a:ext cx="628651" cy="398463"/>
          </a:xfrm>
          <a:custGeom>
            <a:avLst/>
            <a:gdLst>
              <a:gd name="T0" fmla="*/ 105 w 122"/>
              <a:gd name="T1" fmla="*/ 75 h 103"/>
              <a:gd name="T2" fmla="*/ 113 w 122"/>
              <a:gd name="T3" fmla="*/ 78 h 103"/>
              <a:gd name="T4" fmla="*/ 120 w 122"/>
              <a:gd name="T5" fmla="*/ 91 h 103"/>
              <a:gd name="T6" fmla="*/ 105 w 122"/>
              <a:gd name="T7" fmla="*/ 92 h 103"/>
              <a:gd name="T8" fmla="*/ 99 w 122"/>
              <a:gd name="T9" fmla="*/ 86 h 103"/>
              <a:gd name="T10" fmla="*/ 72 w 122"/>
              <a:gd name="T11" fmla="*/ 93 h 103"/>
              <a:gd name="T12" fmla="*/ 78 w 122"/>
              <a:gd name="T13" fmla="*/ 87 h 103"/>
              <a:gd name="T14" fmla="*/ 77 w 122"/>
              <a:gd name="T15" fmla="*/ 74 h 103"/>
              <a:gd name="T16" fmla="*/ 65 w 122"/>
              <a:gd name="T17" fmla="*/ 80 h 103"/>
              <a:gd name="T18" fmla="*/ 63 w 122"/>
              <a:gd name="T19" fmla="*/ 88 h 103"/>
              <a:gd name="T20" fmla="*/ 55 w 122"/>
              <a:gd name="T21" fmla="*/ 59 h 103"/>
              <a:gd name="T22" fmla="*/ 61 w 122"/>
              <a:gd name="T23" fmla="*/ 64 h 103"/>
              <a:gd name="T24" fmla="*/ 74 w 122"/>
              <a:gd name="T25" fmla="*/ 64 h 103"/>
              <a:gd name="T26" fmla="*/ 68 w 122"/>
              <a:gd name="T27" fmla="*/ 52 h 103"/>
              <a:gd name="T28" fmla="*/ 60 w 122"/>
              <a:gd name="T29" fmla="*/ 50 h 103"/>
              <a:gd name="T30" fmla="*/ 88 w 122"/>
              <a:gd name="T31" fmla="*/ 43 h 103"/>
              <a:gd name="T32" fmla="*/ 90 w 122"/>
              <a:gd name="T33" fmla="*/ 35 h 103"/>
              <a:gd name="T34" fmla="*/ 103 w 122"/>
              <a:gd name="T35" fmla="*/ 29 h 103"/>
              <a:gd name="T36" fmla="*/ 103 w 122"/>
              <a:gd name="T37" fmla="*/ 43 h 103"/>
              <a:gd name="T38" fmla="*/ 97 w 122"/>
              <a:gd name="T39" fmla="*/ 49 h 103"/>
              <a:gd name="T40" fmla="*/ 53 w 122"/>
              <a:gd name="T41" fmla="*/ 23 h 103"/>
              <a:gd name="T42" fmla="*/ 59 w 122"/>
              <a:gd name="T43" fmla="*/ 17 h 103"/>
              <a:gd name="T44" fmla="*/ 58 w 122"/>
              <a:gd name="T45" fmla="*/ 2 h 103"/>
              <a:gd name="T46" fmla="*/ 45 w 122"/>
              <a:gd name="T47" fmla="*/ 9 h 103"/>
              <a:gd name="T48" fmla="*/ 43 w 122"/>
              <a:gd name="T49" fmla="*/ 17 h 103"/>
              <a:gd name="T50" fmla="*/ 16 w 122"/>
              <a:gd name="T51" fmla="*/ 24 h 103"/>
              <a:gd name="T52" fmla="*/ 23 w 122"/>
              <a:gd name="T53" fmla="*/ 25 h 103"/>
              <a:gd name="T54" fmla="*/ 30 w 122"/>
              <a:gd name="T55" fmla="*/ 38 h 103"/>
              <a:gd name="T56" fmla="*/ 16 w 122"/>
              <a:gd name="T57" fmla="*/ 38 h 103"/>
              <a:gd name="T58" fmla="*/ 11 w 122"/>
              <a:gd name="T59" fmla="*/ 33 h 103"/>
              <a:gd name="T60" fmla="*/ 19 w 122"/>
              <a:gd name="T61" fmla="*/ 61 h 103"/>
              <a:gd name="T62" fmla="*/ 20 w 122"/>
              <a:gd name="T63" fmla="*/ 54 h 103"/>
              <a:gd name="T64" fmla="*/ 32 w 122"/>
              <a:gd name="T65" fmla="*/ 48 h 103"/>
              <a:gd name="T66" fmla="*/ 33 w 122"/>
              <a:gd name="T67" fmla="*/ 61 h 103"/>
              <a:gd name="T68" fmla="*/ 27 w 122"/>
              <a:gd name="T69" fmla="*/ 66 h 103"/>
              <a:gd name="T70" fmla="*/ 54 w 122"/>
              <a:gd name="T71" fmla="*/ 56 h 103"/>
              <a:gd name="T72" fmla="*/ 62 w 122"/>
              <a:gd name="T73" fmla="*/ 62 h 103"/>
              <a:gd name="T74" fmla="*/ 61 w 122"/>
              <a:gd name="T75" fmla="*/ 54 h 103"/>
              <a:gd name="T76" fmla="*/ 68 w 122"/>
              <a:gd name="T77" fmla="*/ 31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22" h="103">
                <a:moveTo>
                  <a:pt x="115" y="59"/>
                </a:moveTo>
                <a:cubicBezTo>
                  <a:pt x="105" y="75"/>
                  <a:pt x="105" y="75"/>
                  <a:pt x="105" y="75"/>
                </a:cubicBezTo>
                <a:cubicBezTo>
                  <a:pt x="105" y="77"/>
                  <a:pt x="105" y="78"/>
                  <a:pt x="107" y="78"/>
                </a:cubicBezTo>
                <a:cubicBezTo>
                  <a:pt x="109" y="79"/>
                  <a:pt x="111" y="78"/>
                  <a:pt x="113" y="78"/>
                </a:cubicBezTo>
                <a:cubicBezTo>
                  <a:pt x="117" y="78"/>
                  <a:pt x="120" y="80"/>
                  <a:pt x="121" y="83"/>
                </a:cubicBezTo>
                <a:cubicBezTo>
                  <a:pt x="122" y="87"/>
                  <a:pt x="120" y="91"/>
                  <a:pt x="120" y="91"/>
                </a:cubicBezTo>
                <a:cubicBezTo>
                  <a:pt x="120" y="91"/>
                  <a:pt x="118" y="95"/>
                  <a:pt x="114" y="96"/>
                </a:cubicBezTo>
                <a:cubicBezTo>
                  <a:pt x="111" y="97"/>
                  <a:pt x="107" y="95"/>
                  <a:pt x="105" y="92"/>
                </a:cubicBezTo>
                <a:cubicBezTo>
                  <a:pt x="104" y="90"/>
                  <a:pt x="104" y="88"/>
                  <a:pt x="103" y="86"/>
                </a:cubicBezTo>
                <a:cubicBezTo>
                  <a:pt x="102" y="85"/>
                  <a:pt x="100" y="85"/>
                  <a:pt x="99" y="86"/>
                </a:cubicBezTo>
                <a:cubicBezTo>
                  <a:pt x="89" y="103"/>
                  <a:pt x="89" y="103"/>
                  <a:pt x="89" y="103"/>
                </a:cubicBezTo>
                <a:cubicBezTo>
                  <a:pt x="72" y="93"/>
                  <a:pt x="72" y="93"/>
                  <a:pt x="72" y="93"/>
                </a:cubicBezTo>
                <a:cubicBezTo>
                  <a:pt x="72" y="92"/>
                  <a:pt x="72" y="91"/>
                  <a:pt x="73" y="90"/>
                </a:cubicBezTo>
                <a:cubicBezTo>
                  <a:pt x="74" y="89"/>
                  <a:pt x="76" y="88"/>
                  <a:pt x="78" y="87"/>
                </a:cubicBezTo>
                <a:cubicBezTo>
                  <a:pt x="80" y="86"/>
                  <a:pt x="82" y="82"/>
                  <a:pt x="81" y="79"/>
                </a:cubicBezTo>
                <a:cubicBezTo>
                  <a:pt x="80" y="76"/>
                  <a:pt x="77" y="74"/>
                  <a:pt x="77" y="74"/>
                </a:cubicBezTo>
                <a:cubicBezTo>
                  <a:pt x="77" y="74"/>
                  <a:pt x="74" y="72"/>
                  <a:pt x="70" y="73"/>
                </a:cubicBezTo>
                <a:cubicBezTo>
                  <a:pt x="67" y="74"/>
                  <a:pt x="65" y="77"/>
                  <a:pt x="65" y="80"/>
                </a:cubicBezTo>
                <a:cubicBezTo>
                  <a:pt x="65" y="82"/>
                  <a:pt x="66" y="84"/>
                  <a:pt x="66" y="86"/>
                </a:cubicBezTo>
                <a:cubicBezTo>
                  <a:pt x="65" y="87"/>
                  <a:pt x="64" y="88"/>
                  <a:pt x="63" y="88"/>
                </a:cubicBezTo>
                <a:cubicBezTo>
                  <a:pt x="45" y="77"/>
                  <a:pt x="45" y="77"/>
                  <a:pt x="45" y="77"/>
                </a:cubicBezTo>
                <a:cubicBezTo>
                  <a:pt x="55" y="59"/>
                  <a:pt x="55" y="59"/>
                  <a:pt x="55" y="59"/>
                </a:cubicBezTo>
                <a:cubicBezTo>
                  <a:pt x="56" y="58"/>
                  <a:pt x="57" y="58"/>
                  <a:pt x="58" y="59"/>
                </a:cubicBezTo>
                <a:cubicBezTo>
                  <a:pt x="59" y="61"/>
                  <a:pt x="60" y="63"/>
                  <a:pt x="61" y="64"/>
                </a:cubicBezTo>
                <a:cubicBezTo>
                  <a:pt x="62" y="67"/>
                  <a:pt x="66" y="69"/>
                  <a:pt x="69" y="68"/>
                </a:cubicBezTo>
                <a:cubicBezTo>
                  <a:pt x="72" y="67"/>
                  <a:pt x="74" y="64"/>
                  <a:pt x="74" y="64"/>
                </a:cubicBezTo>
                <a:cubicBezTo>
                  <a:pt x="74" y="64"/>
                  <a:pt x="76" y="60"/>
                  <a:pt x="75" y="57"/>
                </a:cubicBezTo>
                <a:cubicBezTo>
                  <a:pt x="74" y="54"/>
                  <a:pt x="71" y="51"/>
                  <a:pt x="68" y="52"/>
                </a:cubicBezTo>
                <a:cubicBezTo>
                  <a:pt x="66" y="52"/>
                  <a:pt x="64" y="52"/>
                  <a:pt x="62" y="52"/>
                </a:cubicBezTo>
                <a:cubicBezTo>
                  <a:pt x="61" y="52"/>
                  <a:pt x="60" y="51"/>
                  <a:pt x="60" y="50"/>
                </a:cubicBezTo>
                <a:cubicBezTo>
                  <a:pt x="70" y="33"/>
                  <a:pt x="70" y="33"/>
                  <a:pt x="70" y="33"/>
                </a:cubicBezTo>
                <a:cubicBezTo>
                  <a:pt x="88" y="43"/>
                  <a:pt x="88" y="43"/>
                  <a:pt x="88" y="43"/>
                </a:cubicBezTo>
                <a:cubicBezTo>
                  <a:pt x="89" y="43"/>
                  <a:pt x="90" y="43"/>
                  <a:pt x="90" y="41"/>
                </a:cubicBezTo>
                <a:cubicBezTo>
                  <a:pt x="91" y="39"/>
                  <a:pt x="90" y="37"/>
                  <a:pt x="90" y="35"/>
                </a:cubicBezTo>
                <a:cubicBezTo>
                  <a:pt x="90" y="32"/>
                  <a:pt x="92" y="28"/>
                  <a:pt x="95" y="27"/>
                </a:cubicBezTo>
                <a:cubicBezTo>
                  <a:pt x="99" y="26"/>
                  <a:pt x="103" y="29"/>
                  <a:pt x="103" y="29"/>
                </a:cubicBezTo>
                <a:cubicBezTo>
                  <a:pt x="103" y="29"/>
                  <a:pt x="106" y="31"/>
                  <a:pt x="107" y="34"/>
                </a:cubicBezTo>
                <a:cubicBezTo>
                  <a:pt x="108" y="37"/>
                  <a:pt x="106" y="41"/>
                  <a:pt x="103" y="43"/>
                </a:cubicBezTo>
                <a:cubicBezTo>
                  <a:pt x="102" y="44"/>
                  <a:pt x="100" y="44"/>
                  <a:pt x="98" y="45"/>
                </a:cubicBezTo>
                <a:cubicBezTo>
                  <a:pt x="97" y="46"/>
                  <a:pt x="97" y="48"/>
                  <a:pt x="97" y="49"/>
                </a:cubicBezTo>
                <a:cubicBezTo>
                  <a:pt x="115" y="59"/>
                  <a:pt x="115" y="59"/>
                  <a:pt x="115" y="59"/>
                </a:cubicBezTo>
                <a:close/>
                <a:moveTo>
                  <a:pt x="53" y="23"/>
                </a:moveTo>
                <a:cubicBezTo>
                  <a:pt x="52" y="22"/>
                  <a:pt x="52" y="20"/>
                  <a:pt x="53" y="19"/>
                </a:cubicBezTo>
                <a:cubicBezTo>
                  <a:pt x="55" y="18"/>
                  <a:pt x="57" y="18"/>
                  <a:pt x="59" y="17"/>
                </a:cubicBezTo>
                <a:cubicBezTo>
                  <a:pt x="62" y="15"/>
                  <a:pt x="64" y="11"/>
                  <a:pt x="63" y="8"/>
                </a:cubicBezTo>
                <a:cubicBezTo>
                  <a:pt x="62" y="4"/>
                  <a:pt x="58" y="2"/>
                  <a:pt x="58" y="2"/>
                </a:cubicBezTo>
                <a:cubicBezTo>
                  <a:pt x="58" y="2"/>
                  <a:pt x="54" y="0"/>
                  <a:pt x="51" y="1"/>
                </a:cubicBezTo>
                <a:cubicBezTo>
                  <a:pt x="48" y="2"/>
                  <a:pt x="45" y="6"/>
                  <a:pt x="45" y="9"/>
                </a:cubicBezTo>
                <a:cubicBezTo>
                  <a:pt x="45" y="11"/>
                  <a:pt x="46" y="13"/>
                  <a:pt x="46" y="15"/>
                </a:cubicBezTo>
                <a:cubicBezTo>
                  <a:pt x="46" y="16"/>
                  <a:pt x="44" y="17"/>
                  <a:pt x="43" y="17"/>
                </a:cubicBezTo>
                <a:cubicBezTo>
                  <a:pt x="25" y="7"/>
                  <a:pt x="25" y="7"/>
                  <a:pt x="25" y="7"/>
                </a:cubicBezTo>
                <a:cubicBezTo>
                  <a:pt x="16" y="24"/>
                  <a:pt x="16" y="24"/>
                  <a:pt x="16" y="24"/>
                </a:cubicBezTo>
                <a:cubicBezTo>
                  <a:pt x="16" y="25"/>
                  <a:pt x="16" y="26"/>
                  <a:pt x="18" y="26"/>
                </a:cubicBezTo>
                <a:cubicBezTo>
                  <a:pt x="20" y="26"/>
                  <a:pt x="21" y="26"/>
                  <a:pt x="23" y="25"/>
                </a:cubicBezTo>
                <a:cubicBezTo>
                  <a:pt x="27" y="25"/>
                  <a:pt x="30" y="28"/>
                  <a:pt x="31" y="31"/>
                </a:cubicBezTo>
                <a:cubicBezTo>
                  <a:pt x="32" y="34"/>
                  <a:pt x="30" y="38"/>
                  <a:pt x="30" y="38"/>
                </a:cubicBezTo>
                <a:cubicBezTo>
                  <a:pt x="30" y="38"/>
                  <a:pt x="28" y="41"/>
                  <a:pt x="24" y="42"/>
                </a:cubicBezTo>
                <a:cubicBezTo>
                  <a:pt x="21" y="43"/>
                  <a:pt x="17" y="41"/>
                  <a:pt x="16" y="38"/>
                </a:cubicBezTo>
                <a:cubicBezTo>
                  <a:pt x="15" y="37"/>
                  <a:pt x="15" y="35"/>
                  <a:pt x="14" y="33"/>
                </a:cubicBezTo>
                <a:cubicBezTo>
                  <a:pt x="13" y="32"/>
                  <a:pt x="12" y="32"/>
                  <a:pt x="11" y="33"/>
                </a:cubicBezTo>
                <a:cubicBezTo>
                  <a:pt x="0" y="51"/>
                  <a:pt x="0" y="51"/>
                  <a:pt x="0" y="51"/>
                </a:cubicBezTo>
                <a:cubicBezTo>
                  <a:pt x="19" y="61"/>
                  <a:pt x="19" y="61"/>
                  <a:pt x="19" y="61"/>
                </a:cubicBezTo>
                <a:cubicBezTo>
                  <a:pt x="20" y="61"/>
                  <a:pt x="21" y="61"/>
                  <a:pt x="21" y="59"/>
                </a:cubicBezTo>
                <a:cubicBezTo>
                  <a:pt x="21" y="58"/>
                  <a:pt x="21" y="56"/>
                  <a:pt x="20" y="54"/>
                </a:cubicBezTo>
                <a:cubicBezTo>
                  <a:pt x="20" y="51"/>
                  <a:pt x="23" y="48"/>
                  <a:pt x="26" y="47"/>
                </a:cubicBezTo>
                <a:cubicBezTo>
                  <a:pt x="29" y="46"/>
                  <a:pt x="32" y="48"/>
                  <a:pt x="32" y="48"/>
                </a:cubicBezTo>
                <a:cubicBezTo>
                  <a:pt x="32" y="48"/>
                  <a:pt x="36" y="50"/>
                  <a:pt x="37" y="53"/>
                </a:cubicBezTo>
                <a:cubicBezTo>
                  <a:pt x="37" y="56"/>
                  <a:pt x="36" y="60"/>
                  <a:pt x="33" y="61"/>
                </a:cubicBezTo>
                <a:cubicBezTo>
                  <a:pt x="31" y="62"/>
                  <a:pt x="29" y="62"/>
                  <a:pt x="28" y="64"/>
                </a:cubicBezTo>
                <a:cubicBezTo>
                  <a:pt x="27" y="64"/>
                  <a:pt x="27" y="65"/>
                  <a:pt x="27" y="66"/>
                </a:cubicBezTo>
                <a:cubicBezTo>
                  <a:pt x="43" y="75"/>
                  <a:pt x="43" y="75"/>
                  <a:pt x="43" y="75"/>
                </a:cubicBezTo>
                <a:cubicBezTo>
                  <a:pt x="54" y="56"/>
                  <a:pt x="54" y="56"/>
                  <a:pt x="54" y="56"/>
                </a:cubicBezTo>
                <a:cubicBezTo>
                  <a:pt x="55" y="55"/>
                  <a:pt x="58" y="55"/>
                  <a:pt x="59" y="57"/>
                </a:cubicBezTo>
                <a:cubicBezTo>
                  <a:pt x="60" y="58"/>
                  <a:pt x="61" y="60"/>
                  <a:pt x="62" y="62"/>
                </a:cubicBezTo>
                <a:cubicBezTo>
                  <a:pt x="68" y="74"/>
                  <a:pt x="80" y="55"/>
                  <a:pt x="67" y="54"/>
                </a:cubicBezTo>
                <a:cubicBezTo>
                  <a:pt x="65" y="54"/>
                  <a:pt x="63" y="55"/>
                  <a:pt x="61" y="54"/>
                </a:cubicBezTo>
                <a:cubicBezTo>
                  <a:pt x="59" y="54"/>
                  <a:pt x="57" y="51"/>
                  <a:pt x="57" y="49"/>
                </a:cubicBezTo>
                <a:cubicBezTo>
                  <a:pt x="68" y="31"/>
                  <a:pt x="68" y="31"/>
                  <a:pt x="68" y="31"/>
                </a:cubicBezTo>
                <a:lnTo>
                  <a:pt x="53" y="23"/>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1800"/>
          </a:p>
        </p:txBody>
      </p:sp>
      <p:grpSp>
        <p:nvGrpSpPr>
          <p:cNvPr id="165" name="Group 164"/>
          <p:cNvGrpSpPr/>
          <p:nvPr userDrawn="1"/>
        </p:nvGrpSpPr>
        <p:grpSpPr>
          <a:xfrm>
            <a:off x="3441700" y="4216400"/>
            <a:ext cx="719667" cy="285750"/>
            <a:chOff x="2581275" y="4216400"/>
            <a:chExt cx="539750" cy="285750"/>
          </a:xfrm>
        </p:grpSpPr>
        <p:sp>
          <p:nvSpPr>
            <p:cNvPr id="166" name="Freeform 139"/>
            <p:cNvSpPr>
              <a:spLocks/>
            </p:cNvSpPr>
            <p:nvPr userDrawn="1"/>
          </p:nvSpPr>
          <p:spPr bwMode="auto">
            <a:xfrm>
              <a:off x="2581275" y="4216400"/>
              <a:ext cx="539750" cy="266700"/>
            </a:xfrm>
            <a:custGeom>
              <a:avLst/>
              <a:gdLst>
                <a:gd name="T0" fmla="*/ 140 w 140"/>
                <a:gd name="T1" fmla="*/ 67 h 69"/>
                <a:gd name="T2" fmla="*/ 137 w 140"/>
                <a:gd name="T3" fmla="*/ 50 h 69"/>
                <a:gd name="T4" fmla="*/ 136 w 140"/>
                <a:gd name="T5" fmla="*/ 47 h 69"/>
                <a:gd name="T6" fmla="*/ 135 w 140"/>
                <a:gd name="T7" fmla="*/ 44 h 69"/>
                <a:gd name="T8" fmla="*/ 126 w 140"/>
                <a:gd name="T9" fmla="*/ 28 h 69"/>
                <a:gd name="T10" fmla="*/ 124 w 140"/>
                <a:gd name="T11" fmla="*/ 26 h 69"/>
                <a:gd name="T12" fmla="*/ 122 w 140"/>
                <a:gd name="T13" fmla="*/ 24 h 69"/>
                <a:gd name="T14" fmla="*/ 108 w 140"/>
                <a:gd name="T15" fmla="*/ 11 h 69"/>
                <a:gd name="T16" fmla="*/ 103 w 140"/>
                <a:gd name="T17" fmla="*/ 8 h 69"/>
                <a:gd name="T18" fmla="*/ 85 w 140"/>
                <a:gd name="T19" fmla="*/ 2 h 69"/>
                <a:gd name="T20" fmla="*/ 82 w 140"/>
                <a:gd name="T21" fmla="*/ 2 h 69"/>
                <a:gd name="T22" fmla="*/ 79 w 140"/>
                <a:gd name="T23" fmla="*/ 1 h 69"/>
                <a:gd name="T24" fmla="*/ 61 w 140"/>
                <a:gd name="T25" fmla="*/ 1 h 69"/>
                <a:gd name="T26" fmla="*/ 58 w 140"/>
                <a:gd name="T27" fmla="*/ 2 h 69"/>
                <a:gd name="T28" fmla="*/ 55 w 140"/>
                <a:gd name="T29" fmla="*/ 2 h 69"/>
                <a:gd name="T30" fmla="*/ 37 w 140"/>
                <a:gd name="T31" fmla="*/ 9 h 69"/>
                <a:gd name="T32" fmla="*/ 35 w 140"/>
                <a:gd name="T33" fmla="*/ 10 h 69"/>
                <a:gd name="T34" fmla="*/ 32 w 140"/>
                <a:gd name="T35" fmla="*/ 12 h 69"/>
                <a:gd name="T36" fmla="*/ 18 w 140"/>
                <a:gd name="T37" fmla="*/ 24 h 69"/>
                <a:gd name="T38" fmla="*/ 14 w 140"/>
                <a:gd name="T39" fmla="*/ 28 h 69"/>
                <a:gd name="T40" fmla="*/ 5 w 140"/>
                <a:gd name="T41" fmla="*/ 44 h 69"/>
                <a:gd name="T42" fmla="*/ 4 w 140"/>
                <a:gd name="T43" fmla="*/ 47 h 69"/>
                <a:gd name="T44" fmla="*/ 3 w 140"/>
                <a:gd name="T45" fmla="*/ 50 h 69"/>
                <a:gd name="T46" fmla="*/ 6 w 140"/>
                <a:gd name="T47" fmla="*/ 69 h 69"/>
                <a:gd name="T48" fmla="*/ 19 w 140"/>
                <a:gd name="T49" fmla="*/ 56 h 69"/>
                <a:gd name="T50" fmla="*/ 11 w 140"/>
                <a:gd name="T51" fmla="*/ 46 h 69"/>
                <a:gd name="T52" fmla="*/ 27 w 140"/>
                <a:gd name="T53" fmla="*/ 39 h 69"/>
                <a:gd name="T54" fmla="*/ 23 w 140"/>
                <a:gd name="T55" fmla="*/ 28 h 69"/>
                <a:gd name="T56" fmla="*/ 41 w 140"/>
                <a:gd name="T57" fmla="*/ 26 h 69"/>
                <a:gd name="T58" fmla="*/ 40 w 140"/>
                <a:gd name="T59" fmla="*/ 14 h 69"/>
                <a:gd name="T60" fmla="*/ 58 w 140"/>
                <a:gd name="T61" fmla="*/ 19 h 69"/>
                <a:gd name="T62" fmla="*/ 62 w 140"/>
                <a:gd name="T63" fmla="*/ 7 h 69"/>
                <a:gd name="T64" fmla="*/ 76 w 140"/>
                <a:gd name="T65" fmla="*/ 17 h 69"/>
                <a:gd name="T66" fmla="*/ 84 w 140"/>
                <a:gd name="T67" fmla="*/ 8 h 69"/>
                <a:gd name="T68" fmla="*/ 94 w 140"/>
                <a:gd name="T69" fmla="*/ 23 h 69"/>
                <a:gd name="T70" fmla="*/ 105 w 140"/>
                <a:gd name="T71" fmla="*/ 17 h 69"/>
                <a:gd name="T72" fmla="*/ 109 w 140"/>
                <a:gd name="T73" fmla="*/ 34 h 69"/>
                <a:gd name="T74" fmla="*/ 121 w 140"/>
                <a:gd name="T75" fmla="*/ 32 h 69"/>
                <a:gd name="T76" fmla="*/ 119 w 140"/>
                <a:gd name="T77" fmla="*/ 50 h 69"/>
                <a:gd name="T78" fmla="*/ 131 w 140"/>
                <a:gd name="T79" fmla="*/ 52 h 69"/>
                <a:gd name="T80" fmla="*/ 140 w 140"/>
                <a:gd name="T81" fmla="*/ 69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0" h="69">
                  <a:moveTo>
                    <a:pt x="140" y="67"/>
                  </a:moveTo>
                  <a:cubicBezTo>
                    <a:pt x="140" y="67"/>
                    <a:pt x="140" y="67"/>
                    <a:pt x="140" y="67"/>
                  </a:cubicBezTo>
                  <a:cubicBezTo>
                    <a:pt x="140" y="61"/>
                    <a:pt x="139" y="55"/>
                    <a:pt x="137" y="50"/>
                  </a:cubicBezTo>
                  <a:cubicBezTo>
                    <a:pt x="137" y="50"/>
                    <a:pt x="137" y="50"/>
                    <a:pt x="137" y="50"/>
                  </a:cubicBezTo>
                  <a:cubicBezTo>
                    <a:pt x="136" y="47"/>
                    <a:pt x="136" y="47"/>
                    <a:pt x="136" y="47"/>
                  </a:cubicBezTo>
                  <a:cubicBezTo>
                    <a:pt x="136" y="47"/>
                    <a:pt x="136" y="47"/>
                    <a:pt x="136" y="47"/>
                  </a:cubicBezTo>
                  <a:cubicBezTo>
                    <a:pt x="135" y="44"/>
                    <a:pt x="135" y="44"/>
                    <a:pt x="135" y="44"/>
                  </a:cubicBezTo>
                  <a:cubicBezTo>
                    <a:pt x="135" y="44"/>
                    <a:pt x="135" y="44"/>
                    <a:pt x="135" y="44"/>
                  </a:cubicBezTo>
                  <a:cubicBezTo>
                    <a:pt x="133" y="38"/>
                    <a:pt x="130" y="33"/>
                    <a:pt x="126" y="28"/>
                  </a:cubicBezTo>
                  <a:cubicBezTo>
                    <a:pt x="126" y="28"/>
                    <a:pt x="126" y="28"/>
                    <a:pt x="126" y="28"/>
                  </a:cubicBezTo>
                  <a:cubicBezTo>
                    <a:pt x="124" y="26"/>
                    <a:pt x="124" y="26"/>
                    <a:pt x="124" y="26"/>
                  </a:cubicBezTo>
                  <a:cubicBezTo>
                    <a:pt x="124" y="26"/>
                    <a:pt x="124" y="26"/>
                    <a:pt x="124" y="26"/>
                  </a:cubicBezTo>
                  <a:cubicBezTo>
                    <a:pt x="122" y="23"/>
                    <a:pt x="122" y="23"/>
                    <a:pt x="122" y="23"/>
                  </a:cubicBezTo>
                  <a:cubicBezTo>
                    <a:pt x="122" y="24"/>
                    <a:pt x="122" y="24"/>
                    <a:pt x="122" y="24"/>
                  </a:cubicBezTo>
                  <a:cubicBezTo>
                    <a:pt x="118" y="19"/>
                    <a:pt x="113" y="15"/>
                    <a:pt x="108" y="11"/>
                  </a:cubicBezTo>
                  <a:cubicBezTo>
                    <a:pt x="108" y="11"/>
                    <a:pt x="108" y="11"/>
                    <a:pt x="108" y="11"/>
                  </a:cubicBezTo>
                  <a:cubicBezTo>
                    <a:pt x="105" y="10"/>
                    <a:pt x="105" y="10"/>
                    <a:pt x="105" y="10"/>
                  </a:cubicBezTo>
                  <a:cubicBezTo>
                    <a:pt x="103" y="8"/>
                    <a:pt x="103" y="8"/>
                    <a:pt x="103" y="8"/>
                  </a:cubicBezTo>
                  <a:cubicBezTo>
                    <a:pt x="103" y="8"/>
                    <a:pt x="103" y="8"/>
                    <a:pt x="103" y="8"/>
                  </a:cubicBezTo>
                  <a:cubicBezTo>
                    <a:pt x="97" y="6"/>
                    <a:pt x="91" y="3"/>
                    <a:pt x="85" y="2"/>
                  </a:cubicBezTo>
                  <a:cubicBezTo>
                    <a:pt x="85" y="2"/>
                    <a:pt x="85" y="2"/>
                    <a:pt x="85" y="2"/>
                  </a:cubicBezTo>
                  <a:cubicBezTo>
                    <a:pt x="82" y="2"/>
                    <a:pt x="82" y="2"/>
                    <a:pt x="82" y="2"/>
                  </a:cubicBezTo>
                  <a:cubicBezTo>
                    <a:pt x="79" y="1"/>
                    <a:pt x="79" y="1"/>
                    <a:pt x="79" y="1"/>
                  </a:cubicBezTo>
                  <a:cubicBezTo>
                    <a:pt x="79" y="1"/>
                    <a:pt x="79" y="1"/>
                    <a:pt x="79" y="1"/>
                  </a:cubicBezTo>
                  <a:cubicBezTo>
                    <a:pt x="73" y="0"/>
                    <a:pt x="67" y="0"/>
                    <a:pt x="61" y="1"/>
                  </a:cubicBezTo>
                  <a:cubicBezTo>
                    <a:pt x="61" y="1"/>
                    <a:pt x="61" y="1"/>
                    <a:pt x="61" y="1"/>
                  </a:cubicBezTo>
                  <a:cubicBezTo>
                    <a:pt x="58" y="2"/>
                    <a:pt x="58" y="2"/>
                    <a:pt x="58" y="2"/>
                  </a:cubicBezTo>
                  <a:cubicBezTo>
                    <a:pt x="58" y="2"/>
                    <a:pt x="58" y="2"/>
                    <a:pt x="58" y="2"/>
                  </a:cubicBezTo>
                  <a:cubicBezTo>
                    <a:pt x="55" y="2"/>
                    <a:pt x="55" y="2"/>
                    <a:pt x="55" y="2"/>
                  </a:cubicBezTo>
                  <a:cubicBezTo>
                    <a:pt x="55" y="2"/>
                    <a:pt x="55" y="2"/>
                    <a:pt x="55" y="2"/>
                  </a:cubicBezTo>
                  <a:cubicBezTo>
                    <a:pt x="49" y="4"/>
                    <a:pt x="43" y="6"/>
                    <a:pt x="37" y="9"/>
                  </a:cubicBezTo>
                  <a:cubicBezTo>
                    <a:pt x="37" y="9"/>
                    <a:pt x="37" y="9"/>
                    <a:pt x="37" y="9"/>
                  </a:cubicBezTo>
                  <a:cubicBezTo>
                    <a:pt x="35" y="10"/>
                    <a:pt x="35" y="10"/>
                    <a:pt x="35" y="10"/>
                  </a:cubicBezTo>
                  <a:cubicBezTo>
                    <a:pt x="35" y="10"/>
                    <a:pt x="35" y="10"/>
                    <a:pt x="35" y="10"/>
                  </a:cubicBezTo>
                  <a:cubicBezTo>
                    <a:pt x="32" y="12"/>
                    <a:pt x="32" y="12"/>
                    <a:pt x="32" y="12"/>
                  </a:cubicBezTo>
                  <a:cubicBezTo>
                    <a:pt x="32" y="12"/>
                    <a:pt x="32" y="12"/>
                    <a:pt x="32" y="12"/>
                  </a:cubicBezTo>
                  <a:cubicBezTo>
                    <a:pt x="27" y="15"/>
                    <a:pt x="22" y="19"/>
                    <a:pt x="18" y="24"/>
                  </a:cubicBezTo>
                  <a:cubicBezTo>
                    <a:pt x="18" y="24"/>
                    <a:pt x="18" y="24"/>
                    <a:pt x="18" y="24"/>
                  </a:cubicBezTo>
                  <a:cubicBezTo>
                    <a:pt x="16" y="26"/>
                    <a:pt x="16" y="26"/>
                    <a:pt x="16" y="26"/>
                  </a:cubicBezTo>
                  <a:cubicBezTo>
                    <a:pt x="14" y="28"/>
                    <a:pt x="14" y="28"/>
                    <a:pt x="14" y="28"/>
                  </a:cubicBezTo>
                  <a:cubicBezTo>
                    <a:pt x="14" y="28"/>
                    <a:pt x="14" y="28"/>
                    <a:pt x="14" y="28"/>
                  </a:cubicBezTo>
                  <a:cubicBezTo>
                    <a:pt x="11" y="33"/>
                    <a:pt x="8" y="39"/>
                    <a:pt x="5" y="44"/>
                  </a:cubicBezTo>
                  <a:cubicBezTo>
                    <a:pt x="5" y="44"/>
                    <a:pt x="5" y="44"/>
                    <a:pt x="5" y="44"/>
                  </a:cubicBezTo>
                  <a:cubicBezTo>
                    <a:pt x="4" y="47"/>
                    <a:pt x="4" y="47"/>
                    <a:pt x="4" y="47"/>
                  </a:cubicBezTo>
                  <a:cubicBezTo>
                    <a:pt x="3" y="50"/>
                    <a:pt x="3" y="50"/>
                    <a:pt x="3" y="50"/>
                  </a:cubicBezTo>
                  <a:cubicBezTo>
                    <a:pt x="3" y="50"/>
                    <a:pt x="3" y="50"/>
                    <a:pt x="3" y="50"/>
                  </a:cubicBezTo>
                  <a:cubicBezTo>
                    <a:pt x="1" y="56"/>
                    <a:pt x="0" y="63"/>
                    <a:pt x="0" y="69"/>
                  </a:cubicBezTo>
                  <a:cubicBezTo>
                    <a:pt x="6" y="69"/>
                    <a:pt x="6" y="69"/>
                    <a:pt x="6" y="69"/>
                  </a:cubicBezTo>
                  <a:cubicBezTo>
                    <a:pt x="6" y="63"/>
                    <a:pt x="7" y="57"/>
                    <a:pt x="9" y="52"/>
                  </a:cubicBezTo>
                  <a:cubicBezTo>
                    <a:pt x="19" y="56"/>
                    <a:pt x="19" y="56"/>
                    <a:pt x="19" y="56"/>
                  </a:cubicBezTo>
                  <a:cubicBezTo>
                    <a:pt x="21" y="50"/>
                    <a:pt x="21" y="50"/>
                    <a:pt x="21" y="50"/>
                  </a:cubicBezTo>
                  <a:cubicBezTo>
                    <a:pt x="11" y="46"/>
                    <a:pt x="11" y="46"/>
                    <a:pt x="11" y="46"/>
                  </a:cubicBezTo>
                  <a:cubicBezTo>
                    <a:pt x="13" y="41"/>
                    <a:pt x="16" y="36"/>
                    <a:pt x="19" y="32"/>
                  </a:cubicBezTo>
                  <a:cubicBezTo>
                    <a:pt x="27" y="39"/>
                    <a:pt x="27" y="39"/>
                    <a:pt x="27" y="39"/>
                  </a:cubicBezTo>
                  <a:cubicBezTo>
                    <a:pt x="31" y="34"/>
                    <a:pt x="31" y="34"/>
                    <a:pt x="31" y="34"/>
                  </a:cubicBezTo>
                  <a:cubicBezTo>
                    <a:pt x="23" y="28"/>
                    <a:pt x="23" y="28"/>
                    <a:pt x="23" y="28"/>
                  </a:cubicBezTo>
                  <a:cubicBezTo>
                    <a:pt x="26" y="23"/>
                    <a:pt x="31" y="20"/>
                    <a:pt x="35" y="17"/>
                  </a:cubicBezTo>
                  <a:cubicBezTo>
                    <a:pt x="41" y="26"/>
                    <a:pt x="41" y="26"/>
                    <a:pt x="41" y="26"/>
                  </a:cubicBezTo>
                  <a:cubicBezTo>
                    <a:pt x="46" y="23"/>
                    <a:pt x="46" y="23"/>
                    <a:pt x="46" y="23"/>
                  </a:cubicBezTo>
                  <a:cubicBezTo>
                    <a:pt x="40" y="14"/>
                    <a:pt x="40" y="14"/>
                    <a:pt x="40" y="14"/>
                  </a:cubicBezTo>
                  <a:cubicBezTo>
                    <a:pt x="45" y="11"/>
                    <a:pt x="50" y="9"/>
                    <a:pt x="56" y="8"/>
                  </a:cubicBezTo>
                  <a:cubicBezTo>
                    <a:pt x="58" y="19"/>
                    <a:pt x="58" y="19"/>
                    <a:pt x="58" y="19"/>
                  </a:cubicBezTo>
                  <a:cubicBezTo>
                    <a:pt x="64" y="17"/>
                    <a:pt x="64" y="17"/>
                    <a:pt x="64" y="17"/>
                  </a:cubicBezTo>
                  <a:cubicBezTo>
                    <a:pt x="62" y="7"/>
                    <a:pt x="62" y="7"/>
                    <a:pt x="62" y="7"/>
                  </a:cubicBezTo>
                  <a:cubicBezTo>
                    <a:pt x="67" y="6"/>
                    <a:pt x="73" y="6"/>
                    <a:pt x="78" y="7"/>
                  </a:cubicBezTo>
                  <a:cubicBezTo>
                    <a:pt x="76" y="17"/>
                    <a:pt x="76" y="17"/>
                    <a:pt x="76" y="17"/>
                  </a:cubicBezTo>
                  <a:cubicBezTo>
                    <a:pt x="82" y="18"/>
                    <a:pt x="82" y="18"/>
                    <a:pt x="82" y="18"/>
                  </a:cubicBezTo>
                  <a:cubicBezTo>
                    <a:pt x="84" y="8"/>
                    <a:pt x="84" y="8"/>
                    <a:pt x="84" y="8"/>
                  </a:cubicBezTo>
                  <a:cubicBezTo>
                    <a:pt x="90" y="9"/>
                    <a:pt x="95" y="11"/>
                    <a:pt x="100" y="14"/>
                  </a:cubicBezTo>
                  <a:cubicBezTo>
                    <a:pt x="94" y="23"/>
                    <a:pt x="94" y="23"/>
                    <a:pt x="94" y="23"/>
                  </a:cubicBezTo>
                  <a:cubicBezTo>
                    <a:pt x="99" y="26"/>
                    <a:pt x="99" y="26"/>
                    <a:pt x="99" y="26"/>
                  </a:cubicBezTo>
                  <a:cubicBezTo>
                    <a:pt x="105" y="17"/>
                    <a:pt x="105" y="17"/>
                    <a:pt x="105" y="17"/>
                  </a:cubicBezTo>
                  <a:cubicBezTo>
                    <a:pt x="109" y="20"/>
                    <a:pt x="114" y="23"/>
                    <a:pt x="117" y="27"/>
                  </a:cubicBezTo>
                  <a:cubicBezTo>
                    <a:pt x="109" y="34"/>
                    <a:pt x="109" y="34"/>
                    <a:pt x="109" y="34"/>
                  </a:cubicBezTo>
                  <a:cubicBezTo>
                    <a:pt x="113" y="39"/>
                    <a:pt x="113" y="39"/>
                    <a:pt x="113" y="39"/>
                  </a:cubicBezTo>
                  <a:cubicBezTo>
                    <a:pt x="121" y="32"/>
                    <a:pt x="121" y="32"/>
                    <a:pt x="121" y="32"/>
                  </a:cubicBezTo>
                  <a:cubicBezTo>
                    <a:pt x="125" y="36"/>
                    <a:pt x="127" y="41"/>
                    <a:pt x="129" y="46"/>
                  </a:cubicBezTo>
                  <a:cubicBezTo>
                    <a:pt x="119" y="50"/>
                    <a:pt x="119" y="50"/>
                    <a:pt x="119" y="50"/>
                  </a:cubicBezTo>
                  <a:cubicBezTo>
                    <a:pt x="121" y="55"/>
                    <a:pt x="121" y="55"/>
                    <a:pt x="121" y="55"/>
                  </a:cubicBezTo>
                  <a:cubicBezTo>
                    <a:pt x="131" y="52"/>
                    <a:pt x="131" y="52"/>
                    <a:pt x="131" y="52"/>
                  </a:cubicBezTo>
                  <a:cubicBezTo>
                    <a:pt x="133" y="57"/>
                    <a:pt x="134" y="63"/>
                    <a:pt x="134" y="69"/>
                  </a:cubicBezTo>
                  <a:cubicBezTo>
                    <a:pt x="140" y="69"/>
                    <a:pt x="140" y="69"/>
                    <a:pt x="140" y="69"/>
                  </a:cubicBezTo>
                  <a:lnTo>
                    <a:pt x="140" y="67"/>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1800"/>
            </a:p>
          </p:txBody>
        </p:sp>
        <p:sp>
          <p:nvSpPr>
            <p:cNvPr id="167" name="Freeform 140"/>
            <p:cNvSpPr>
              <a:spLocks/>
            </p:cNvSpPr>
            <p:nvPr userDrawn="1"/>
          </p:nvSpPr>
          <p:spPr bwMode="auto">
            <a:xfrm>
              <a:off x="2619375" y="4448175"/>
              <a:ext cx="34925" cy="41275"/>
            </a:xfrm>
            <a:custGeom>
              <a:avLst/>
              <a:gdLst>
                <a:gd name="T0" fmla="*/ 7 w 22"/>
                <a:gd name="T1" fmla="*/ 17 h 26"/>
                <a:gd name="T2" fmla="*/ 17 w 22"/>
                <a:gd name="T3" fmla="*/ 17 h 26"/>
                <a:gd name="T4" fmla="*/ 17 w 22"/>
                <a:gd name="T5" fmla="*/ 9 h 26"/>
                <a:gd name="T6" fmla="*/ 7 w 22"/>
                <a:gd name="T7" fmla="*/ 9 h 26"/>
                <a:gd name="T8" fmla="*/ 7 w 22"/>
                <a:gd name="T9" fmla="*/ 7 h 26"/>
                <a:gd name="T10" fmla="*/ 22 w 22"/>
                <a:gd name="T11" fmla="*/ 7 h 26"/>
                <a:gd name="T12" fmla="*/ 22 w 22"/>
                <a:gd name="T13" fmla="*/ 0 h 26"/>
                <a:gd name="T14" fmla="*/ 0 w 22"/>
                <a:gd name="T15" fmla="*/ 0 h 26"/>
                <a:gd name="T16" fmla="*/ 0 w 22"/>
                <a:gd name="T17" fmla="*/ 26 h 26"/>
                <a:gd name="T18" fmla="*/ 22 w 22"/>
                <a:gd name="T19" fmla="*/ 26 h 26"/>
                <a:gd name="T20" fmla="*/ 22 w 22"/>
                <a:gd name="T21" fmla="*/ 22 h 26"/>
                <a:gd name="T22" fmla="*/ 7 w 22"/>
                <a:gd name="T23" fmla="*/ 22 h 26"/>
                <a:gd name="T24" fmla="*/ 7 w 22"/>
                <a:gd name="T25" fmla="*/ 17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2" h="26">
                  <a:moveTo>
                    <a:pt x="7" y="17"/>
                  </a:moveTo>
                  <a:lnTo>
                    <a:pt x="17" y="17"/>
                  </a:lnTo>
                  <a:lnTo>
                    <a:pt x="17" y="9"/>
                  </a:lnTo>
                  <a:lnTo>
                    <a:pt x="7" y="9"/>
                  </a:lnTo>
                  <a:lnTo>
                    <a:pt x="7" y="7"/>
                  </a:lnTo>
                  <a:lnTo>
                    <a:pt x="22" y="7"/>
                  </a:lnTo>
                  <a:lnTo>
                    <a:pt x="22" y="0"/>
                  </a:lnTo>
                  <a:lnTo>
                    <a:pt x="0" y="0"/>
                  </a:lnTo>
                  <a:lnTo>
                    <a:pt x="0" y="26"/>
                  </a:lnTo>
                  <a:lnTo>
                    <a:pt x="22" y="26"/>
                  </a:lnTo>
                  <a:lnTo>
                    <a:pt x="22" y="22"/>
                  </a:lnTo>
                  <a:lnTo>
                    <a:pt x="7" y="22"/>
                  </a:lnTo>
                  <a:lnTo>
                    <a:pt x="7" y="17"/>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1800"/>
            </a:p>
          </p:txBody>
        </p:sp>
        <p:sp>
          <p:nvSpPr>
            <p:cNvPr id="168" name="Freeform 141"/>
            <p:cNvSpPr>
              <a:spLocks/>
            </p:cNvSpPr>
            <p:nvPr userDrawn="1"/>
          </p:nvSpPr>
          <p:spPr bwMode="auto">
            <a:xfrm>
              <a:off x="2638425" y="4362450"/>
              <a:ext cx="261938" cy="139700"/>
            </a:xfrm>
            <a:custGeom>
              <a:avLst/>
              <a:gdLst>
                <a:gd name="T0" fmla="*/ 58 w 68"/>
                <a:gd name="T1" fmla="*/ 20 h 36"/>
                <a:gd name="T2" fmla="*/ 49 w 68"/>
                <a:gd name="T3" fmla="*/ 21 h 36"/>
                <a:gd name="T4" fmla="*/ 0 w 68"/>
                <a:gd name="T5" fmla="*/ 0 h 36"/>
                <a:gd name="T6" fmla="*/ 47 w 68"/>
                <a:gd name="T7" fmla="*/ 26 h 36"/>
                <a:gd name="T8" fmla="*/ 51 w 68"/>
                <a:gd name="T9" fmla="*/ 33 h 36"/>
                <a:gd name="T10" fmla="*/ 59 w 68"/>
                <a:gd name="T11" fmla="*/ 32 h 36"/>
                <a:gd name="T12" fmla="*/ 65 w 68"/>
                <a:gd name="T13" fmla="*/ 36 h 36"/>
                <a:gd name="T14" fmla="*/ 68 w 68"/>
                <a:gd name="T15" fmla="*/ 29 h 36"/>
                <a:gd name="T16" fmla="*/ 62 w 68"/>
                <a:gd name="T17" fmla="*/ 27 h 36"/>
                <a:gd name="T18" fmla="*/ 58 w 68"/>
                <a:gd name="T19" fmla="*/ 20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8" h="36">
                  <a:moveTo>
                    <a:pt x="58" y="20"/>
                  </a:moveTo>
                  <a:cubicBezTo>
                    <a:pt x="55" y="18"/>
                    <a:pt x="52" y="19"/>
                    <a:pt x="49" y="21"/>
                  </a:cubicBezTo>
                  <a:cubicBezTo>
                    <a:pt x="0" y="0"/>
                    <a:pt x="0" y="0"/>
                    <a:pt x="0" y="0"/>
                  </a:cubicBezTo>
                  <a:cubicBezTo>
                    <a:pt x="47" y="26"/>
                    <a:pt x="47" y="26"/>
                    <a:pt x="47" y="26"/>
                  </a:cubicBezTo>
                  <a:cubicBezTo>
                    <a:pt x="47" y="29"/>
                    <a:pt x="49" y="31"/>
                    <a:pt x="51" y="33"/>
                  </a:cubicBezTo>
                  <a:cubicBezTo>
                    <a:pt x="54" y="34"/>
                    <a:pt x="56" y="34"/>
                    <a:pt x="59" y="32"/>
                  </a:cubicBezTo>
                  <a:cubicBezTo>
                    <a:pt x="65" y="36"/>
                    <a:pt x="65" y="36"/>
                    <a:pt x="65" y="36"/>
                  </a:cubicBezTo>
                  <a:cubicBezTo>
                    <a:pt x="68" y="29"/>
                    <a:pt x="68" y="29"/>
                    <a:pt x="68" y="29"/>
                  </a:cubicBezTo>
                  <a:cubicBezTo>
                    <a:pt x="62" y="27"/>
                    <a:pt x="62" y="27"/>
                    <a:pt x="62" y="27"/>
                  </a:cubicBezTo>
                  <a:cubicBezTo>
                    <a:pt x="62" y="24"/>
                    <a:pt x="60" y="21"/>
                    <a:pt x="58" y="20"/>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1800"/>
            </a:p>
          </p:txBody>
        </p:sp>
        <p:sp>
          <p:nvSpPr>
            <p:cNvPr id="169" name="Freeform 142"/>
            <p:cNvSpPr>
              <a:spLocks/>
            </p:cNvSpPr>
            <p:nvPr userDrawn="1"/>
          </p:nvSpPr>
          <p:spPr bwMode="auto">
            <a:xfrm>
              <a:off x="3055938" y="4448175"/>
              <a:ext cx="34925" cy="41275"/>
            </a:xfrm>
            <a:custGeom>
              <a:avLst/>
              <a:gdLst>
                <a:gd name="T0" fmla="*/ 0 w 22"/>
                <a:gd name="T1" fmla="*/ 26 h 26"/>
                <a:gd name="T2" fmla="*/ 7 w 22"/>
                <a:gd name="T3" fmla="*/ 26 h 26"/>
                <a:gd name="T4" fmla="*/ 7 w 22"/>
                <a:gd name="T5" fmla="*/ 17 h 26"/>
                <a:gd name="T6" fmla="*/ 17 w 22"/>
                <a:gd name="T7" fmla="*/ 17 h 26"/>
                <a:gd name="T8" fmla="*/ 17 w 22"/>
                <a:gd name="T9" fmla="*/ 9 h 26"/>
                <a:gd name="T10" fmla="*/ 7 w 22"/>
                <a:gd name="T11" fmla="*/ 9 h 26"/>
                <a:gd name="T12" fmla="*/ 7 w 22"/>
                <a:gd name="T13" fmla="*/ 7 h 26"/>
                <a:gd name="T14" fmla="*/ 22 w 22"/>
                <a:gd name="T15" fmla="*/ 7 h 26"/>
                <a:gd name="T16" fmla="*/ 22 w 22"/>
                <a:gd name="T17" fmla="*/ 0 h 26"/>
                <a:gd name="T18" fmla="*/ 0 w 22"/>
                <a:gd name="T19" fmla="*/ 0 h 26"/>
                <a:gd name="T20" fmla="*/ 0 w 22"/>
                <a:gd name="T21" fmla="*/ 26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2" h="26">
                  <a:moveTo>
                    <a:pt x="0" y="26"/>
                  </a:moveTo>
                  <a:lnTo>
                    <a:pt x="7" y="26"/>
                  </a:lnTo>
                  <a:lnTo>
                    <a:pt x="7" y="17"/>
                  </a:lnTo>
                  <a:lnTo>
                    <a:pt x="17" y="17"/>
                  </a:lnTo>
                  <a:lnTo>
                    <a:pt x="17" y="9"/>
                  </a:lnTo>
                  <a:lnTo>
                    <a:pt x="7" y="9"/>
                  </a:lnTo>
                  <a:lnTo>
                    <a:pt x="7" y="7"/>
                  </a:lnTo>
                  <a:lnTo>
                    <a:pt x="22" y="7"/>
                  </a:lnTo>
                  <a:lnTo>
                    <a:pt x="22" y="0"/>
                  </a:lnTo>
                  <a:lnTo>
                    <a:pt x="0" y="0"/>
                  </a:lnTo>
                  <a:lnTo>
                    <a:pt x="0" y="26"/>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1800"/>
            </a:p>
          </p:txBody>
        </p:sp>
      </p:grpSp>
      <p:grpSp>
        <p:nvGrpSpPr>
          <p:cNvPr id="170" name="Group 169"/>
          <p:cNvGrpSpPr/>
          <p:nvPr userDrawn="1"/>
        </p:nvGrpSpPr>
        <p:grpSpPr>
          <a:xfrm>
            <a:off x="4430184" y="4216400"/>
            <a:ext cx="719667" cy="285750"/>
            <a:chOff x="3322638" y="4216400"/>
            <a:chExt cx="539750" cy="285750"/>
          </a:xfrm>
        </p:grpSpPr>
        <p:sp>
          <p:nvSpPr>
            <p:cNvPr id="171" name="Freeform 143"/>
            <p:cNvSpPr>
              <a:spLocks/>
            </p:cNvSpPr>
            <p:nvPr userDrawn="1"/>
          </p:nvSpPr>
          <p:spPr bwMode="auto">
            <a:xfrm>
              <a:off x="3322638" y="4216400"/>
              <a:ext cx="539750" cy="266700"/>
            </a:xfrm>
            <a:custGeom>
              <a:avLst/>
              <a:gdLst>
                <a:gd name="T0" fmla="*/ 140 w 140"/>
                <a:gd name="T1" fmla="*/ 67 h 69"/>
                <a:gd name="T2" fmla="*/ 137 w 140"/>
                <a:gd name="T3" fmla="*/ 50 h 69"/>
                <a:gd name="T4" fmla="*/ 136 w 140"/>
                <a:gd name="T5" fmla="*/ 47 h 69"/>
                <a:gd name="T6" fmla="*/ 135 w 140"/>
                <a:gd name="T7" fmla="*/ 44 h 69"/>
                <a:gd name="T8" fmla="*/ 126 w 140"/>
                <a:gd name="T9" fmla="*/ 28 h 69"/>
                <a:gd name="T10" fmla="*/ 124 w 140"/>
                <a:gd name="T11" fmla="*/ 26 h 69"/>
                <a:gd name="T12" fmla="*/ 122 w 140"/>
                <a:gd name="T13" fmla="*/ 24 h 69"/>
                <a:gd name="T14" fmla="*/ 108 w 140"/>
                <a:gd name="T15" fmla="*/ 11 h 69"/>
                <a:gd name="T16" fmla="*/ 103 w 140"/>
                <a:gd name="T17" fmla="*/ 8 h 69"/>
                <a:gd name="T18" fmla="*/ 85 w 140"/>
                <a:gd name="T19" fmla="*/ 2 h 69"/>
                <a:gd name="T20" fmla="*/ 82 w 140"/>
                <a:gd name="T21" fmla="*/ 2 h 69"/>
                <a:gd name="T22" fmla="*/ 79 w 140"/>
                <a:gd name="T23" fmla="*/ 1 h 69"/>
                <a:gd name="T24" fmla="*/ 61 w 140"/>
                <a:gd name="T25" fmla="*/ 1 h 69"/>
                <a:gd name="T26" fmla="*/ 58 w 140"/>
                <a:gd name="T27" fmla="*/ 2 h 69"/>
                <a:gd name="T28" fmla="*/ 55 w 140"/>
                <a:gd name="T29" fmla="*/ 2 h 69"/>
                <a:gd name="T30" fmla="*/ 38 w 140"/>
                <a:gd name="T31" fmla="*/ 9 h 69"/>
                <a:gd name="T32" fmla="*/ 35 w 140"/>
                <a:gd name="T33" fmla="*/ 10 h 69"/>
                <a:gd name="T34" fmla="*/ 32 w 140"/>
                <a:gd name="T35" fmla="*/ 12 h 69"/>
                <a:gd name="T36" fmla="*/ 18 w 140"/>
                <a:gd name="T37" fmla="*/ 24 h 69"/>
                <a:gd name="T38" fmla="*/ 15 w 140"/>
                <a:gd name="T39" fmla="*/ 28 h 69"/>
                <a:gd name="T40" fmla="*/ 6 w 140"/>
                <a:gd name="T41" fmla="*/ 44 h 69"/>
                <a:gd name="T42" fmla="*/ 4 w 140"/>
                <a:gd name="T43" fmla="*/ 47 h 69"/>
                <a:gd name="T44" fmla="*/ 4 w 140"/>
                <a:gd name="T45" fmla="*/ 50 h 69"/>
                <a:gd name="T46" fmla="*/ 6 w 140"/>
                <a:gd name="T47" fmla="*/ 69 h 69"/>
                <a:gd name="T48" fmla="*/ 19 w 140"/>
                <a:gd name="T49" fmla="*/ 56 h 69"/>
                <a:gd name="T50" fmla="*/ 11 w 140"/>
                <a:gd name="T51" fmla="*/ 46 h 69"/>
                <a:gd name="T52" fmla="*/ 27 w 140"/>
                <a:gd name="T53" fmla="*/ 39 h 69"/>
                <a:gd name="T54" fmla="*/ 23 w 140"/>
                <a:gd name="T55" fmla="*/ 28 h 69"/>
                <a:gd name="T56" fmla="*/ 41 w 140"/>
                <a:gd name="T57" fmla="*/ 26 h 69"/>
                <a:gd name="T58" fmla="*/ 41 w 140"/>
                <a:gd name="T59" fmla="*/ 14 h 69"/>
                <a:gd name="T60" fmla="*/ 58 w 140"/>
                <a:gd name="T61" fmla="*/ 19 h 69"/>
                <a:gd name="T62" fmla="*/ 62 w 140"/>
                <a:gd name="T63" fmla="*/ 7 h 69"/>
                <a:gd name="T64" fmla="*/ 77 w 140"/>
                <a:gd name="T65" fmla="*/ 17 h 69"/>
                <a:gd name="T66" fmla="*/ 84 w 140"/>
                <a:gd name="T67" fmla="*/ 8 h 69"/>
                <a:gd name="T68" fmla="*/ 95 w 140"/>
                <a:gd name="T69" fmla="*/ 23 h 69"/>
                <a:gd name="T70" fmla="*/ 105 w 140"/>
                <a:gd name="T71" fmla="*/ 17 h 69"/>
                <a:gd name="T72" fmla="*/ 109 w 140"/>
                <a:gd name="T73" fmla="*/ 34 h 69"/>
                <a:gd name="T74" fmla="*/ 121 w 140"/>
                <a:gd name="T75" fmla="*/ 32 h 69"/>
                <a:gd name="T76" fmla="*/ 119 w 140"/>
                <a:gd name="T77" fmla="*/ 50 h 69"/>
                <a:gd name="T78" fmla="*/ 132 w 140"/>
                <a:gd name="T79" fmla="*/ 52 h 69"/>
                <a:gd name="T80" fmla="*/ 140 w 140"/>
                <a:gd name="T81" fmla="*/ 69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0" h="69">
                  <a:moveTo>
                    <a:pt x="140" y="67"/>
                  </a:moveTo>
                  <a:cubicBezTo>
                    <a:pt x="140" y="67"/>
                    <a:pt x="140" y="67"/>
                    <a:pt x="140" y="67"/>
                  </a:cubicBezTo>
                  <a:cubicBezTo>
                    <a:pt x="140" y="61"/>
                    <a:pt x="139" y="55"/>
                    <a:pt x="137" y="50"/>
                  </a:cubicBezTo>
                  <a:cubicBezTo>
                    <a:pt x="137" y="50"/>
                    <a:pt x="137" y="50"/>
                    <a:pt x="137" y="50"/>
                  </a:cubicBezTo>
                  <a:cubicBezTo>
                    <a:pt x="136" y="47"/>
                    <a:pt x="136" y="47"/>
                    <a:pt x="136" y="47"/>
                  </a:cubicBezTo>
                  <a:cubicBezTo>
                    <a:pt x="136" y="47"/>
                    <a:pt x="136" y="47"/>
                    <a:pt x="136" y="47"/>
                  </a:cubicBezTo>
                  <a:cubicBezTo>
                    <a:pt x="135" y="44"/>
                    <a:pt x="135" y="44"/>
                    <a:pt x="135" y="44"/>
                  </a:cubicBezTo>
                  <a:cubicBezTo>
                    <a:pt x="135" y="44"/>
                    <a:pt x="135" y="44"/>
                    <a:pt x="135" y="44"/>
                  </a:cubicBezTo>
                  <a:cubicBezTo>
                    <a:pt x="133" y="38"/>
                    <a:pt x="130" y="33"/>
                    <a:pt x="126" y="28"/>
                  </a:cubicBezTo>
                  <a:cubicBezTo>
                    <a:pt x="126" y="28"/>
                    <a:pt x="126" y="28"/>
                    <a:pt x="126" y="28"/>
                  </a:cubicBezTo>
                  <a:cubicBezTo>
                    <a:pt x="124" y="26"/>
                    <a:pt x="124" y="26"/>
                    <a:pt x="124" y="26"/>
                  </a:cubicBezTo>
                  <a:cubicBezTo>
                    <a:pt x="124" y="26"/>
                    <a:pt x="124" y="26"/>
                    <a:pt x="124" y="26"/>
                  </a:cubicBezTo>
                  <a:cubicBezTo>
                    <a:pt x="122" y="23"/>
                    <a:pt x="122" y="23"/>
                    <a:pt x="122" y="23"/>
                  </a:cubicBezTo>
                  <a:cubicBezTo>
                    <a:pt x="122" y="24"/>
                    <a:pt x="122" y="24"/>
                    <a:pt x="122" y="24"/>
                  </a:cubicBezTo>
                  <a:cubicBezTo>
                    <a:pt x="118" y="19"/>
                    <a:pt x="113" y="15"/>
                    <a:pt x="108" y="11"/>
                  </a:cubicBezTo>
                  <a:cubicBezTo>
                    <a:pt x="108" y="11"/>
                    <a:pt x="108" y="11"/>
                    <a:pt x="108" y="11"/>
                  </a:cubicBezTo>
                  <a:cubicBezTo>
                    <a:pt x="105" y="10"/>
                    <a:pt x="105" y="10"/>
                    <a:pt x="105" y="10"/>
                  </a:cubicBezTo>
                  <a:cubicBezTo>
                    <a:pt x="103" y="8"/>
                    <a:pt x="103" y="8"/>
                    <a:pt x="103" y="8"/>
                  </a:cubicBezTo>
                  <a:cubicBezTo>
                    <a:pt x="103" y="8"/>
                    <a:pt x="103" y="8"/>
                    <a:pt x="103" y="8"/>
                  </a:cubicBezTo>
                  <a:cubicBezTo>
                    <a:pt x="97" y="6"/>
                    <a:pt x="91" y="3"/>
                    <a:pt x="85" y="2"/>
                  </a:cubicBezTo>
                  <a:cubicBezTo>
                    <a:pt x="85" y="2"/>
                    <a:pt x="85" y="2"/>
                    <a:pt x="85" y="2"/>
                  </a:cubicBezTo>
                  <a:cubicBezTo>
                    <a:pt x="82" y="2"/>
                    <a:pt x="82" y="2"/>
                    <a:pt x="82" y="2"/>
                  </a:cubicBezTo>
                  <a:cubicBezTo>
                    <a:pt x="79" y="1"/>
                    <a:pt x="79" y="1"/>
                    <a:pt x="79" y="1"/>
                  </a:cubicBezTo>
                  <a:cubicBezTo>
                    <a:pt x="79" y="1"/>
                    <a:pt x="79" y="1"/>
                    <a:pt x="79" y="1"/>
                  </a:cubicBezTo>
                  <a:cubicBezTo>
                    <a:pt x="73" y="0"/>
                    <a:pt x="67" y="0"/>
                    <a:pt x="61" y="1"/>
                  </a:cubicBezTo>
                  <a:cubicBezTo>
                    <a:pt x="61" y="1"/>
                    <a:pt x="61" y="1"/>
                    <a:pt x="61" y="1"/>
                  </a:cubicBezTo>
                  <a:cubicBezTo>
                    <a:pt x="58" y="2"/>
                    <a:pt x="58" y="2"/>
                    <a:pt x="58" y="2"/>
                  </a:cubicBezTo>
                  <a:cubicBezTo>
                    <a:pt x="58" y="2"/>
                    <a:pt x="58" y="2"/>
                    <a:pt x="58" y="2"/>
                  </a:cubicBezTo>
                  <a:cubicBezTo>
                    <a:pt x="55" y="2"/>
                    <a:pt x="55" y="2"/>
                    <a:pt x="55" y="2"/>
                  </a:cubicBezTo>
                  <a:cubicBezTo>
                    <a:pt x="55" y="2"/>
                    <a:pt x="55" y="2"/>
                    <a:pt x="55" y="2"/>
                  </a:cubicBezTo>
                  <a:cubicBezTo>
                    <a:pt x="49" y="4"/>
                    <a:pt x="43" y="6"/>
                    <a:pt x="38" y="9"/>
                  </a:cubicBezTo>
                  <a:cubicBezTo>
                    <a:pt x="38" y="9"/>
                    <a:pt x="38" y="9"/>
                    <a:pt x="38" y="9"/>
                  </a:cubicBezTo>
                  <a:cubicBezTo>
                    <a:pt x="35" y="10"/>
                    <a:pt x="35" y="10"/>
                    <a:pt x="35" y="10"/>
                  </a:cubicBezTo>
                  <a:cubicBezTo>
                    <a:pt x="35" y="10"/>
                    <a:pt x="35" y="10"/>
                    <a:pt x="35" y="10"/>
                  </a:cubicBezTo>
                  <a:cubicBezTo>
                    <a:pt x="32" y="12"/>
                    <a:pt x="32" y="12"/>
                    <a:pt x="32" y="12"/>
                  </a:cubicBezTo>
                  <a:cubicBezTo>
                    <a:pt x="32" y="12"/>
                    <a:pt x="32" y="12"/>
                    <a:pt x="32" y="12"/>
                  </a:cubicBezTo>
                  <a:cubicBezTo>
                    <a:pt x="27" y="15"/>
                    <a:pt x="23" y="19"/>
                    <a:pt x="18" y="24"/>
                  </a:cubicBezTo>
                  <a:cubicBezTo>
                    <a:pt x="18" y="24"/>
                    <a:pt x="18" y="24"/>
                    <a:pt x="18" y="24"/>
                  </a:cubicBezTo>
                  <a:cubicBezTo>
                    <a:pt x="16" y="26"/>
                    <a:pt x="16" y="26"/>
                    <a:pt x="16" y="26"/>
                  </a:cubicBezTo>
                  <a:cubicBezTo>
                    <a:pt x="15" y="28"/>
                    <a:pt x="15" y="28"/>
                    <a:pt x="15" y="28"/>
                  </a:cubicBezTo>
                  <a:cubicBezTo>
                    <a:pt x="15" y="28"/>
                    <a:pt x="15" y="28"/>
                    <a:pt x="15" y="28"/>
                  </a:cubicBezTo>
                  <a:cubicBezTo>
                    <a:pt x="11" y="33"/>
                    <a:pt x="8" y="39"/>
                    <a:pt x="6" y="44"/>
                  </a:cubicBezTo>
                  <a:cubicBezTo>
                    <a:pt x="5" y="44"/>
                    <a:pt x="5" y="44"/>
                    <a:pt x="5" y="44"/>
                  </a:cubicBezTo>
                  <a:cubicBezTo>
                    <a:pt x="4" y="47"/>
                    <a:pt x="4" y="47"/>
                    <a:pt x="4" y="47"/>
                  </a:cubicBezTo>
                  <a:cubicBezTo>
                    <a:pt x="3" y="50"/>
                    <a:pt x="3" y="50"/>
                    <a:pt x="3" y="50"/>
                  </a:cubicBezTo>
                  <a:cubicBezTo>
                    <a:pt x="4" y="50"/>
                    <a:pt x="4" y="50"/>
                    <a:pt x="4" y="50"/>
                  </a:cubicBezTo>
                  <a:cubicBezTo>
                    <a:pt x="2" y="56"/>
                    <a:pt x="1" y="63"/>
                    <a:pt x="0" y="69"/>
                  </a:cubicBezTo>
                  <a:cubicBezTo>
                    <a:pt x="6" y="69"/>
                    <a:pt x="6" y="69"/>
                    <a:pt x="6" y="69"/>
                  </a:cubicBezTo>
                  <a:cubicBezTo>
                    <a:pt x="7" y="63"/>
                    <a:pt x="7" y="57"/>
                    <a:pt x="9" y="52"/>
                  </a:cubicBezTo>
                  <a:cubicBezTo>
                    <a:pt x="19" y="56"/>
                    <a:pt x="19" y="56"/>
                    <a:pt x="19" y="56"/>
                  </a:cubicBezTo>
                  <a:cubicBezTo>
                    <a:pt x="21" y="50"/>
                    <a:pt x="21" y="50"/>
                    <a:pt x="21" y="50"/>
                  </a:cubicBezTo>
                  <a:cubicBezTo>
                    <a:pt x="11" y="46"/>
                    <a:pt x="11" y="46"/>
                    <a:pt x="11" y="46"/>
                  </a:cubicBezTo>
                  <a:cubicBezTo>
                    <a:pt x="13" y="41"/>
                    <a:pt x="16" y="36"/>
                    <a:pt x="19" y="32"/>
                  </a:cubicBezTo>
                  <a:cubicBezTo>
                    <a:pt x="27" y="39"/>
                    <a:pt x="27" y="39"/>
                    <a:pt x="27" y="39"/>
                  </a:cubicBezTo>
                  <a:cubicBezTo>
                    <a:pt x="31" y="34"/>
                    <a:pt x="31" y="34"/>
                    <a:pt x="31" y="34"/>
                  </a:cubicBezTo>
                  <a:cubicBezTo>
                    <a:pt x="23" y="28"/>
                    <a:pt x="23" y="28"/>
                    <a:pt x="23" y="28"/>
                  </a:cubicBezTo>
                  <a:cubicBezTo>
                    <a:pt x="27" y="23"/>
                    <a:pt x="31" y="20"/>
                    <a:pt x="35" y="17"/>
                  </a:cubicBezTo>
                  <a:cubicBezTo>
                    <a:pt x="41" y="26"/>
                    <a:pt x="41" y="26"/>
                    <a:pt x="41" y="26"/>
                  </a:cubicBezTo>
                  <a:cubicBezTo>
                    <a:pt x="46" y="23"/>
                    <a:pt x="46" y="23"/>
                    <a:pt x="46" y="23"/>
                  </a:cubicBezTo>
                  <a:cubicBezTo>
                    <a:pt x="41" y="14"/>
                    <a:pt x="41" y="14"/>
                    <a:pt x="41" y="14"/>
                  </a:cubicBezTo>
                  <a:cubicBezTo>
                    <a:pt x="45" y="11"/>
                    <a:pt x="51" y="9"/>
                    <a:pt x="56" y="8"/>
                  </a:cubicBezTo>
                  <a:cubicBezTo>
                    <a:pt x="58" y="19"/>
                    <a:pt x="58" y="19"/>
                    <a:pt x="58" y="19"/>
                  </a:cubicBezTo>
                  <a:cubicBezTo>
                    <a:pt x="64" y="17"/>
                    <a:pt x="64" y="17"/>
                    <a:pt x="64" y="17"/>
                  </a:cubicBezTo>
                  <a:cubicBezTo>
                    <a:pt x="62" y="7"/>
                    <a:pt x="62" y="7"/>
                    <a:pt x="62" y="7"/>
                  </a:cubicBezTo>
                  <a:cubicBezTo>
                    <a:pt x="67" y="6"/>
                    <a:pt x="73" y="6"/>
                    <a:pt x="78" y="7"/>
                  </a:cubicBezTo>
                  <a:cubicBezTo>
                    <a:pt x="77" y="17"/>
                    <a:pt x="77" y="17"/>
                    <a:pt x="77" y="17"/>
                  </a:cubicBezTo>
                  <a:cubicBezTo>
                    <a:pt x="82" y="18"/>
                    <a:pt x="82" y="18"/>
                    <a:pt x="82" y="18"/>
                  </a:cubicBezTo>
                  <a:cubicBezTo>
                    <a:pt x="84" y="8"/>
                    <a:pt x="84" y="8"/>
                    <a:pt x="84" y="8"/>
                  </a:cubicBezTo>
                  <a:cubicBezTo>
                    <a:pt x="90" y="9"/>
                    <a:pt x="95" y="11"/>
                    <a:pt x="100" y="14"/>
                  </a:cubicBezTo>
                  <a:cubicBezTo>
                    <a:pt x="95" y="23"/>
                    <a:pt x="95" y="23"/>
                    <a:pt x="95" y="23"/>
                  </a:cubicBezTo>
                  <a:cubicBezTo>
                    <a:pt x="100" y="26"/>
                    <a:pt x="100" y="26"/>
                    <a:pt x="100" y="26"/>
                  </a:cubicBezTo>
                  <a:cubicBezTo>
                    <a:pt x="105" y="17"/>
                    <a:pt x="105" y="17"/>
                    <a:pt x="105" y="17"/>
                  </a:cubicBezTo>
                  <a:cubicBezTo>
                    <a:pt x="110" y="20"/>
                    <a:pt x="114" y="23"/>
                    <a:pt x="118" y="27"/>
                  </a:cubicBezTo>
                  <a:cubicBezTo>
                    <a:pt x="109" y="34"/>
                    <a:pt x="109" y="34"/>
                    <a:pt x="109" y="34"/>
                  </a:cubicBezTo>
                  <a:cubicBezTo>
                    <a:pt x="113" y="39"/>
                    <a:pt x="113" y="39"/>
                    <a:pt x="113" y="39"/>
                  </a:cubicBezTo>
                  <a:cubicBezTo>
                    <a:pt x="121" y="32"/>
                    <a:pt x="121" y="32"/>
                    <a:pt x="121" y="32"/>
                  </a:cubicBezTo>
                  <a:cubicBezTo>
                    <a:pt x="125" y="36"/>
                    <a:pt x="127" y="41"/>
                    <a:pt x="130" y="46"/>
                  </a:cubicBezTo>
                  <a:cubicBezTo>
                    <a:pt x="119" y="50"/>
                    <a:pt x="119" y="50"/>
                    <a:pt x="119" y="50"/>
                  </a:cubicBezTo>
                  <a:cubicBezTo>
                    <a:pt x="121" y="55"/>
                    <a:pt x="121" y="55"/>
                    <a:pt x="121" y="55"/>
                  </a:cubicBezTo>
                  <a:cubicBezTo>
                    <a:pt x="132" y="52"/>
                    <a:pt x="132" y="52"/>
                    <a:pt x="132" y="52"/>
                  </a:cubicBezTo>
                  <a:cubicBezTo>
                    <a:pt x="133" y="57"/>
                    <a:pt x="134" y="63"/>
                    <a:pt x="134" y="69"/>
                  </a:cubicBezTo>
                  <a:cubicBezTo>
                    <a:pt x="140" y="69"/>
                    <a:pt x="140" y="69"/>
                    <a:pt x="140" y="69"/>
                  </a:cubicBezTo>
                  <a:lnTo>
                    <a:pt x="140" y="67"/>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1800"/>
            </a:p>
          </p:txBody>
        </p:sp>
        <p:sp>
          <p:nvSpPr>
            <p:cNvPr id="172" name="Freeform 144"/>
            <p:cNvSpPr>
              <a:spLocks/>
            </p:cNvSpPr>
            <p:nvPr userDrawn="1"/>
          </p:nvSpPr>
          <p:spPr bwMode="auto">
            <a:xfrm>
              <a:off x="3363913" y="4448175"/>
              <a:ext cx="31750" cy="41275"/>
            </a:xfrm>
            <a:custGeom>
              <a:avLst/>
              <a:gdLst>
                <a:gd name="T0" fmla="*/ 8 w 20"/>
                <a:gd name="T1" fmla="*/ 17 h 26"/>
                <a:gd name="T2" fmla="*/ 15 w 20"/>
                <a:gd name="T3" fmla="*/ 17 h 26"/>
                <a:gd name="T4" fmla="*/ 15 w 20"/>
                <a:gd name="T5" fmla="*/ 9 h 26"/>
                <a:gd name="T6" fmla="*/ 8 w 20"/>
                <a:gd name="T7" fmla="*/ 9 h 26"/>
                <a:gd name="T8" fmla="*/ 8 w 20"/>
                <a:gd name="T9" fmla="*/ 7 h 26"/>
                <a:gd name="T10" fmla="*/ 20 w 20"/>
                <a:gd name="T11" fmla="*/ 7 h 26"/>
                <a:gd name="T12" fmla="*/ 20 w 20"/>
                <a:gd name="T13" fmla="*/ 0 h 26"/>
                <a:gd name="T14" fmla="*/ 0 w 20"/>
                <a:gd name="T15" fmla="*/ 0 h 26"/>
                <a:gd name="T16" fmla="*/ 0 w 20"/>
                <a:gd name="T17" fmla="*/ 26 h 26"/>
                <a:gd name="T18" fmla="*/ 20 w 20"/>
                <a:gd name="T19" fmla="*/ 26 h 26"/>
                <a:gd name="T20" fmla="*/ 20 w 20"/>
                <a:gd name="T21" fmla="*/ 22 h 26"/>
                <a:gd name="T22" fmla="*/ 8 w 20"/>
                <a:gd name="T23" fmla="*/ 22 h 26"/>
                <a:gd name="T24" fmla="*/ 8 w 20"/>
                <a:gd name="T25" fmla="*/ 17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0" h="26">
                  <a:moveTo>
                    <a:pt x="8" y="17"/>
                  </a:moveTo>
                  <a:lnTo>
                    <a:pt x="15" y="17"/>
                  </a:lnTo>
                  <a:lnTo>
                    <a:pt x="15" y="9"/>
                  </a:lnTo>
                  <a:lnTo>
                    <a:pt x="8" y="9"/>
                  </a:lnTo>
                  <a:lnTo>
                    <a:pt x="8" y="7"/>
                  </a:lnTo>
                  <a:lnTo>
                    <a:pt x="20" y="7"/>
                  </a:lnTo>
                  <a:lnTo>
                    <a:pt x="20" y="0"/>
                  </a:lnTo>
                  <a:lnTo>
                    <a:pt x="0" y="0"/>
                  </a:lnTo>
                  <a:lnTo>
                    <a:pt x="0" y="26"/>
                  </a:lnTo>
                  <a:lnTo>
                    <a:pt x="20" y="26"/>
                  </a:lnTo>
                  <a:lnTo>
                    <a:pt x="20" y="22"/>
                  </a:lnTo>
                  <a:lnTo>
                    <a:pt x="8" y="22"/>
                  </a:lnTo>
                  <a:lnTo>
                    <a:pt x="8" y="17"/>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1800"/>
            </a:p>
          </p:txBody>
        </p:sp>
        <p:sp>
          <p:nvSpPr>
            <p:cNvPr id="173" name="Freeform 145"/>
            <p:cNvSpPr>
              <a:spLocks/>
            </p:cNvSpPr>
            <p:nvPr userDrawn="1"/>
          </p:nvSpPr>
          <p:spPr bwMode="auto">
            <a:xfrm>
              <a:off x="3541713" y="4362450"/>
              <a:ext cx="263525" cy="139700"/>
            </a:xfrm>
            <a:custGeom>
              <a:avLst/>
              <a:gdLst>
                <a:gd name="T0" fmla="*/ 19 w 68"/>
                <a:gd name="T1" fmla="*/ 21 h 36"/>
                <a:gd name="T2" fmla="*/ 11 w 68"/>
                <a:gd name="T3" fmla="*/ 20 h 36"/>
                <a:gd name="T4" fmla="*/ 6 w 68"/>
                <a:gd name="T5" fmla="*/ 27 h 36"/>
                <a:gd name="T6" fmla="*/ 0 w 68"/>
                <a:gd name="T7" fmla="*/ 29 h 36"/>
                <a:gd name="T8" fmla="*/ 4 w 68"/>
                <a:gd name="T9" fmla="*/ 36 h 36"/>
                <a:gd name="T10" fmla="*/ 10 w 68"/>
                <a:gd name="T11" fmla="*/ 32 h 36"/>
                <a:gd name="T12" fmla="*/ 17 w 68"/>
                <a:gd name="T13" fmla="*/ 33 h 36"/>
                <a:gd name="T14" fmla="*/ 21 w 68"/>
                <a:gd name="T15" fmla="*/ 26 h 36"/>
                <a:gd name="T16" fmla="*/ 68 w 68"/>
                <a:gd name="T17" fmla="*/ 0 h 36"/>
                <a:gd name="T18" fmla="*/ 19 w 68"/>
                <a:gd name="T19" fmla="*/ 21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8" h="36">
                  <a:moveTo>
                    <a:pt x="19" y="21"/>
                  </a:moveTo>
                  <a:cubicBezTo>
                    <a:pt x="17" y="19"/>
                    <a:pt x="13" y="18"/>
                    <a:pt x="11" y="20"/>
                  </a:cubicBezTo>
                  <a:cubicBezTo>
                    <a:pt x="8" y="21"/>
                    <a:pt x="6" y="24"/>
                    <a:pt x="6" y="27"/>
                  </a:cubicBezTo>
                  <a:cubicBezTo>
                    <a:pt x="0" y="29"/>
                    <a:pt x="0" y="29"/>
                    <a:pt x="0" y="29"/>
                  </a:cubicBezTo>
                  <a:cubicBezTo>
                    <a:pt x="4" y="36"/>
                    <a:pt x="4" y="36"/>
                    <a:pt x="4" y="36"/>
                  </a:cubicBezTo>
                  <a:cubicBezTo>
                    <a:pt x="10" y="32"/>
                    <a:pt x="10" y="32"/>
                    <a:pt x="10" y="32"/>
                  </a:cubicBezTo>
                  <a:cubicBezTo>
                    <a:pt x="12" y="34"/>
                    <a:pt x="15" y="34"/>
                    <a:pt x="17" y="33"/>
                  </a:cubicBezTo>
                  <a:cubicBezTo>
                    <a:pt x="19" y="31"/>
                    <a:pt x="21" y="29"/>
                    <a:pt x="21" y="26"/>
                  </a:cubicBezTo>
                  <a:cubicBezTo>
                    <a:pt x="68" y="0"/>
                    <a:pt x="68" y="0"/>
                    <a:pt x="68" y="0"/>
                  </a:cubicBezTo>
                  <a:lnTo>
                    <a:pt x="19" y="21"/>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1800"/>
            </a:p>
          </p:txBody>
        </p:sp>
        <p:sp>
          <p:nvSpPr>
            <p:cNvPr id="174" name="Freeform 146"/>
            <p:cNvSpPr>
              <a:spLocks/>
            </p:cNvSpPr>
            <p:nvPr userDrawn="1"/>
          </p:nvSpPr>
          <p:spPr bwMode="auto">
            <a:xfrm>
              <a:off x="3797300" y="4448175"/>
              <a:ext cx="34925" cy="41275"/>
            </a:xfrm>
            <a:custGeom>
              <a:avLst/>
              <a:gdLst>
                <a:gd name="T0" fmla="*/ 0 w 22"/>
                <a:gd name="T1" fmla="*/ 26 h 26"/>
                <a:gd name="T2" fmla="*/ 7 w 22"/>
                <a:gd name="T3" fmla="*/ 26 h 26"/>
                <a:gd name="T4" fmla="*/ 7 w 22"/>
                <a:gd name="T5" fmla="*/ 17 h 26"/>
                <a:gd name="T6" fmla="*/ 17 w 22"/>
                <a:gd name="T7" fmla="*/ 17 h 26"/>
                <a:gd name="T8" fmla="*/ 17 w 22"/>
                <a:gd name="T9" fmla="*/ 9 h 26"/>
                <a:gd name="T10" fmla="*/ 7 w 22"/>
                <a:gd name="T11" fmla="*/ 9 h 26"/>
                <a:gd name="T12" fmla="*/ 7 w 22"/>
                <a:gd name="T13" fmla="*/ 7 h 26"/>
                <a:gd name="T14" fmla="*/ 22 w 22"/>
                <a:gd name="T15" fmla="*/ 7 h 26"/>
                <a:gd name="T16" fmla="*/ 22 w 22"/>
                <a:gd name="T17" fmla="*/ 0 h 26"/>
                <a:gd name="T18" fmla="*/ 0 w 22"/>
                <a:gd name="T19" fmla="*/ 0 h 26"/>
                <a:gd name="T20" fmla="*/ 0 w 22"/>
                <a:gd name="T21" fmla="*/ 26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2" h="26">
                  <a:moveTo>
                    <a:pt x="0" y="26"/>
                  </a:moveTo>
                  <a:lnTo>
                    <a:pt x="7" y="26"/>
                  </a:lnTo>
                  <a:lnTo>
                    <a:pt x="7" y="17"/>
                  </a:lnTo>
                  <a:lnTo>
                    <a:pt x="17" y="17"/>
                  </a:lnTo>
                  <a:lnTo>
                    <a:pt x="17" y="9"/>
                  </a:lnTo>
                  <a:lnTo>
                    <a:pt x="7" y="9"/>
                  </a:lnTo>
                  <a:lnTo>
                    <a:pt x="7" y="7"/>
                  </a:lnTo>
                  <a:lnTo>
                    <a:pt x="22" y="7"/>
                  </a:lnTo>
                  <a:lnTo>
                    <a:pt x="22" y="0"/>
                  </a:lnTo>
                  <a:lnTo>
                    <a:pt x="0" y="0"/>
                  </a:lnTo>
                  <a:lnTo>
                    <a:pt x="0" y="26"/>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1800"/>
            </a:p>
          </p:txBody>
        </p:sp>
      </p:grpSp>
      <p:grpSp>
        <p:nvGrpSpPr>
          <p:cNvPr id="175" name="Group 174"/>
          <p:cNvGrpSpPr/>
          <p:nvPr userDrawn="1"/>
        </p:nvGrpSpPr>
        <p:grpSpPr>
          <a:xfrm>
            <a:off x="9222317" y="4011614"/>
            <a:ext cx="582083" cy="563563"/>
            <a:chOff x="6916738" y="4011613"/>
            <a:chExt cx="436562" cy="563563"/>
          </a:xfrm>
        </p:grpSpPr>
        <p:sp>
          <p:nvSpPr>
            <p:cNvPr id="176" name="Rectangle 147"/>
            <p:cNvSpPr>
              <a:spLocks noChangeArrowheads="1"/>
            </p:cNvSpPr>
            <p:nvPr userDrawn="1"/>
          </p:nvSpPr>
          <p:spPr bwMode="auto">
            <a:xfrm>
              <a:off x="6916738" y="4529138"/>
              <a:ext cx="355600" cy="46038"/>
            </a:xfrm>
            <a:prstGeom prst="rect">
              <a:avLst/>
            </a:prstGeom>
            <a:solidFill>
              <a:srgbClr val="004D7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CA" sz="1800"/>
            </a:p>
          </p:txBody>
        </p:sp>
        <p:sp>
          <p:nvSpPr>
            <p:cNvPr id="177" name="Freeform 148"/>
            <p:cNvSpPr>
              <a:spLocks noEditPoints="1"/>
            </p:cNvSpPr>
            <p:nvPr userDrawn="1"/>
          </p:nvSpPr>
          <p:spPr bwMode="auto">
            <a:xfrm>
              <a:off x="6924675" y="4011613"/>
              <a:ext cx="428625" cy="490538"/>
            </a:xfrm>
            <a:custGeom>
              <a:avLst/>
              <a:gdLst>
                <a:gd name="T0" fmla="*/ 106 w 111"/>
                <a:gd name="T1" fmla="*/ 22 h 127"/>
                <a:gd name="T2" fmla="*/ 106 w 111"/>
                <a:gd name="T3" fmla="*/ 22 h 127"/>
                <a:gd name="T4" fmla="*/ 85 w 111"/>
                <a:gd name="T5" fmla="*/ 0 h 127"/>
                <a:gd name="T6" fmla="*/ 80 w 111"/>
                <a:gd name="T7" fmla="*/ 4 h 127"/>
                <a:gd name="T8" fmla="*/ 90 w 111"/>
                <a:gd name="T9" fmla="*/ 15 h 127"/>
                <a:gd name="T10" fmla="*/ 90 w 111"/>
                <a:gd name="T11" fmla="*/ 33 h 127"/>
                <a:gd name="T12" fmla="*/ 104 w 111"/>
                <a:gd name="T13" fmla="*/ 48 h 127"/>
                <a:gd name="T14" fmla="*/ 104 w 111"/>
                <a:gd name="T15" fmla="*/ 105 h 127"/>
                <a:gd name="T16" fmla="*/ 99 w 111"/>
                <a:gd name="T17" fmla="*/ 108 h 127"/>
                <a:gd name="T18" fmla="*/ 92 w 111"/>
                <a:gd name="T19" fmla="*/ 105 h 127"/>
                <a:gd name="T20" fmla="*/ 92 w 111"/>
                <a:gd name="T21" fmla="*/ 62 h 127"/>
                <a:gd name="T22" fmla="*/ 80 w 111"/>
                <a:gd name="T23" fmla="*/ 51 h 127"/>
                <a:gd name="T24" fmla="*/ 80 w 111"/>
                <a:gd name="T25" fmla="*/ 15 h 127"/>
                <a:gd name="T26" fmla="*/ 69 w 111"/>
                <a:gd name="T27" fmla="*/ 3 h 127"/>
                <a:gd name="T28" fmla="*/ 12 w 111"/>
                <a:gd name="T29" fmla="*/ 3 h 127"/>
                <a:gd name="T30" fmla="*/ 0 w 111"/>
                <a:gd name="T31" fmla="*/ 15 h 127"/>
                <a:gd name="T32" fmla="*/ 0 w 111"/>
                <a:gd name="T33" fmla="*/ 115 h 127"/>
                <a:gd name="T34" fmla="*/ 12 w 111"/>
                <a:gd name="T35" fmla="*/ 127 h 127"/>
                <a:gd name="T36" fmla="*/ 69 w 111"/>
                <a:gd name="T37" fmla="*/ 127 h 127"/>
                <a:gd name="T38" fmla="*/ 80 w 111"/>
                <a:gd name="T39" fmla="*/ 115 h 127"/>
                <a:gd name="T40" fmla="*/ 80 w 111"/>
                <a:gd name="T41" fmla="*/ 60 h 127"/>
                <a:gd name="T42" fmla="*/ 85 w 111"/>
                <a:gd name="T43" fmla="*/ 65 h 127"/>
                <a:gd name="T44" fmla="*/ 85 w 111"/>
                <a:gd name="T45" fmla="*/ 108 h 127"/>
                <a:gd name="T46" fmla="*/ 86 w 111"/>
                <a:gd name="T47" fmla="*/ 109 h 127"/>
                <a:gd name="T48" fmla="*/ 98 w 111"/>
                <a:gd name="T49" fmla="*/ 115 h 127"/>
                <a:gd name="T50" fmla="*/ 99 w 111"/>
                <a:gd name="T51" fmla="*/ 115 h 127"/>
                <a:gd name="T52" fmla="*/ 110 w 111"/>
                <a:gd name="T53" fmla="*/ 109 h 127"/>
                <a:gd name="T54" fmla="*/ 111 w 111"/>
                <a:gd name="T55" fmla="*/ 108 h 127"/>
                <a:gd name="T56" fmla="*/ 111 w 111"/>
                <a:gd name="T57" fmla="*/ 56 h 127"/>
                <a:gd name="T58" fmla="*/ 111 w 111"/>
                <a:gd name="T59" fmla="*/ 38 h 127"/>
                <a:gd name="T60" fmla="*/ 111 w 111"/>
                <a:gd name="T61" fmla="*/ 28 h 127"/>
                <a:gd name="T62" fmla="*/ 106 w 111"/>
                <a:gd name="T63" fmla="*/ 22 h 127"/>
                <a:gd name="T64" fmla="*/ 73 w 111"/>
                <a:gd name="T65" fmla="*/ 46 h 127"/>
                <a:gd name="T66" fmla="*/ 61 w 111"/>
                <a:gd name="T67" fmla="*/ 57 h 127"/>
                <a:gd name="T68" fmla="*/ 20 w 111"/>
                <a:gd name="T69" fmla="*/ 57 h 127"/>
                <a:gd name="T70" fmla="*/ 9 w 111"/>
                <a:gd name="T71" fmla="*/ 46 h 127"/>
                <a:gd name="T72" fmla="*/ 9 w 111"/>
                <a:gd name="T73" fmla="*/ 26 h 127"/>
                <a:gd name="T74" fmla="*/ 20 w 111"/>
                <a:gd name="T75" fmla="*/ 15 h 127"/>
                <a:gd name="T76" fmla="*/ 61 w 111"/>
                <a:gd name="T77" fmla="*/ 15 h 127"/>
                <a:gd name="T78" fmla="*/ 73 w 111"/>
                <a:gd name="T79" fmla="*/ 26 h 127"/>
                <a:gd name="T80" fmla="*/ 73 w 111"/>
                <a:gd name="T81" fmla="*/ 46 h 127"/>
                <a:gd name="T82" fmla="*/ 104 w 111"/>
                <a:gd name="T83" fmla="*/ 38 h 127"/>
                <a:gd name="T84" fmla="*/ 104 w 111"/>
                <a:gd name="T85" fmla="*/ 38 h 127"/>
                <a:gd name="T86" fmla="*/ 97 w 111"/>
                <a:gd name="T87" fmla="*/ 30 h 127"/>
                <a:gd name="T88" fmla="*/ 97 w 111"/>
                <a:gd name="T89" fmla="*/ 23 h 127"/>
                <a:gd name="T90" fmla="*/ 104 w 111"/>
                <a:gd name="T91" fmla="*/ 31 h 127"/>
                <a:gd name="T92" fmla="*/ 104 w 111"/>
                <a:gd name="T93" fmla="*/ 38 h 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11" h="127">
                  <a:moveTo>
                    <a:pt x="106" y="22"/>
                  </a:moveTo>
                  <a:cubicBezTo>
                    <a:pt x="106" y="22"/>
                    <a:pt x="106" y="22"/>
                    <a:pt x="106" y="22"/>
                  </a:cubicBezTo>
                  <a:cubicBezTo>
                    <a:pt x="85" y="0"/>
                    <a:pt x="85" y="0"/>
                    <a:pt x="85" y="0"/>
                  </a:cubicBezTo>
                  <a:cubicBezTo>
                    <a:pt x="80" y="4"/>
                    <a:pt x="80" y="4"/>
                    <a:pt x="80" y="4"/>
                  </a:cubicBezTo>
                  <a:cubicBezTo>
                    <a:pt x="90" y="15"/>
                    <a:pt x="90" y="15"/>
                    <a:pt x="90" y="15"/>
                  </a:cubicBezTo>
                  <a:cubicBezTo>
                    <a:pt x="90" y="33"/>
                    <a:pt x="90" y="33"/>
                    <a:pt x="90" y="33"/>
                  </a:cubicBezTo>
                  <a:cubicBezTo>
                    <a:pt x="104" y="48"/>
                    <a:pt x="104" y="48"/>
                    <a:pt x="104" y="48"/>
                  </a:cubicBezTo>
                  <a:cubicBezTo>
                    <a:pt x="104" y="105"/>
                    <a:pt x="104" y="105"/>
                    <a:pt x="104" y="105"/>
                  </a:cubicBezTo>
                  <a:cubicBezTo>
                    <a:pt x="103" y="106"/>
                    <a:pt x="101" y="108"/>
                    <a:pt x="99" y="108"/>
                  </a:cubicBezTo>
                  <a:cubicBezTo>
                    <a:pt x="96" y="108"/>
                    <a:pt x="94" y="107"/>
                    <a:pt x="92" y="105"/>
                  </a:cubicBezTo>
                  <a:cubicBezTo>
                    <a:pt x="92" y="62"/>
                    <a:pt x="92" y="62"/>
                    <a:pt x="92" y="62"/>
                  </a:cubicBezTo>
                  <a:cubicBezTo>
                    <a:pt x="80" y="51"/>
                    <a:pt x="80" y="51"/>
                    <a:pt x="80" y="51"/>
                  </a:cubicBezTo>
                  <a:cubicBezTo>
                    <a:pt x="80" y="15"/>
                    <a:pt x="80" y="15"/>
                    <a:pt x="80" y="15"/>
                  </a:cubicBezTo>
                  <a:cubicBezTo>
                    <a:pt x="80" y="9"/>
                    <a:pt x="75" y="3"/>
                    <a:pt x="69" y="3"/>
                  </a:cubicBezTo>
                  <a:cubicBezTo>
                    <a:pt x="12" y="3"/>
                    <a:pt x="12" y="3"/>
                    <a:pt x="12" y="3"/>
                  </a:cubicBezTo>
                  <a:cubicBezTo>
                    <a:pt x="5" y="3"/>
                    <a:pt x="0" y="9"/>
                    <a:pt x="0" y="15"/>
                  </a:cubicBezTo>
                  <a:cubicBezTo>
                    <a:pt x="0" y="115"/>
                    <a:pt x="0" y="115"/>
                    <a:pt x="0" y="115"/>
                  </a:cubicBezTo>
                  <a:cubicBezTo>
                    <a:pt x="0" y="122"/>
                    <a:pt x="5" y="127"/>
                    <a:pt x="12" y="127"/>
                  </a:cubicBezTo>
                  <a:cubicBezTo>
                    <a:pt x="69" y="127"/>
                    <a:pt x="69" y="127"/>
                    <a:pt x="69" y="127"/>
                  </a:cubicBezTo>
                  <a:cubicBezTo>
                    <a:pt x="75" y="127"/>
                    <a:pt x="80" y="122"/>
                    <a:pt x="80" y="115"/>
                  </a:cubicBezTo>
                  <a:cubicBezTo>
                    <a:pt x="80" y="60"/>
                    <a:pt x="80" y="60"/>
                    <a:pt x="80" y="60"/>
                  </a:cubicBezTo>
                  <a:cubicBezTo>
                    <a:pt x="85" y="65"/>
                    <a:pt x="85" y="65"/>
                    <a:pt x="85" y="65"/>
                  </a:cubicBezTo>
                  <a:cubicBezTo>
                    <a:pt x="85" y="108"/>
                    <a:pt x="85" y="108"/>
                    <a:pt x="85" y="108"/>
                  </a:cubicBezTo>
                  <a:cubicBezTo>
                    <a:pt x="86" y="109"/>
                    <a:pt x="86" y="109"/>
                    <a:pt x="86" y="109"/>
                  </a:cubicBezTo>
                  <a:cubicBezTo>
                    <a:pt x="90" y="113"/>
                    <a:pt x="94" y="115"/>
                    <a:pt x="98" y="115"/>
                  </a:cubicBezTo>
                  <a:cubicBezTo>
                    <a:pt x="98" y="115"/>
                    <a:pt x="99" y="115"/>
                    <a:pt x="99" y="115"/>
                  </a:cubicBezTo>
                  <a:cubicBezTo>
                    <a:pt x="106" y="115"/>
                    <a:pt x="110" y="109"/>
                    <a:pt x="110" y="109"/>
                  </a:cubicBezTo>
                  <a:cubicBezTo>
                    <a:pt x="111" y="108"/>
                    <a:pt x="111" y="108"/>
                    <a:pt x="111" y="108"/>
                  </a:cubicBezTo>
                  <a:cubicBezTo>
                    <a:pt x="111" y="56"/>
                    <a:pt x="111" y="56"/>
                    <a:pt x="111" y="56"/>
                  </a:cubicBezTo>
                  <a:cubicBezTo>
                    <a:pt x="111" y="38"/>
                    <a:pt x="111" y="38"/>
                    <a:pt x="111" y="38"/>
                  </a:cubicBezTo>
                  <a:cubicBezTo>
                    <a:pt x="111" y="28"/>
                    <a:pt x="111" y="28"/>
                    <a:pt x="111" y="28"/>
                  </a:cubicBezTo>
                  <a:lnTo>
                    <a:pt x="106" y="22"/>
                  </a:lnTo>
                  <a:close/>
                  <a:moveTo>
                    <a:pt x="73" y="46"/>
                  </a:moveTo>
                  <a:cubicBezTo>
                    <a:pt x="73" y="52"/>
                    <a:pt x="68" y="57"/>
                    <a:pt x="61" y="57"/>
                  </a:cubicBezTo>
                  <a:cubicBezTo>
                    <a:pt x="20" y="57"/>
                    <a:pt x="20" y="57"/>
                    <a:pt x="20" y="57"/>
                  </a:cubicBezTo>
                  <a:cubicBezTo>
                    <a:pt x="14" y="57"/>
                    <a:pt x="9" y="52"/>
                    <a:pt x="9" y="46"/>
                  </a:cubicBezTo>
                  <a:cubicBezTo>
                    <a:pt x="9" y="26"/>
                    <a:pt x="9" y="26"/>
                    <a:pt x="9" y="26"/>
                  </a:cubicBezTo>
                  <a:cubicBezTo>
                    <a:pt x="9" y="20"/>
                    <a:pt x="14" y="15"/>
                    <a:pt x="20" y="15"/>
                  </a:cubicBezTo>
                  <a:cubicBezTo>
                    <a:pt x="61" y="15"/>
                    <a:pt x="61" y="15"/>
                    <a:pt x="61" y="15"/>
                  </a:cubicBezTo>
                  <a:cubicBezTo>
                    <a:pt x="68" y="15"/>
                    <a:pt x="73" y="20"/>
                    <a:pt x="73" y="26"/>
                  </a:cubicBezTo>
                  <a:lnTo>
                    <a:pt x="73" y="46"/>
                  </a:lnTo>
                  <a:close/>
                  <a:moveTo>
                    <a:pt x="104" y="38"/>
                  </a:moveTo>
                  <a:cubicBezTo>
                    <a:pt x="104" y="38"/>
                    <a:pt x="104" y="38"/>
                    <a:pt x="104" y="38"/>
                  </a:cubicBezTo>
                  <a:cubicBezTo>
                    <a:pt x="97" y="30"/>
                    <a:pt x="97" y="30"/>
                    <a:pt x="97" y="30"/>
                  </a:cubicBezTo>
                  <a:cubicBezTo>
                    <a:pt x="97" y="23"/>
                    <a:pt x="97" y="23"/>
                    <a:pt x="97" y="23"/>
                  </a:cubicBezTo>
                  <a:cubicBezTo>
                    <a:pt x="104" y="31"/>
                    <a:pt x="104" y="31"/>
                    <a:pt x="104" y="31"/>
                  </a:cubicBezTo>
                  <a:lnTo>
                    <a:pt x="104" y="38"/>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1800"/>
            </a:p>
          </p:txBody>
        </p:sp>
      </p:grpSp>
      <p:sp>
        <p:nvSpPr>
          <p:cNvPr id="178" name="Freeform 149"/>
          <p:cNvSpPr>
            <a:spLocks noEditPoints="1"/>
          </p:cNvSpPr>
          <p:nvPr userDrawn="1"/>
        </p:nvSpPr>
        <p:spPr bwMode="auto">
          <a:xfrm>
            <a:off x="10113434" y="4003676"/>
            <a:ext cx="395817" cy="404813"/>
          </a:xfrm>
          <a:custGeom>
            <a:avLst/>
            <a:gdLst>
              <a:gd name="T0" fmla="*/ 66 w 77"/>
              <a:gd name="T1" fmla="*/ 57 h 105"/>
              <a:gd name="T2" fmla="*/ 66 w 77"/>
              <a:gd name="T3" fmla="*/ 6 h 105"/>
              <a:gd name="T4" fmla="*/ 60 w 77"/>
              <a:gd name="T5" fmla="*/ 0 h 105"/>
              <a:gd name="T6" fmla="*/ 22 w 77"/>
              <a:gd name="T7" fmla="*/ 0 h 105"/>
              <a:gd name="T8" fmla="*/ 0 w 77"/>
              <a:gd name="T9" fmla="*/ 22 h 105"/>
              <a:gd name="T10" fmla="*/ 0 w 77"/>
              <a:gd name="T11" fmla="*/ 86 h 105"/>
              <a:gd name="T12" fmla="*/ 6 w 77"/>
              <a:gd name="T13" fmla="*/ 92 h 105"/>
              <a:gd name="T14" fmla="*/ 26 w 77"/>
              <a:gd name="T15" fmla="*/ 92 h 105"/>
              <a:gd name="T16" fmla="*/ 50 w 77"/>
              <a:gd name="T17" fmla="*/ 105 h 105"/>
              <a:gd name="T18" fmla="*/ 77 w 77"/>
              <a:gd name="T19" fmla="*/ 78 h 105"/>
              <a:gd name="T20" fmla="*/ 66 w 77"/>
              <a:gd name="T21" fmla="*/ 57 h 105"/>
              <a:gd name="T22" fmla="*/ 20 w 77"/>
              <a:gd name="T23" fmla="*/ 9 h 105"/>
              <a:gd name="T24" fmla="*/ 20 w 77"/>
              <a:gd name="T25" fmla="*/ 19 h 105"/>
              <a:gd name="T26" fmla="*/ 20 w 77"/>
              <a:gd name="T27" fmla="*/ 20 h 105"/>
              <a:gd name="T28" fmla="*/ 9 w 77"/>
              <a:gd name="T29" fmla="*/ 20 h 105"/>
              <a:gd name="T30" fmla="*/ 20 w 77"/>
              <a:gd name="T31" fmla="*/ 9 h 105"/>
              <a:gd name="T32" fmla="*/ 23 w 77"/>
              <a:gd name="T33" fmla="*/ 72 h 105"/>
              <a:gd name="T34" fmla="*/ 10 w 77"/>
              <a:gd name="T35" fmla="*/ 72 h 105"/>
              <a:gd name="T36" fmla="*/ 10 w 77"/>
              <a:gd name="T37" fmla="*/ 78 h 105"/>
              <a:gd name="T38" fmla="*/ 23 w 77"/>
              <a:gd name="T39" fmla="*/ 78 h 105"/>
              <a:gd name="T40" fmla="*/ 23 w 77"/>
              <a:gd name="T41" fmla="*/ 78 h 105"/>
              <a:gd name="T42" fmla="*/ 24 w 77"/>
              <a:gd name="T43" fmla="*/ 86 h 105"/>
              <a:gd name="T44" fmla="*/ 6 w 77"/>
              <a:gd name="T45" fmla="*/ 86 h 105"/>
              <a:gd name="T46" fmla="*/ 5 w 77"/>
              <a:gd name="T47" fmla="*/ 86 h 105"/>
              <a:gd name="T48" fmla="*/ 5 w 77"/>
              <a:gd name="T49" fmla="*/ 26 h 105"/>
              <a:gd name="T50" fmla="*/ 20 w 77"/>
              <a:gd name="T51" fmla="*/ 26 h 105"/>
              <a:gd name="T52" fmla="*/ 26 w 77"/>
              <a:gd name="T53" fmla="*/ 19 h 105"/>
              <a:gd name="T54" fmla="*/ 26 w 77"/>
              <a:gd name="T55" fmla="*/ 5 h 105"/>
              <a:gd name="T56" fmla="*/ 60 w 77"/>
              <a:gd name="T57" fmla="*/ 5 h 105"/>
              <a:gd name="T58" fmla="*/ 61 w 77"/>
              <a:gd name="T59" fmla="*/ 6 h 105"/>
              <a:gd name="T60" fmla="*/ 61 w 77"/>
              <a:gd name="T61" fmla="*/ 53 h 105"/>
              <a:gd name="T62" fmla="*/ 50 w 77"/>
              <a:gd name="T63" fmla="*/ 51 h 105"/>
              <a:gd name="T64" fmla="*/ 32 w 77"/>
              <a:gd name="T65" fmla="*/ 58 h 105"/>
              <a:gd name="T66" fmla="*/ 10 w 77"/>
              <a:gd name="T67" fmla="*/ 58 h 105"/>
              <a:gd name="T68" fmla="*/ 10 w 77"/>
              <a:gd name="T69" fmla="*/ 63 h 105"/>
              <a:gd name="T70" fmla="*/ 27 w 77"/>
              <a:gd name="T71" fmla="*/ 63 h 105"/>
              <a:gd name="T72" fmla="*/ 23 w 77"/>
              <a:gd name="T73" fmla="*/ 72 h 105"/>
              <a:gd name="T74" fmla="*/ 50 w 77"/>
              <a:gd name="T75" fmla="*/ 100 h 105"/>
              <a:gd name="T76" fmla="*/ 28 w 77"/>
              <a:gd name="T77" fmla="*/ 78 h 105"/>
              <a:gd name="T78" fmla="*/ 50 w 77"/>
              <a:gd name="T79" fmla="*/ 56 h 105"/>
              <a:gd name="T80" fmla="*/ 71 w 77"/>
              <a:gd name="T81" fmla="*/ 78 h 105"/>
              <a:gd name="T82" fmla="*/ 50 w 77"/>
              <a:gd name="T83" fmla="*/ 100 h 1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77" h="105">
                <a:moveTo>
                  <a:pt x="66" y="57"/>
                </a:moveTo>
                <a:cubicBezTo>
                  <a:pt x="66" y="6"/>
                  <a:pt x="66" y="6"/>
                  <a:pt x="66" y="6"/>
                </a:cubicBezTo>
                <a:cubicBezTo>
                  <a:pt x="66" y="2"/>
                  <a:pt x="63" y="0"/>
                  <a:pt x="60" y="0"/>
                </a:cubicBezTo>
                <a:cubicBezTo>
                  <a:pt x="22" y="0"/>
                  <a:pt x="22" y="0"/>
                  <a:pt x="22" y="0"/>
                </a:cubicBezTo>
                <a:cubicBezTo>
                  <a:pt x="0" y="22"/>
                  <a:pt x="0" y="22"/>
                  <a:pt x="0" y="22"/>
                </a:cubicBezTo>
                <a:cubicBezTo>
                  <a:pt x="0" y="86"/>
                  <a:pt x="0" y="86"/>
                  <a:pt x="0" y="86"/>
                </a:cubicBezTo>
                <a:cubicBezTo>
                  <a:pt x="0" y="89"/>
                  <a:pt x="3" y="92"/>
                  <a:pt x="6" y="92"/>
                </a:cubicBezTo>
                <a:cubicBezTo>
                  <a:pt x="26" y="92"/>
                  <a:pt x="26" y="92"/>
                  <a:pt x="26" y="92"/>
                </a:cubicBezTo>
                <a:cubicBezTo>
                  <a:pt x="31" y="100"/>
                  <a:pt x="40" y="105"/>
                  <a:pt x="50" y="105"/>
                </a:cubicBezTo>
                <a:cubicBezTo>
                  <a:pt x="65" y="105"/>
                  <a:pt x="77" y="93"/>
                  <a:pt x="77" y="78"/>
                </a:cubicBezTo>
                <a:cubicBezTo>
                  <a:pt x="77" y="69"/>
                  <a:pt x="73" y="62"/>
                  <a:pt x="66" y="57"/>
                </a:cubicBezTo>
                <a:close/>
                <a:moveTo>
                  <a:pt x="20" y="9"/>
                </a:moveTo>
                <a:cubicBezTo>
                  <a:pt x="20" y="19"/>
                  <a:pt x="20" y="19"/>
                  <a:pt x="20" y="19"/>
                </a:cubicBezTo>
                <a:cubicBezTo>
                  <a:pt x="20" y="20"/>
                  <a:pt x="20" y="20"/>
                  <a:pt x="20" y="20"/>
                </a:cubicBezTo>
                <a:cubicBezTo>
                  <a:pt x="9" y="20"/>
                  <a:pt x="9" y="20"/>
                  <a:pt x="9" y="20"/>
                </a:cubicBezTo>
                <a:lnTo>
                  <a:pt x="20" y="9"/>
                </a:lnTo>
                <a:close/>
                <a:moveTo>
                  <a:pt x="23" y="72"/>
                </a:moveTo>
                <a:cubicBezTo>
                  <a:pt x="10" y="72"/>
                  <a:pt x="10" y="72"/>
                  <a:pt x="10" y="72"/>
                </a:cubicBezTo>
                <a:cubicBezTo>
                  <a:pt x="10" y="78"/>
                  <a:pt x="10" y="78"/>
                  <a:pt x="10" y="78"/>
                </a:cubicBezTo>
                <a:cubicBezTo>
                  <a:pt x="23" y="78"/>
                  <a:pt x="23" y="78"/>
                  <a:pt x="23" y="78"/>
                </a:cubicBezTo>
                <a:cubicBezTo>
                  <a:pt x="23" y="78"/>
                  <a:pt x="23" y="78"/>
                  <a:pt x="23" y="78"/>
                </a:cubicBezTo>
                <a:cubicBezTo>
                  <a:pt x="23" y="81"/>
                  <a:pt x="23" y="84"/>
                  <a:pt x="24" y="86"/>
                </a:cubicBezTo>
                <a:cubicBezTo>
                  <a:pt x="6" y="86"/>
                  <a:pt x="6" y="86"/>
                  <a:pt x="6" y="86"/>
                </a:cubicBezTo>
                <a:cubicBezTo>
                  <a:pt x="6" y="86"/>
                  <a:pt x="5" y="86"/>
                  <a:pt x="5" y="86"/>
                </a:cubicBezTo>
                <a:cubicBezTo>
                  <a:pt x="5" y="26"/>
                  <a:pt x="5" y="26"/>
                  <a:pt x="5" y="26"/>
                </a:cubicBezTo>
                <a:cubicBezTo>
                  <a:pt x="20" y="26"/>
                  <a:pt x="20" y="26"/>
                  <a:pt x="20" y="26"/>
                </a:cubicBezTo>
                <a:cubicBezTo>
                  <a:pt x="23" y="26"/>
                  <a:pt x="26" y="23"/>
                  <a:pt x="26" y="19"/>
                </a:cubicBezTo>
                <a:cubicBezTo>
                  <a:pt x="26" y="5"/>
                  <a:pt x="26" y="5"/>
                  <a:pt x="26" y="5"/>
                </a:cubicBezTo>
                <a:cubicBezTo>
                  <a:pt x="60" y="5"/>
                  <a:pt x="60" y="5"/>
                  <a:pt x="60" y="5"/>
                </a:cubicBezTo>
                <a:cubicBezTo>
                  <a:pt x="60" y="5"/>
                  <a:pt x="61" y="5"/>
                  <a:pt x="61" y="6"/>
                </a:cubicBezTo>
                <a:cubicBezTo>
                  <a:pt x="61" y="53"/>
                  <a:pt x="61" y="53"/>
                  <a:pt x="61" y="53"/>
                </a:cubicBezTo>
                <a:cubicBezTo>
                  <a:pt x="57" y="52"/>
                  <a:pt x="54" y="51"/>
                  <a:pt x="50" y="51"/>
                </a:cubicBezTo>
                <a:cubicBezTo>
                  <a:pt x="43" y="51"/>
                  <a:pt x="36" y="54"/>
                  <a:pt x="32" y="58"/>
                </a:cubicBezTo>
                <a:cubicBezTo>
                  <a:pt x="10" y="58"/>
                  <a:pt x="10" y="58"/>
                  <a:pt x="10" y="58"/>
                </a:cubicBezTo>
                <a:cubicBezTo>
                  <a:pt x="10" y="63"/>
                  <a:pt x="10" y="63"/>
                  <a:pt x="10" y="63"/>
                </a:cubicBezTo>
                <a:cubicBezTo>
                  <a:pt x="27" y="63"/>
                  <a:pt x="27" y="63"/>
                  <a:pt x="27" y="63"/>
                </a:cubicBezTo>
                <a:cubicBezTo>
                  <a:pt x="25" y="66"/>
                  <a:pt x="24" y="69"/>
                  <a:pt x="23" y="72"/>
                </a:cubicBezTo>
                <a:close/>
                <a:moveTo>
                  <a:pt x="50" y="100"/>
                </a:moveTo>
                <a:cubicBezTo>
                  <a:pt x="38" y="100"/>
                  <a:pt x="28" y="90"/>
                  <a:pt x="28" y="78"/>
                </a:cubicBezTo>
                <a:cubicBezTo>
                  <a:pt x="28" y="66"/>
                  <a:pt x="38" y="56"/>
                  <a:pt x="50" y="56"/>
                </a:cubicBezTo>
                <a:cubicBezTo>
                  <a:pt x="62" y="56"/>
                  <a:pt x="71" y="66"/>
                  <a:pt x="71" y="78"/>
                </a:cubicBezTo>
                <a:cubicBezTo>
                  <a:pt x="71" y="90"/>
                  <a:pt x="62" y="100"/>
                  <a:pt x="50" y="100"/>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1800"/>
          </a:p>
        </p:txBody>
      </p:sp>
      <p:sp>
        <p:nvSpPr>
          <p:cNvPr id="179" name="Rectangle 150"/>
          <p:cNvSpPr>
            <a:spLocks noChangeArrowheads="1"/>
          </p:cNvSpPr>
          <p:nvPr userDrawn="1"/>
        </p:nvSpPr>
        <p:spPr bwMode="auto">
          <a:xfrm>
            <a:off x="10274300" y="4057651"/>
            <a:ext cx="127000" cy="23813"/>
          </a:xfrm>
          <a:prstGeom prst="rect">
            <a:avLst/>
          </a:prstGeom>
          <a:solidFill>
            <a:srgbClr val="004D7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CA" sz="1800"/>
          </a:p>
        </p:txBody>
      </p:sp>
      <p:sp>
        <p:nvSpPr>
          <p:cNvPr id="180" name="Rectangle 151"/>
          <p:cNvSpPr>
            <a:spLocks noChangeArrowheads="1"/>
          </p:cNvSpPr>
          <p:nvPr userDrawn="1"/>
        </p:nvSpPr>
        <p:spPr bwMode="auto">
          <a:xfrm>
            <a:off x="10164233" y="4114800"/>
            <a:ext cx="237067" cy="20638"/>
          </a:xfrm>
          <a:prstGeom prst="rect">
            <a:avLst/>
          </a:prstGeom>
          <a:solidFill>
            <a:srgbClr val="004D7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CA" sz="1800"/>
          </a:p>
        </p:txBody>
      </p:sp>
      <p:sp>
        <p:nvSpPr>
          <p:cNvPr id="181" name="Rectangle 152"/>
          <p:cNvSpPr>
            <a:spLocks noChangeArrowheads="1"/>
          </p:cNvSpPr>
          <p:nvPr userDrawn="1"/>
        </p:nvSpPr>
        <p:spPr bwMode="auto">
          <a:xfrm>
            <a:off x="10164233" y="4170364"/>
            <a:ext cx="237067" cy="22225"/>
          </a:xfrm>
          <a:prstGeom prst="rect">
            <a:avLst/>
          </a:prstGeom>
          <a:solidFill>
            <a:srgbClr val="004D7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CA" sz="1800"/>
          </a:p>
        </p:txBody>
      </p:sp>
      <p:sp>
        <p:nvSpPr>
          <p:cNvPr id="182" name="Freeform 153"/>
          <p:cNvSpPr>
            <a:spLocks/>
          </p:cNvSpPr>
          <p:nvPr userDrawn="1"/>
        </p:nvSpPr>
        <p:spPr bwMode="auto">
          <a:xfrm>
            <a:off x="10299701" y="4254500"/>
            <a:ext cx="165100" cy="65088"/>
          </a:xfrm>
          <a:custGeom>
            <a:avLst/>
            <a:gdLst>
              <a:gd name="T0" fmla="*/ 16 w 32"/>
              <a:gd name="T1" fmla="*/ 10 h 17"/>
              <a:gd name="T2" fmla="*/ 14 w 32"/>
              <a:gd name="T3" fmla="*/ 9 h 17"/>
              <a:gd name="T4" fmla="*/ 4 w 32"/>
              <a:gd name="T5" fmla="*/ 0 h 17"/>
              <a:gd name="T6" fmla="*/ 0 w 32"/>
              <a:gd name="T7" fmla="*/ 4 h 17"/>
              <a:gd name="T8" fmla="*/ 10 w 32"/>
              <a:gd name="T9" fmla="*/ 13 h 17"/>
              <a:gd name="T10" fmla="*/ 14 w 32"/>
              <a:gd name="T11" fmla="*/ 17 h 17"/>
              <a:gd name="T12" fmla="*/ 16 w 32"/>
              <a:gd name="T13" fmla="*/ 16 h 17"/>
              <a:gd name="T14" fmla="*/ 32 w 32"/>
              <a:gd name="T15" fmla="*/ 16 h 17"/>
              <a:gd name="T16" fmla="*/ 32 w 32"/>
              <a:gd name="T17" fmla="*/ 10 h 17"/>
              <a:gd name="T18" fmla="*/ 16 w 32"/>
              <a:gd name="T19" fmla="*/ 10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2" h="17">
                <a:moveTo>
                  <a:pt x="16" y="10"/>
                </a:moveTo>
                <a:cubicBezTo>
                  <a:pt x="16" y="10"/>
                  <a:pt x="15" y="9"/>
                  <a:pt x="14" y="9"/>
                </a:cubicBezTo>
                <a:cubicBezTo>
                  <a:pt x="4" y="0"/>
                  <a:pt x="4" y="0"/>
                  <a:pt x="4" y="0"/>
                </a:cubicBezTo>
                <a:cubicBezTo>
                  <a:pt x="0" y="4"/>
                  <a:pt x="0" y="4"/>
                  <a:pt x="0" y="4"/>
                </a:cubicBezTo>
                <a:cubicBezTo>
                  <a:pt x="10" y="13"/>
                  <a:pt x="10" y="13"/>
                  <a:pt x="10" y="13"/>
                </a:cubicBezTo>
                <a:cubicBezTo>
                  <a:pt x="10" y="15"/>
                  <a:pt x="12" y="17"/>
                  <a:pt x="14" y="17"/>
                </a:cubicBezTo>
                <a:cubicBezTo>
                  <a:pt x="15" y="17"/>
                  <a:pt x="16" y="16"/>
                  <a:pt x="16" y="16"/>
                </a:cubicBezTo>
                <a:cubicBezTo>
                  <a:pt x="32" y="16"/>
                  <a:pt x="32" y="16"/>
                  <a:pt x="32" y="16"/>
                </a:cubicBezTo>
                <a:cubicBezTo>
                  <a:pt x="32" y="10"/>
                  <a:pt x="32" y="10"/>
                  <a:pt x="32" y="10"/>
                </a:cubicBezTo>
                <a:lnTo>
                  <a:pt x="16" y="10"/>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1800"/>
          </a:p>
        </p:txBody>
      </p:sp>
      <p:sp>
        <p:nvSpPr>
          <p:cNvPr id="183" name="Freeform 154"/>
          <p:cNvSpPr>
            <a:spLocks noEditPoints="1"/>
          </p:cNvSpPr>
          <p:nvPr userDrawn="1"/>
        </p:nvSpPr>
        <p:spPr bwMode="auto">
          <a:xfrm>
            <a:off x="11080751" y="3467101"/>
            <a:ext cx="747184" cy="296863"/>
          </a:xfrm>
          <a:custGeom>
            <a:avLst/>
            <a:gdLst>
              <a:gd name="T0" fmla="*/ 73 w 145"/>
              <a:gd name="T1" fmla="*/ 0 h 77"/>
              <a:gd name="T2" fmla="*/ 0 w 145"/>
              <a:gd name="T3" fmla="*/ 38 h 77"/>
              <a:gd name="T4" fmla="*/ 0 w 145"/>
              <a:gd name="T5" fmla="*/ 38 h 77"/>
              <a:gd name="T6" fmla="*/ 73 w 145"/>
              <a:gd name="T7" fmla="*/ 77 h 77"/>
              <a:gd name="T8" fmla="*/ 145 w 145"/>
              <a:gd name="T9" fmla="*/ 38 h 77"/>
              <a:gd name="T10" fmla="*/ 145 w 145"/>
              <a:gd name="T11" fmla="*/ 38 h 77"/>
              <a:gd name="T12" fmla="*/ 73 w 145"/>
              <a:gd name="T13" fmla="*/ 0 h 77"/>
              <a:gd name="T14" fmla="*/ 54 w 145"/>
              <a:gd name="T15" fmla="*/ 25 h 77"/>
              <a:gd name="T16" fmla="*/ 63 w 145"/>
              <a:gd name="T17" fmla="*/ 16 h 77"/>
              <a:gd name="T18" fmla="*/ 71 w 145"/>
              <a:gd name="T19" fmla="*/ 25 h 77"/>
              <a:gd name="T20" fmla="*/ 63 w 145"/>
              <a:gd name="T21" fmla="*/ 33 h 77"/>
              <a:gd name="T22" fmla="*/ 54 w 145"/>
              <a:gd name="T23" fmla="*/ 25 h 77"/>
              <a:gd name="T24" fmla="*/ 10 w 145"/>
              <a:gd name="T25" fmla="*/ 38 h 77"/>
              <a:gd name="T26" fmla="*/ 57 w 145"/>
              <a:gd name="T27" fmla="*/ 10 h 77"/>
              <a:gd name="T28" fmla="*/ 40 w 145"/>
              <a:gd name="T29" fmla="*/ 38 h 77"/>
              <a:gd name="T30" fmla="*/ 56 w 145"/>
              <a:gd name="T31" fmla="*/ 66 h 77"/>
              <a:gd name="T32" fmla="*/ 31 w 145"/>
              <a:gd name="T33" fmla="*/ 58 h 77"/>
              <a:gd name="T34" fmla="*/ 10 w 145"/>
              <a:gd name="T35" fmla="*/ 38 h 77"/>
              <a:gd name="T36" fmla="*/ 89 w 145"/>
              <a:gd name="T37" fmla="*/ 66 h 77"/>
              <a:gd name="T38" fmla="*/ 105 w 145"/>
              <a:gd name="T39" fmla="*/ 38 h 77"/>
              <a:gd name="T40" fmla="*/ 88 w 145"/>
              <a:gd name="T41" fmla="*/ 10 h 77"/>
              <a:gd name="T42" fmla="*/ 135 w 145"/>
              <a:gd name="T43" fmla="*/ 38 h 77"/>
              <a:gd name="T44" fmla="*/ 89 w 145"/>
              <a:gd name="T45" fmla="*/ 66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45" h="77">
                <a:moveTo>
                  <a:pt x="73" y="0"/>
                </a:moveTo>
                <a:cubicBezTo>
                  <a:pt x="38" y="0"/>
                  <a:pt x="9" y="16"/>
                  <a:pt x="0" y="38"/>
                </a:cubicBezTo>
                <a:cubicBezTo>
                  <a:pt x="0" y="38"/>
                  <a:pt x="0" y="38"/>
                  <a:pt x="0" y="38"/>
                </a:cubicBezTo>
                <a:cubicBezTo>
                  <a:pt x="9" y="60"/>
                  <a:pt x="38" y="77"/>
                  <a:pt x="73" y="77"/>
                </a:cubicBezTo>
                <a:cubicBezTo>
                  <a:pt x="107" y="77"/>
                  <a:pt x="137" y="60"/>
                  <a:pt x="145" y="38"/>
                </a:cubicBezTo>
                <a:cubicBezTo>
                  <a:pt x="145" y="38"/>
                  <a:pt x="145" y="38"/>
                  <a:pt x="145" y="38"/>
                </a:cubicBezTo>
                <a:cubicBezTo>
                  <a:pt x="137" y="16"/>
                  <a:pt x="107" y="0"/>
                  <a:pt x="73" y="0"/>
                </a:cubicBezTo>
                <a:close/>
                <a:moveTo>
                  <a:pt x="54" y="25"/>
                </a:moveTo>
                <a:cubicBezTo>
                  <a:pt x="54" y="20"/>
                  <a:pt x="58" y="16"/>
                  <a:pt x="63" y="16"/>
                </a:cubicBezTo>
                <a:cubicBezTo>
                  <a:pt x="67" y="16"/>
                  <a:pt x="71" y="20"/>
                  <a:pt x="71" y="25"/>
                </a:cubicBezTo>
                <a:cubicBezTo>
                  <a:pt x="71" y="29"/>
                  <a:pt x="67" y="33"/>
                  <a:pt x="63" y="33"/>
                </a:cubicBezTo>
                <a:cubicBezTo>
                  <a:pt x="58" y="33"/>
                  <a:pt x="54" y="29"/>
                  <a:pt x="54" y="25"/>
                </a:cubicBezTo>
                <a:close/>
                <a:moveTo>
                  <a:pt x="10" y="38"/>
                </a:moveTo>
                <a:cubicBezTo>
                  <a:pt x="18" y="24"/>
                  <a:pt x="36" y="14"/>
                  <a:pt x="57" y="10"/>
                </a:cubicBezTo>
                <a:cubicBezTo>
                  <a:pt x="47" y="16"/>
                  <a:pt x="40" y="26"/>
                  <a:pt x="40" y="38"/>
                </a:cubicBezTo>
                <a:cubicBezTo>
                  <a:pt x="40" y="50"/>
                  <a:pt x="47" y="61"/>
                  <a:pt x="56" y="66"/>
                </a:cubicBezTo>
                <a:cubicBezTo>
                  <a:pt x="47" y="65"/>
                  <a:pt x="39" y="62"/>
                  <a:pt x="31" y="58"/>
                </a:cubicBezTo>
                <a:cubicBezTo>
                  <a:pt x="21" y="53"/>
                  <a:pt x="14" y="46"/>
                  <a:pt x="10" y="38"/>
                </a:cubicBezTo>
                <a:close/>
                <a:moveTo>
                  <a:pt x="89" y="66"/>
                </a:moveTo>
                <a:cubicBezTo>
                  <a:pt x="99" y="61"/>
                  <a:pt x="105" y="50"/>
                  <a:pt x="105" y="38"/>
                </a:cubicBezTo>
                <a:cubicBezTo>
                  <a:pt x="105" y="26"/>
                  <a:pt x="98" y="16"/>
                  <a:pt x="88" y="10"/>
                </a:cubicBezTo>
                <a:cubicBezTo>
                  <a:pt x="110" y="14"/>
                  <a:pt x="128" y="24"/>
                  <a:pt x="135" y="38"/>
                </a:cubicBezTo>
                <a:cubicBezTo>
                  <a:pt x="128" y="52"/>
                  <a:pt x="110" y="62"/>
                  <a:pt x="89" y="66"/>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1800"/>
          </a:p>
        </p:txBody>
      </p:sp>
      <p:sp>
        <p:nvSpPr>
          <p:cNvPr id="184" name="Freeform 155"/>
          <p:cNvSpPr>
            <a:spLocks noEditPoints="1"/>
          </p:cNvSpPr>
          <p:nvPr userDrawn="1"/>
        </p:nvSpPr>
        <p:spPr bwMode="auto">
          <a:xfrm>
            <a:off x="11231034" y="2354263"/>
            <a:ext cx="726017" cy="838200"/>
          </a:xfrm>
          <a:custGeom>
            <a:avLst/>
            <a:gdLst>
              <a:gd name="T0" fmla="*/ 0 w 141"/>
              <a:gd name="T1" fmla="*/ 200 h 217"/>
              <a:gd name="T2" fmla="*/ 141 w 141"/>
              <a:gd name="T3" fmla="*/ 17 h 217"/>
              <a:gd name="T4" fmla="*/ 126 w 141"/>
              <a:gd name="T5" fmla="*/ 67 h 217"/>
              <a:gd name="T6" fmla="*/ 40 w 141"/>
              <a:gd name="T7" fmla="*/ 200 h 217"/>
              <a:gd name="T8" fmla="*/ 20 w 141"/>
              <a:gd name="T9" fmla="*/ 183 h 217"/>
              <a:gd name="T10" fmla="*/ 46 w 141"/>
              <a:gd name="T11" fmla="*/ 168 h 217"/>
              <a:gd name="T12" fmla="*/ 14 w 141"/>
              <a:gd name="T13" fmla="*/ 163 h 217"/>
              <a:gd name="T14" fmla="*/ 46 w 141"/>
              <a:gd name="T15" fmla="*/ 168 h 217"/>
              <a:gd name="T16" fmla="*/ 14 w 141"/>
              <a:gd name="T17" fmla="*/ 143 h 217"/>
              <a:gd name="T18" fmla="*/ 46 w 141"/>
              <a:gd name="T19" fmla="*/ 137 h 217"/>
              <a:gd name="T20" fmla="*/ 20 w 141"/>
              <a:gd name="T21" fmla="*/ 123 h 217"/>
              <a:gd name="T22" fmla="*/ 40 w 141"/>
              <a:gd name="T23" fmla="*/ 106 h 217"/>
              <a:gd name="T24" fmla="*/ 80 w 141"/>
              <a:gd name="T25" fmla="*/ 200 h 217"/>
              <a:gd name="T26" fmla="*/ 61 w 141"/>
              <a:gd name="T27" fmla="*/ 183 h 217"/>
              <a:gd name="T28" fmla="*/ 86 w 141"/>
              <a:gd name="T29" fmla="*/ 168 h 217"/>
              <a:gd name="T30" fmla="*/ 55 w 141"/>
              <a:gd name="T31" fmla="*/ 163 h 217"/>
              <a:gd name="T32" fmla="*/ 86 w 141"/>
              <a:gd name="T33" fmla="*/ 168 h 217"/>
              <a:gd name="T34" fmla="*/ 55 w 141"/>
              <a:gd name="T35" fmla="*/ 143 h 217"/>
              <a:gd name="T36" fmla="*/ 86 w 141"/>
              <a:gd name="T37" fmla="*/ 137 h 217"/>
              <a:gd name="T38" fmla="*/ 61 w 141"/>
              <a:gd name="T39" fmla="*/ 123 h 217"/>
              <a:gd name="T40" fmla="*/ 80 w 141"/>
              <a:gd name="T41" fmla="*/ 106 h 217"/>
              <a:gd name="T42" fmla="*/ 121 w 141"/>
              <a:gd name="T43" fmla="*/ 200 h 217"/>
              <a:gd name="T44" fmla="*/ 102 w 141"/>
              <a:gd name="T45" fmla="*/ 183 h 217"/>
              <a:gd name="T46" fmla="*/ 127 w 141"/>
              <a:gd name="T47" fmla="*/ 168 h 217"/>
              <a:gd name="T48" fmla="*/ 95 w 141"/>
              <a:gd name="T49" fmla="*/ 163 h 217"/>
              <a:gd name="T50" fmla="*/ 127 w 141"/>
              <a:gd name="T51" fmla="*/ 168 h 217"/>
              <a:gd name="T52" fmla="*/ 95 w 141"/>
              <a:gd name="T53" fmla="*/ 143 h 217"/>
              <a:gd name="T54" fmla="*/ 127 w 141"/>
              <a:gd name="T55" fmla="*/ 137 h 217"/>
              <a:gd name="T56" fmla="*/ 102 w 141"/>
              <a:gd name="T57" fmla="*/ 123 h 217"/>
              <a:gd name="T58" fmla="*/ 121 w 141"/>
              <a:gd name="T59" fmla="*/ 106 h 217"/>
              <a:gd name="T60" fmla="*/ 29 w 141"/>
              <a:gd name="T61" fmla="*/ 84 h 217"/>
              <a:gd name="T62" fmla="*/ 18 w 141"/>
              <a:gd name="T63" fmla="*/ 75 h 217"/>
              <a:gd name="T64" fmla="*/ 56 w 141"/>
              <a:gd name="T65" fmla="*/ 81 h 217"/>
              <a:gd name="T66" fmla="*/ 38 w 141"/>
              <a:gd name="T67" fmla="*/ 78 h 217"/>
              <a:gd name="T68" fmla="*/ 56 w 141"/>
              <a:gd name="T69" fmla="*/ 81 h 217"/>
              <a:gd name="T70" fmla="*/ 61 w 141"/>
              <a:gd name="T71" fmla="*/ 81 h 217"/>
              <a:gd name="T72" fmla="*/ 80 w 141"/>
              <a:gd name="T73" fmla="*/ 78 h 217"/>
              <a:gd name="T74" fmla="*/ 88 w 141"/>
              <a:gd name="T75" fmla="*/ 84 h 217"/>
              <a:gd name="T76" fmla="*/ 99 w 141"/>
              <a:gd name="T77" fmla="*/ 75 h 217"/>
              <a:gd name="T78" fmla="*/ 123 w 141"/>
              <a:gd name="T79" fmla="*/ 84 h 217"/>
              <a:gd name="T80" fmla="*/ 111 w 141"/>
              <a:gd name="T81" fmla="*/ 75 h 217"/>
              <a:gd name="T82" fmla="*/ 33 w 141"/>
              <a:gd name="T83" fmla="*/ 96 h 217"/>
              <a:gd name="T84" fmla="*/ 14 w 141"/>
              <a:gd name="T85" fmla="*/ 93 h 217"/>
              <a:gd name="T86" fmla="*/ 33 w 141"/>
              <a:gd name="T87" fmla="*/ 96 h 217"/>
              <a:gd name="T88" fmla="*/ 38 w 141"/>
              <a:gd name="T89" fmla="*/ 96 h 217"/>
              <a:gd name="T90" fmla="*/ 56 w 141"/>
              <a:gd name="T91" fmla="*/ 93 h 217"/>
              <a:gd name="T92" fmla="*/ 65 w 141"/>
              <a:gd name="T93" fmla="*/ 99 h 217"/>
              <a:gd name="T94" fmla="*/ 76 w 141"/>
              <a:gd name="T95" fmla="*/ 90 h 217"/>
              <a:gd name="T96" fmla="*/ 99 w 141"/>
              <a:gd name="T97" fmla="*/ 99 h 217"/>
              <a:gd name="T98" fmla="*/ 88 w 141"/>
              <a:gd name="T99" fmla="*/ 90 h 217"/>
              <a:gd name="T100" fmla="*/ 126 w 141"/>
              <a:gd name="T101" fmla="*/ 96 h 217"/>
              <a:gd name="T102" fmla="*/ 108 w 141"/>
              <a:gd name="T103" fmla="*/ 93 h 217"/>
              <a:gd name="T104" fmla="*/ 126 w 141"/>
              <a:gd name="T105" fmla="*/ 96 h 2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41" h="217">
                <a:moveTo>
                  <a:pt x="126" y="0"/>
                </a:moveTo>
                <a:cubicBezTo>
                  <a:pt x="15" y="0"/>
                  <a:pt x="15" y="0"/>
                  <a:pt x="15" y="0"/>
                </a:cubicBezTo>
                <a:cubicBezTo>
                  <a:pt x="6" y="0"/>
                  <a:pt x="0" y="8"/>
                  <a:pt x="0" y="17"/>
                </a:cubicBezTo>
                <a:cubicBezTo>
                  <a:pt x="0" y="200"/>
                  <a:pt x="0" y="200"/>
                  <a:pt x="0" y="200"/>
                </a:cubicBezTo>
                <a:cubicBezTo>
                  <a:pt x="0" y="210"/>
                  <a:pt x="6" y="217"/>
                  <a:pt x="15" y="217"/>
                </a:cubicBezTo>
                <a:cubicBezTo>
                  <a:pt x="126" y="217"/>
                  <a:pt x="126" y="217"/>
                  <a:pt x="126" y="217"/>
                </a:cubicBezTo>
                <a:cubicBezTo>
                  <a:pt x="135" y="217"/>
                  <a:pt x="141" y="210"/>
                  <a:pt x="141" y="200"/>
                </a:cubicBezTo>
                <a:cubicBezTo>
                  <a:pt x="141" y="17"/>
                  <a:pt x="141" y="17"/>
                  <a:pt x="141" y="17"/>
                </a:cubicBezTo>
                <a:cubicBezTo>
                  <a:pt x="141" y="8"/>
                  <a:pt x="135" y="0"/>
                  <a:pt x="126" y="0"/>
                </a:cubicBezTo>
                <a:close/>
                <a:moveTo>
                  <a:pt x="15" y="16"/>
                </a:moveTo>
                <a:cubicBezTo>
                  <a:pt x="126" y="16"/>
                  <a:pt x="126" y="16"/>
                  <a:pt x="126" y="16"/>
                </a:cubicBezTo>
                <a:cubicBezTo>
                  <a:pt x="126" y="67"/>
                  <a:pt x="126" y="67"/>
                  <a:pt x="126" y="67"/>
                </a:cubicBezTo>
                <a:cubicBezTo>
                  <a:pt x="15" y="67"/>
                  <a:pt x="15" y="67"/>
                  <a:pt x="15" y="67"/>
                </a:cubicBezTo>
                <a:lnTo>
                  <a:pt x="15" y="16"/>
                </a:lnTo>
                <a:close/>
                <a:moveTo>
                  <a:pt x="46" y="194"/>
                </a:moveTo>
                <a:cubicBezTo>
                  <a:pt x="46" y="197"/>
                  <a:pt x="43" y="200"/>
                  <a:pt x="40" y="200"/>
                </a:cubicBezTo>
                <a:cubicBezTo>
                  <a:pt x="20" y="200"/>
                  <a:pt x="20" y="200"/>
                  <a:pt x="20" y="200"/>
                </a:cubicBezTo>
                <a:cubicBezTo>
                  <a:pt x="17" y="200"/>
                  <a:pt x="14" y="197"/>
                  <a:pt x="14" y="194"/>
                </a:cubicBezTo>
                <a:cubicBezTo>
                  <a:pt x="14" y="189"/>
                  <a:pt x="14" y="189"/>
                  <a:pt x="14" y="189"/>
                </a:cubicBezTo>
                <a:cubicBezTo>
                  <a:pt x="14" y="186"/>
                  <a:pt x="17" y="183"/>
                  <a:pt x="20" y="183"/>
                </a:cubicBezTo>
                <a:cubicBezTo>
                  <a:pt x="40" y="183"/>
                  <a:pt x="40" y="183"/>
                  <a:pt x="40" y="183"/>
                </a:cubicBezTo>
                <a:cubicBezTo>
                  <a:pt x="43" y="183"/>
                  <a:pt x="46" y="186"/>
                  <a:pt x="46" y="189"/>
                </a:cubicBezTo>
                <a:lnTo>
                  <a:pt x="46" y="194"/>
                </a:lnTo>
                <a:close/>
                <a:moveTo>
                  <a:pt x="46" y="168"/>
                </a:moveTo>
                <a:cubicBezTo>
                  <a:pt x="46" y="171"/>
                  <a:pt x="43" y="174"/>
                  <a:pt x="40" y="174"/>
                </a:cubicBezTo>
                <a:cubicBezTo>
                  <a:pt x="20" y="174"/>
                  <a:pt x="20" y="174"/>
                  <a:pt x="20" y="174"/>
                </a:cubicBezTo>
                <a:cubicBezTo>
                  <a:pt x="17" y="174"/>
                  <a:pt x="14" y="171"/>
                  <a:pt x="14" y="168"/>
                </a:cubicBezTo>
                <a:cubicBezTo>
                  <a:pt x="14" y="163"/>
                  <a:pt x="14" y="163"/>
                  <a:pt x="14" y="163"/>
                </a:cubicBezTo>
                <a:cubicBezTo>
                  <a:pt x="14" y="160"/>
                  <a:pt x="17" y="157"/>
                  <a:pt x="20" y="157"/>
                </a:cubicBezTo>
                <a:cubicBezTo>
                  <a:pt x="40" y="157"/>
                  <a:pt x="40" y="157"/>
                  <a:pt x="40" y="157"/>
                </a:cubicBezTo>
                <a:cubicBezTo>
                  <a:pt x="43" y="157"/>
                  <a:pt x="46" y="160"/>
                  <a:pt x="46" y="163"/>
                </a:cubicBezTo>
                <a:lnTo>
                  <a:pt x="46" y="168"/>
                </a:lnTo>
                <a:close/>
                <a:moveTo>
                  <a:pt x="46" y="143"/>
                </a:moveTo>
                <a:cubicBezTo>
                  <a:pt x="46" y="146"/>
                  <a:pt x="43" y="148"/>
                  <a:pt x="40" y="148"/>
                </a:cubicBezTo>
                <a:cubicBezTo>
                  <a:pt x="20" y="148"/>
                  <a:pt x="20" y="148"/>
                  <a:pt x="20" y="148"/>
                </a:cubicBezTo>
                <a:cubicBezTo>
                  <a:pt x="17" y="148"/>
                  <a:pt x="14" y="146"/>
                  <a:pt x="14" y="143"/>
                </a:cubicBezTo>
                <a:cubicBezTo>
                  <a:pt x="14" y="137"/>
                  <a:pt x="14" y="137"/>
                  <a:pt x="14" y="137"/>
                </a:cubicBezTo>
                <a:cubicBezTo>
                  <a:pt x="14" y="134"/>
                  <a:pt x="17" y="132"/>
                  <a:pt x="20" y="132"/>
                </a:cubicBezTo>
                <a:cubicBezTo>
                  <a:pt x="40" y="132"/>
                  <a:pt x="40" y="132"/>
                  <a:pt x="40" y="132"/>
                </a:cubicBezTo>
                <a:cubicBezTo>
                  <a:pt x="43" y="132"/>
                  <a:pt x="46" y="134"/>
                  <a:pt x="46" y="137"/>
                </a:cubicBezTo>
                <a:lnTo>
                  <a:pt x="46" y="143"/>
                </a:lnTo>
                <a:close/>
                <a:moveTo>
                  <a:pt x="46" y="117"/>
                </a:moveTo>
                <a:cubicBezTo>
                  <a:pt x="46" y="120"/>
                  <a:pt x="43" y="123"/>
                  <a:pt x="40" y="123"/>
                </a:cubicBezTo>
                <a:cubicBezTo>
                  <a:pt x="20" y="123"/>
                  <a:pt x="20" y="123"/>
                  <a:pt x="20" y="123"/>
                </a:cubicBezTo>
                <a:cubicBezTo>
                  <a:pt x="17" y="123"/>
                  <a:pt x="14" y="120"/>
                  <a:pt x="14" y="117"/>
                </a:cubicBezTo>
                <a:cubicBezTo>
                  <a:pt x="14" y="111"/>
                  <a:pt x="14" y="111"/>
                  <a:pt x="14" y="111"/>
                </a:cubicBezTo>
                <a:cubicBezTo>
                  <a:pt x="14" y="108"/>
                  <a:pt x="17" y="106"/>
                  <a:pt x="20" y="106"/>
                </a:cubicBezTo>
                <a:cubicBezTo>
                  <a:pt x="40" y="106"/>
                  <a:pt x="40" y="106"/>
                  <a:pt x="40" y="106"/>
                </a:cubicBezTo>
                <a:cubicBezTo>
                  <a:pt x="43" y="106"/>
                  <a:pt x="46" y="108"/>
                  <a:pt x="46" y="111"/>
                </a:cubicBezTo>
                <a:lnTo>
                  <a:pt x="46" y="117"/>
                </a:lnTo>
                <a:close/>
                <a:moveTo>
                  <a:pt x="86" y="194"/>
                </a:moveTo>
                <a:cubicBezTo>
                  <a:pt x="86" y="197"/>
                  <a:pt x="84" y="200"/>
                  <a:pt x="80" y="200"/>
                </a:cubicBezTo>
                <a:cubicBezTo>
                  <a:pt x="61" y="200"/>
                  <a:pt x="61" y="200"/>
                  <a:pt x="61" y="200"/>
                </a:cubicBezTo>
                <a:cubicBezTo>
                  <a:pt x="58" y="200"/>
                  <a:pt x="55" y="197"/>
                  <a:pt x="55" y="194"/>
                </a:cubicBezTo>
                <a:cubicBezTo>
                  <a:pt x="55" y="189"/>
                  <a:pt x="55" y="189"/>
                  <a:pt x="55" y="189"/>
                </a:cubicBezTo>
                <a:cubicBezTo>
                  <a:pt x="55" y="186"/>
                  <a:pt x="58" y="183"/>
                  <a:pt x="61" y="183"/>
                </a:cubicBezTo>
                <a:cubicBezTo>
                  <a:pt x="80" y="183"/>
                  <a:pt x="80" y="183"/>
                  <a:pt x="80" y="183"/>
                </a:cubicBezTo>
                <a:cubicBezTo>
                  <a:pt x="84" y="183"/>
                  <a:pt x="86" y="186"/>
                  <a:pt x="86" y="189"/>
                </a:cubicBezTo>
                <a:lnTo>
                  <a:pt x="86" y="194"/>
                </a:lnTo>
                <a:close/>
                <a:moveTo>
                  <a:pt x="86" y="168"/>
                </a:moveTo>
                <a:cubicBezTo>
                  <a:pt x="86" y="171"/>
                  <a:pt x="84" y="174"/>
                  <a:pt x="80" y="174"/>
                </a:cubicBezTo>
                <a:cubicBezTo>
                  <a:pt x="61" y="174"/>
                  <a:pt x="61" y="174"/>
                  <a:pt x="61" y="174"/>
                </a:cubicBezTo>
                <a:cubicBezTo>
                  <a:pt x="58" y="174"/>
                  <a:pt x="55" y="171"/>
                  <a:pt x="55" y="168"/>
                </a:cubicBezTo>
                <a:cubicBezTo>
                  <a:pt x="55" y="163"/>
                  <a:pt x="55" y="163"/>
                  <a:pt x="55" y="163"/>
                </a:cubicBezTo>
                <a:cubicBezTo>
                  <a:pt x="55" y="160"/>
                  <a:pt x="58" y="157"/>
                  <a:pt x="61" y="157"/>
                </a:cubicBezTo>
                <a:cubicBezTo>
                  <a:pt x="80" y="157"/>
                  <a:pt x="80" y="157"/>
                  <a:pt x="80" y="157"/>
                </a:cubicBezTo>
                <a:cubicBezTo>
                  <a:pt x="84" y="157"/>
                  <a:pt x="86" y="160"/>
                  <a:pt x="86" y="163"/>
                </a:cubicBezTo>
                <a:lnTo>
                  <a:pt x="86" y="168"/>
                </a:lnTo>
                <a:close/>
                <a:moveTo>
                  <a:pt x="86" y="143"/>
                </a:moveTo>
                <a:cubicBezTo>
                  <a:pt x="86" y="146"/>
                  <a:pt x="84" y="148"/>
                  <a:pt x="80" y="148"/>
                </a:cubicBezTo>
                <a:cubicBezTo>
                  <a:pt x="61" y="148"/>
                  <a:pt x="61" y="148"/>
                  <a:pt x="61" y="148"/>
                </a:cubicBezTo>
                <a:cubicBezTo>
                  <a:pt x="58" y="148"/>
                  <a:pt x="55" y="146"/>
                  <a:pt x="55" y="143"/>
                </a:cubicBezTo>
                <a:cubicBezTo>
                  <a:pt x="55" y="137"/>
                  <a:pt x="55" y="137"/>
                  <a:pt x="55" y="137"/>
                </a:cubicBezTo>
                <a:cubicBezTo>
                  <a:pt x="55" y="134"/>
                  <a:pt x="58" y="132"/>
                  <a:pt x="61" y="132"/>
                </a:cubicBezTo>
                <a:cubicBezTo>
                  <a:pt x="80" y="132"/>
                  <a:pt x="80" y="132"/>
                  <a:pt x="80" y="132"/>
                </a:cubicBezTo>
                <a:cubicBezTo>
                  <a:pt x="84" y="132"/>
                  <a:pt x="86" y="134"/>
                  <a:pt x="86" y="137"/>
                </a:cubicBezTo>
                <a:lnTo>
                  <a:pt x="86" y="143"/>
                </a:lnTo>
                <a:close/>
                <a:moveTo>
                  <a:pt x="86" y="117"/>
                </a:moveTo>
                <a:cubicBezTo>
                  <a:pt x="86" y="120"/>
                  <a:pt x="84" y="123"/>
                  <a:pt x="80" y="123"/>
                </a:cubicBezTo>
                <a:cubicBezTo>
                  <a:pt x="61" y="123"/>
                  <a:pt x="61" y="123"/>
                  <a:pt x="61" y="123"/>
                </a:cubicBezTo>
                <a:cubicBezTo>
                  <a:pt x="58" y="123"/>
                  <a:pt x="55" y="120"/>
                  <a:pt x="55" y="117"/>
                </a:cubicBezTo>
                <a:cubicBezTo>
                  <a:pt x="55" y="111"/>
                  <a:pt x="55" y="111"/>
                  <a:pt x="55" y="111"/>
                </a:cubicBezTo>
                <a:cubicBezTo>
                  <a:pt x="55" y="108"/>
                  <a:pt x="58" y="106"/>
                  <a:pt x="61" y="106"/>
                </a:cubicBezTo>
                <a:cubicBezTo>
                  <a:pt x="80" y="106"/>
                  <a:pt x="80" y="106"/>
                  <a:pt x="80" y="106"/>
                </a:cubicBezTo>
                <a:cubicBezTo>
                  <a:pt x="84" y="106"/>
                  <a:pt x="86" y="108"/>
                  <a:pt x="86" y="111"/>
                </a:cubicBezTo>
                <a:lnTo>
                  <a:pt x="86" y="117"/>
                </a:lnTo>
                <a:close/>
                <a:moveTo>
                  <a:pt x="127" y="194"/>
                </a:moveTo>
                <a:cubicBezTo>
                  <a:pt x="127" y="197"/>
                  <a:pt x="124" y="200"/>
                  <a:pt x="121" y="200"/>
                </a:cubicBezTo>
                <a:cubicBezTo>
                  <a:pt x="102" y="200"/>
                  <a:pt x="102" y="200"/>
                  <a:pt x="102" y="200"/>
                </a:cubicBezTo>
                <a:cubicBezTo>
                  <a:pt x="98" y="200"/>
                  <a:pt x="95" y="197"/>
                  <a:pt x="95" y="194"/>
                </a:cubicBezTo>
                <a:cubicBezTo>
                  <a:pt x="95" y="189"/>
                  <a:pt x="95" y="189"/>
                  <a:pt x="95" y="189"/>
                </a:cubicBezTo>
                <a:cubicBezTo>
                  <a:pt x="95" y="186"/>
                  <a:pt x="98" y="183"/>
                  <a:pt x="102" y="183"/>
                </a:cubicBezTo>
                <a:cubicBezTo>
                  <a:pt x="121" y="183"/>
                  <a:pt x="121" y="183"/>
                  <a:pt x="121" y="183"/>
                </a:cubicBezTo>
                <a:cubicBezTo>
                  <a:pt x="124" y="183"/>
                  <a:pt x="127" y="186"/>
                  <a:pt x="127" y="189"/>
                </a:cubicBezTo>
                <a:lnTo>
                  <a:pt x="127" y="194"/>
                </a:lnTo>
                <a:close/>
                <a:moveTo>
                  <a:pt x="127" y="168"/>
                </a:moveTo>
                <a:cubicBezTo>
                  <a:pt x="127" y="171"/>
                  <a:pt x="124" y="174"/>
                  <a:pt x="121" y="174"/>
                </a:cubicBezTo>
                <a:cubicBezTo>
                  <a:pt x="102" y="174"/>
                  <a:pt x="102" y="174"/>
                  <a:pt x="102" y="174"/>
                </a:cubicBezTo>
                <a:cubicBezTo>
                  <a:pt x="98" y="174"/>
                  <a:pt x="95" y="171"/>
                  <a:pt x="95" y="168"/>
                </a:cubicBezTo>
                <a:cubicBezTo>
                  <a:pt x="95" y="163"/>
                  <a:pt x="95" y="163"/>
                  <a:pt x="95" y="163"/>
                </a:cubicBezTo>
                <a:cubicBezTo>
                  <a:pt x="95" y="160"/>
                  <a:pt x="98" y="157"/>
                  <a:pt x="102" y="157"/>
                </a:cubicBezTo>
                <a:cubicBezTo>
                  <a:pt x="121" y="157"/>
                  <a:pt x="121" y="157"/>
                  <a:pt x="121" y="157"/>
                </a:cubicBezTo>
                <a:cubicBezTo>
                  <a:pt x="124" y="157"/>
                  <a:pt x="127" y="160"/>
                  <a:pt x="127" y="163"/>
                </a:cubicBezTo>
                <a:lnTo>
                  <a:pt x="127" y="168"/>
                </a:lnTo>
                <a:close/>
                <a:moveTo>
                  <a:pt x="127" y="143"/>
                </a:moveTo>
                <a:cubicBezTo>
                  <a:pt x="127" y="146"/>
                  <a:pt x="124" y="148"/>
                  <a:pt x="121" y="148"/>
                </a:cubicBezTo>
                <a:cubicBezTo>
                  <a:pt x="102" y="148"/>
                  <a:pt x="102" y="148"/>
                  <a:pt x="102" y="148"/>
                </a:cubicBezTo>
                <a:cubicBezTo>
                  <a:pt x="98" y="148"/>
                  <a:pt x="95" y="146"/>
                  <a:pt x="95" y="143"/>
                </a:cubicBezTo>
                <a:cubicBezTo>
                  <a:pt x="95" y="137"/>
                  <a:pt x="95" y="137"/>
                  <a:pt x="95" y="137"/>
                </a:cubicBezTo>
                <a:cubicBezTo>
                  <a:pt x="95" y="134"/>
                  <a:pt x="98" y="132"/>
                  <a:pt x="102" y="132"/>
                </a:cubicBezTo>
                <a:cubicBezTo>
                  <a:pt x="121" y="132"/>
                  <a:pt x="121" y="132"/>
                  <a:pt x="121" y="132"/>
                </a:cubicBezTo>
                <a:cubicBezTo>
                  <a:pt x="124" y="132"/>
                  <a:pt x="127" y="134"/>
                  <a:pt x="127" y="137"/>
                </a:cubicBezTo>
                <a:lnTo>
                  <a:pt x="127" y="143"/>
                </a:lnTo>
                <a:close/>
                <a:moveTo>
                  <a:pt x="127" y="117"/>
                </a:moveTo>
                <a:cubicBezTo>
                  <a:pt x="127" y="120"/>
                  <a:pt x="124" y="123"/>
                  <a:pt x="121" y="123"/>
                </a:cubicBezTo>
                <a:cubicBezTo>
                  <a:pt x="102" y="123"/>
                  <a:pt x="102" y="123"/>
                  <a:pt x="102" y="123"/>
                </a:cubicBezTo>
                <a:cubicBezTo>
                  <a:pt x="98" y="123"/>
                  <a:pt x="95" y="120"/>
                  <a:pt x="95" y="117"/>
                </a:cubicBezTo>
                <a:cubicBezTo>
                  <a:pt x="95" y="111"/>
                  <a:pt x="95" y="111"/>
                  <a:pt x="95" y="111"/>
                </a:cubicBezTo>
                <a:cubicBezTo>
                  <a:pt x="95" y="108"/>
                  <a:pt x="98" y="106"/>
                  <a:pt x="102" y="106"/>
                </a:cubicBezTo>
                <a:cubicBezTo>
                  <a:pt x="121" y="106"/>
                  <a:pt x="121" y="106"/>
                  <a:pt x="121" y="106"/>
                </a:cubicBezTo>
                <a:cubicBezTo>
                  <a:pt x="124" y="106"/>
                  <a:pt x="127" y="108"/>
                  <a:pt x="127" y="111"/>
                </a:cubicBezTo>
                <a:lnTo>
                  <a:pt x="127" y="117"/>
                </a:lnTo>
                <a:close/>
                <a:moveTo>
                  <a:pt x="33" y="81"/>
                </a:moveTo>
                <a:cubicBezTo>
                  <a:pt x="33" y="83"/>
                  <a:pt x="31" y="84"/>
                  <a:pt x="29" y="84"/>
                </a:cubicBezTo>
                <a:cubicBezTo>
                  <a:pt x="18" y="84"/>
                  <a:pt x="18" y="84"/>
                  <a:pt x="18" y="84"/>
                </a:cubicBezTo>
                <a:cubicBezTo>
                  <a:pt x="16" y="84"/>
                  <a:pt x="14" y="83"/>
                  <a:pt x="14" y="81"/>
                </a:cubicBezTo>
                <a:cubicBezTo>
                  <a:pt x="14" y="78"/>
                  <a:pt x="14" y="78"/>
                  <a:pt x="14" y="78"/>
                </a:cubicBezTo>
                <a:cubicBezTo>
                  <a:pt x="14" y="76"/>
                  <a:pt x="16" y="75"/>
                  <a:pt x="18" y="75"/>
                </a:cubicBezTo>
                <a:cubicBezTo>
                  <a:pt x="29" y="75"/>
                  <a:pt x="29" y="75"/>
                  <a:pt x="29" y="75"/>
                </a:cubicBezTo>
                <a:cubicBezTo>
                  <a:pt x="31" y="75"/>
                  <a:pt x="33" y="76"/>
                  <a:pt x="33" y="78"/>
                </a:cubicBezTo>
                <a:lnTo>
                  <a:pt x="33" y="81"/>
                </a:lnTo>
                <a:close/>
                <a:moveTo>
                  <a:pt x="56" y="81"/>
                </a:moveTo>
                <a:cubicBezTo>
                  <a:pt x="56" y="83"/>
                  <a:pt x="54" y="84"/>
                  <a:pt x="52" y="84"/>
                </a:cubicBezTo>
                <a:cubicBezTo>
                  <a:pt x="41" y="84"/>
                  <a:pt x="41" y="84"/>
                  <a:pt x="41" y="84"/>
                </a:cubicBezTo>
                <a:cubicBezTo>
                  <a:pt x="39" y="84"/>
                  <a:pt x="38" y="83"/>
                  <a:pt x="38" y="81"/>
                </a:cubicBezTo>
                <a:cubicBezTo>
                  <a:pt x="38" y="78"/>
                  <a:pt x="38" y="78"/>
                  <a:pt x="38" y="78"/>
                </a:cubicBezTo>
                <a:cubicBezTo>
                  <a:pt x="38" y="76"/>
                  <a:pt x="39" y="75"/>
                  <a:pt x="41" y="75"/>
                </a:cubicBezTo>
                <a:cubicBezTo>
                  <a:pt x="52" y="75"/>
                  <a:pt x="52" y="75"/>
                  <a:pt x="52" y="75"/>
                </a:cubicBezTo>
                <a:cubicBezTo>
                  <a:pt x="54" y="75"/>
                  <a:pt x="56" y="76"/>
                  <a:pt x="56" y="78"/>
                </a:cubicBezTo>
                <a:lnTo>
                  <a:pt x="56" y="81"/>
                </a:lnTo>
                <a:close/>
                <a:moveTo>
                  <a:pt x="80" y="81"/>
                </a:moveTo>
                <a:cubicBezTo>
                  <a:pt x="80" y="83"/>
                  <a:pt x="78" y="84"/>
                  <a:pt x="76" y="84"/>
                </a:cubicBezTo>
                <a:cubicBezTo>
                  <a:pt x="65" y="84"/>
                  <a:pt x="65" y="84"/>
                  <a:pt x="65" y="84"/>
                </a:cubicBezTo>
                <a:cubicBezTo>
                  <a:pt x="63" y="84"/>
                  <a:pt x="61" y="83"/>
                  <a:pt x="61" y="81"/>
                </a:cubicBezTo>
                <a:cubicBezTo>
                  <a:pt x="61" y="78"/>
                  <a:pt x="61" y="78"/>
                  <a:pt x="61" y="78"/>
                </a:cubicBezTo>
                <a:cubicBezTo>
                  <a:pt x="61" y="76"/>
                  <a:pt x="63" y="75"/>
                  <a:pt x="65" y="75"/>
                </a:cubicBezTo>
                <a:cubicBezTo>
                  <a:pt x="76" y="75"/>
                  <a:pt x="76" y="75"/>
                  <a:pt x="76" y="75"/>
                </a:cubicBezTo>
                <a:cubicBezTo>
                  <a:pt x="78" y="75"/>
                  <a:pt x="80" y="76"/>
                  <a:pt x="80" y="78"/>
                </a:cubicBezTo>
                <a:lnTo>
                  <a:pt x="80" y="81"/>
                </a:lnTo>
                <a:close/>
                <a:moveTo>
                  <a:pt x="103" y="81"/>
                </a:moveTo>
                <a:cubicBezTo>
                  <a:pt x="103" y="83"/>
                  <a:pt x="101" y="84"/>
                  <a:pt x="99" y="84"/>
                </a:cubicBezTo>
                <a:cubicBezTo>
                  <a:pt x="88" y="84"/>
                  <a:pt x="88" y="84"/>
                  <a:pt x="88" y="84"/>
                </a:cubicBezTo>
                <a:cubicBezTo>
                  <a:pt x="86" y="84"/>
                  <a:pt x="84" y="83"/>
                  <a:pt x="84" y="81"/>
                </a:cubicBezTo>
                <a:cubicBezTo>
                  <a:pt x="84" y="78"/>
                  <a:pt x="84" y="78"/>
                  <a:pt x="84" y="78"/>
                </a:cubicBezTo>
                <a:cubicBezTo>
                  <a:pt x="84" y="76"/>
                  <a:pt x="86" y="75"/>
                  <a:pt x="88" y="75"/>
                </a:cubicBezTo>
                <a:cubicBezTo>
                  <a:pt x="99" y="75"/>
                  <a:pt x="99" y="75"/>
                  <a:pt x="99" y="75"/>
                </a:cubicBezTo>
                <a:cubicBezTo>
                  <a:pt x="101" y="75"/>
                  <a:pt x="103" y="76"/>
                  <a:pt x="103" y="78"/>
                </a:cubicBezTo>
                <a:lnTo>
                  <a:pt x="103" y="81"/>
                </a:lnTo>
                <a:close/>
                <a:moveTo>
                  <a:pt x="126" y="81"/>
                </a:moveTo>
                <a:cubicBezTo>
                  <a:pt x="126" y="83"/>
                  <a:pt x="125" y="84"/>
                  <a:pt x="123" y="84"/>
                </a:cubicBezTo>
                <a:cubicBezTo>
                  <a:pt x="111" y="84"/>
                  <a:pt x="111" y="84"/>
                  <a:pt x="111" y="84"/>
                </a:cubicBezTo>
                <a:cubicBezTo>
                  <a:pt x="109" y="84"/>
                  <a:pt x="108" y="83"/>
                  <a:pt x="108" y="81"/>
                </a:cubicBezTo>
                <a:cubicBezTo>
                  <a:pt x="108" y="78"/>
                  <a:pt x="108" y="78"/>
                  <a:pt x="108" y="78"/>
                </a:cubicBezTo>
                <a:cubicBezTo>
                  <a:pt x="108" y="76"/>
                  <a:pt x="109" y="75"/>
                  <a:pt x="111" y="75"/>
                </a:cubicBezTo>
                <a:cubicBezTo>
                  <a:pt x="123" y="75"/>
                  <a:pt x="123" y="75"/>
                  <a:pt x="123" y="75"/>
                </a:cubicBezTo>
                <a:cubicBezTo>
                  <a:pt x="125" y="75"/>
                  <a:pt x="126" y="76"/>
                  <a:pt x="126" y="78"/>
                </a:cubicBezTo>
                <a:lnTo>
                  <a:pt x="126" y="81"/>
                </a:lnTo>
                <a:close/>
                <a:moveTo>
                  <a:pt x="33" y="96"/>
                </a:moveTo>
                <a:cubicBezTo>
                  <a:pt x="33" y="98"/>
                  <a:pt x="31" y="99"/>
                  <a:pt x="29" y="99"/>
                </a:cubicBezTo>
                <a:cubicBezTo>
                  <a:pt x="18" y="99"/>
                  <a:pt x="18" y="99"/>
                  <a:pt x="18" y="99"/>
                </a:cubicBezTo>
                <a:cubicBezTo>
                  <a:pt x="16" y="99"/>
                  <a:pt x="14" y="98"/>
                  <a:pt x="14" y="96"/>
                </a:cubicBezTo>
                <a:cubicBezTo>
                  <a:pt x="14" y="93"/>
                  <a:pt x="14" y="93"/>
                  <a:pt x="14" y="93"/>
                </a:cubicBezTo>
                <a:cubicBezTo>
                  <a:pt x="14" y="91"/>
                  <a:pt x="16" y="90"/>
                  <a:pt x="18" y="90"/>
                </a:cubicBezTo>
                <a:cubicBezTo>
                  <a:pt x="29" y="90"/>
                  <a:pt x="29" y="90"/>
                  <a:pt x="29" y="90"/>
                </a:cubicBezTo>
                <a:cubicBezTo>
                  <a:pt x="31" y="90"/>
                  <a:pt x="33" y="91"/>
                  <a:pt x="33" y="93"/>
                </a:cubicBezTo>
                <a:lnTo>
                  <a:pt x="33" y="96"/>
                </a:lnTo>
                <a:close/>
                <a:moveTo>
                  <a:pt x="56" y="96"/>
                </a:moveTo>
                <a:cubicBezTo>
                  <a:pt x="56" y="98"/>
                  <a:pt x="54" y="99"/>
                  <a:pt x="52" y="99"/>
                </a:cubicBezTo>
                <a:cubicBezTo>
                  <a:pt x="41" y="99"/>
                  <a:pt x="41" y="99"/>
                  <a:pt x="41" y="99"/>
                </a:cubicBezTo>
                <a:cubicBezTo>
                  <a:pt x="39" y="99"/>
                  <a:pt x="38" y="98"/>
                  <a:pt x="38" y="96"/>
                </a:cubicBezTo>
                <a:cubicBezTo>
                  <a:pt x="38" y="93"/>
                  <a:pt x="38" y="93"/>
                  <a:pt x="38" y="93"/>
                </a:cubicBezTo>
                <a:cubicBezTo>
                  <a:pt x="38" y="91"/>
                  <a:pt x="39" y="90"/>
                  <a:pt x="41" y="90"/>
                </a:cubicBezTo>
                <a:cubicBezTo>
                  <a:pt x="52" y="90"/>
                  <a:pt x="52" y="90"/>
                  <a:pt x="52" y="90"/>
                </a:cubicBezTo>
                <a:cubicBezTo>
                  <a:pt x="54" y="90"/>
                  <a:pt x="56" y="91"/>
                  <a:pt x="56" y="93"/>
                </a:cubicBezTo>
                <a:lnTo>
                  <a:pt x="56" y="96"/>
                </a:lnTo>
                <a:close/>
                <a:moveTo>
                  <a:pt x="80" y="96"/>
                </a:moveTo>
                <a:cubicBezTo>
                  <a:pt x="80" y="98"/>
                  <a:pt x="78" y="99"/>
                  <a:pt x="76" y="99"/>
                </a:cubicBezTo>
                <a:cubicBezTo>
                  <a:pt x="65" y="99"/>
                  <a:pt x="65" y="99"/>
                  <a:pt x="65" y="99"/>
                </a:cubicBezTo>
                <a:cubicBezTo>
                  <a:pt x="63" y="99"/>
                  <a:pt x="61" y="98"/>
                  <a:pt x="61" y="96"/>
                </a:cubicBezTo>
                <a:cubicBezTo>
                  <a:pt x="61" y="93"/>
                  <a:pt x="61" y="93"/>
                  <a:pt x="61" y="93"/>
                </a:cubicBezTo>
                <a:cubicBezTo>
                  <a:pt x="61" y="91"/>
                  <a:pt x="63" y="90"/>
                  <a:pt x="65" y="90"/>
                </a:cubicBezTo>
                <a:cubicBezTo>
                  <a:pt x="76" y="90"/>
                  <a:pt x="76" y="90"/>
                  <a:pt x="76" y="90"/>
                </a:cubicBezTo>
                <a:cubicBezTo>
                  <a:pt x="78" y="90"/>
                  <a:pt x="80" y="91"/>
                  <a:pt x="80" y="93"/>
                </a:cubicBezTo>
                <a:lnTo>
                  <a:pt x="80" y="96"/>
                </a:lnTo>
                <a:close/>
                <a:moveTo>
                  <a:pt x="103" y="96"/>
                </a:moveTo>
                <a:cubicBezTo>
                  <a:pt x="103" y="98"/>
                  <a:pt x="101" y="99"/>
                  <a:pt x="99" y="99"/>
                </a:cubicBezTo>
                <a:cubicBezTo>
                  <a:pt x="88" y="99"/>
                  <a:pt x="88" y="99"/>
                  <a:pt x="88" y="99"/>
                </a:cubicBezTo>
                <a:cubicBezTo>
                  <a:pt x="86" y="99"/>
                  <a:pt x="84" y="98"/>
                  <a:pt x="84" y="96"/>
                </a:cubicBezTo>
                <a:cubicBezTo>
                  <a:pt x="84" y="93"/>
                  <a:pt x="84" y="93"/>
                  <a:pt x="84" y="93"/>
                </a:cubicBezTo>
                <a:cubicBezTo>
                  <a:pt x="84" y="91"/>
                  <a:pt x="86" y="90"/>
                  <a:pt x="88" y="90"/>
                </a:cubicBezTo>
                <a:cubicBezTo>
                  <a:pt x="99" y="90"/>
                  <a:pt x="99" y="90"/>
                  <a:pt x="99" y="90"/>
                </a:cubicBezTo>
                <a:cubicBezTo>
                  <a:pt x="101" y="90"/>
                  <a:pt x="103" y="91"/>
                  <a:pt x="103" y="93"/>
                </a:cubicBezTo>
                <a:lnTo>
                  <a:pt x="103" y="96"/>
                </a:lnTo>
                <a:close/>
                <a:moveTo>
                  <a:pt x="126" y="96"/>
                </a:moveTo>
                <a:cubicBezTo>
                  <a:pt x="126" y="98"/>
                  <a:pt x="125" y="99"/>
                  <a:pt x="123" y="99"/>
                </a:cubicBezTo>
                <a:cubicBezTo>
                  <a:pt x="111" y="99"/>
                  <a:pt x="111" y="99"/>
                  <a:pt x="111" y="99"/>
                </a:cubicBezTo>
                <a:cubicBezTo>
                  <a:pt x="109" y="99"/>
                  <a:pt x="108" y="98"/>
                  <a:pt x="108" y="96"/>
                </a:cubicBezTo>
                <a:cubicBezTo>
                  <a:pt x="108" y="93"/>
                  <a:pt x="108" y="93"/>
                  <a:pt x="108" y="93"/>
                </a:cubicBezTo>
                <a:cubicBezTo>
                  <a:pt x="108" y="91"/>
                  <a:pt x="109" y="90"/>
                  <a:pt x="111" y="90"/>
                </a:cubicBezTo>
                <a:cubicBezTo>
                  <a:pt x="123" y="90"/>
                  <a:pt x="123" y="90"/>
                  <a:pt x="123" y="90"/>
                </a:cubicBezTo>
                <a:cubicBezTo>
                  <a:pt x="125" y="90"/>
                  <a:pt x="126" y="91"/>
                  <a:pt x="126" y="93"/>
                </a:cubicBezTo>
                <a:lnTo>
                  <a:pt x="126" y="96"/>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1800"/>
          </a:p>
        </p:txBody>
      </p:sp>
      <p:sp>
        <p:nvSpPr>
          <p:cNvPr id="185" name="Freeform 156"/>
          <p:cNvSpPr>
            <a:spLocks noEditPoints="1"/>
          </p:cNvSpPr>
          <p:nvPr userDrawn="1"/>
        </p:nvSpPr>
        <p:spPr bwMode="auto">
          <a:xfrm>
            <a:off x="2493434" y="4054476"/>
            <a:ext cx="690033" cy="366713"/>
          </a:xfrm>
          <a:custGeom>
            <a:avLst/>
            <a:gdLst>
              <a:gd name="T0" fmla="*/ 132 w 134"/>
              <a:gd name="T1" fmla="*/ 10 h 95"/>
              <a:gd name="T2" fmla="*/ 129 w 134"/>
              <a:gd name="T3" fmla="*/ 10 h 95"/>
              <a:gd name="T4" fmla="*/ 129 w 134"/>
              <a:gd name="T5" fmla="*/ 6 h 95"/>
              <a:gd name="T6" fmla="*/ 127 w 134"/>
              <a:gd name="T7" fmla="*/ 4 h 95"/>
              <a:gd name="T8" fmla="*/ 95 w 134"/>
              <a:gd name="T9" fmla="*/ 0 h 95"/>
              <a:gd name="T10" fmla="*/ 67 w 134"/>
              <a:gd name="T11" fmla="*/ 7 h 95"/>
              <a:gd name="T12" fmla="*/ 40 w 134"/>
              <a:gd name="T13" fmla="*/ 0 h 95"/>
              <a:gd name="T14" fmla="*/ 8 w 134"/>
              <a:gd name="T15" fmla="*/ 4 h 95"/>
              <a:gd name="T16" fmla="*/ 6 w 134"/>
              <a:gd name="T17" fmla="*/ 6 h 95"/>
              <a:gd name="T18" fmla="*/ 6 w 134"/>
              <a:gd name="T19" fmla="*/ 10 h 95"/>
              <a:gd name="T20" fmla="*/ 3 w 134"/>
              <a:gd name="T21" fmla="*/ 10 h 95"/>
              <a:gd name="T22" fmla="*/ 0 w 134"/>
              <a:gd name="T23" fmla="*/ 12 h 95"/>
              <a:gd name="T24" fmla="*/ 0 w 134"/>
              <a:gd name="T25" fmla="*/ 88 h 95"/>
              <a:gd name="T26" fmla="*/ 3 w 134"/>
              <a:gd name="T27" fmla="*/ 90 h 95"/>
              <a:gd name="T28" fmla="*/ 57 w 134"/>
              <a:gd name="T29" fmla="*/ 90 h 95"/>
              <a:gd name="T30" fmla="*/ 67 w 134"/>
              <a:gd name="T31" fmla="*/ 95 h 95"/>
              <a:gd name="T32" fmla="*/ 78 w 134"/>
              <a:gd name="T33" fmla="*/ 90 h 95"/>
              <a:gd name="T34" fmla="*/ 132 w 134"/>
              <a:gd name="T35" fmla="*/ 90 h 95"/>
              <a:gd name="T36" fmla="*/ 134 w 134"/>
              <a:gd name="T37" fmla="*/ 88 h 95"/>
              <a:gd name="T38" fmla="*/ 134 w 134"/>
              <a:gd name="T39" fmla="*/ 12 h 95"/>
              <a:gd name="T40" fmla="*/ 132 w 134"/>
              <a:gd name="T41" fmla="*/ 10 h 95"/>
              <a:gd name="T42" fmla="*/ 124 w 134"/>
              <a:gd name="T43" fmla="*/ 8 h 95"/>
              <a:gd name="T44" fmla="*/ 124 w 134"/>
              <a:gd name="T45" fmla="*/ 79 h 95"/>
              <a:gd name="T46" fmla="*/ 95 w 134"/>
              <a:gd name="T47" fmla="*/ 76 h 95"/>
              <a:gd name="T48" fmla="*/ 70 w 134"/>
              <a:gd name="T49" fmla="*/ 81 h 95"/>
              <a:gd name="T50" fmla="*/ 70 w 134"/>
              <a:gd name="T51" fmla="*/ 11 h 95"/>
              <a:gd name="T52" fmla="*/ 95 w 134"/>
              <a:gd name="T53" fmla="*/ 5 h 95"/>
              <a:gd name="T54" fmla="*/ 124 w 134"/>
              <a:gd name="T55" fmla="*/ 8 h 95"/>
              <a:gd name="T56" fmla="*/ 11 w 134"/>
              <a:gd name="T57" fmla="*/ 8 h 95"/>
              <a:gd name="T58" fmla="*/ 40 w 134"/>
              <a:gd name="T59" fmla="*/ 5 h 95"/>
              <a:gd name="T60" fmla="*/ 65 w 134"/>
              <a:gd name="T61" fmla="*/ 11 h 95"/>
              <a:gd name="T62" fmla="*/ 65 w 134"/>
              <a:gd name="T63" fmla="*/ 81 h 95"/>
              <a:gd name="T64" fmla="*/ 40 w 134"/>
              <a:gd name="T65" fmla="*/ 76 h 95"/>
              <a:gd name="T66" fmla="*/ 11 w 134"/>
              <a:gd name="T67" fmla="*/ 79 h 95"/>
              <a:gd name="T68" fmla="*/ 11 w 134"/>
              <a:gd name="T69" fmla="*/ 8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34" h="95">
                <a:moveTo>
                  <a:pt x="132" y="10"/>
                </a:moveTo>
                <a:cubicBezTo>
                  <a:pt x="129" y="10"/>
                  <a:pt x="129" y="10"/>
                  <a:pt x="129" y="10"/>
                </a:cubicBezTo>
                <a:cubicBezTo>
                  <a:pt x="129" y="6"/>
                  <a:pt x="129" y="6"/>
                  <a:pt x="129" y="6"/>
                </a:cubicBezTo>
                <a:cubicBezTo>
                  <a:pt x="129" y="5"/>
                  <a:pt x="128" y="4"/>
                  <a:pt x="127" y="4"/>
                </a:cubicBezTo>
                <a:cubicBezTo>
                  <a:pt x="127" y="4"/>
                  <a:pt x="111" y="0"/>
                  <a:pt x="95" y="0"/>
                </a:cubicBezTo>
                <a:cubicBezTo>
                  <a:pt x="82" y="0"/>
                  <a:pt x="73" y="3"/>
                  <a:pt x="67" y="7"/>
                </a:cubicBezTo>
                <a:cubicBezTo>
                  <a:pt x="62" y="3"/>
                  <a:pt x="53" y="0"/>
                  <a:pt x="40" y="0"/>
                </a:cubicBezTo>
                <a:cubicBezTo>
                  <a:pt x="24" y="0"/>
                  <a:pt x="8" y="4"/>
                  <a:pt x="8" y="4"/>
                </a:cubicBezTo>
                <a:cubicBezTo>
                  <a:pt x="7" y="4"/>
                  <a:pt x="6" y="5"/>
                  <a:pt x="6" y="6"/>
                </a:cubicBezTo>
                <a:cubicBezTo>
                  <a:pt x="6" y="10"/>
                  <a:pt x="6" y="10"/>
                  <a:pt x="6" y="10"/>
                </a:cubicBezTo>
                <a:cubicBezTo>
                  <a:pt x="3" y="10"/>
                  <a:pt x="3" y="10"/>
                  <a:pt x="3" y="10"/>
                </a:cubicBezTo>
                <a:cubicBezTo>
                  <a:pt x="1" y="10"/>
                  <a:pt x="0" y="11"/>
                  <a:pt x="0" y="12"/>
                </a:cubicBezTo>
                <a:cubicBezTo>
                  <a:pt x="0" y="88"/>
                  <a:pt x="0" y="88"/>
                  <a:pt x="0" y="88"/>
                </a:cubicBezTo>
                <a:cubicBezTo>
                  <a:pt x="0" y="89"/>
                  <a:pt x="1" y="90"/>
                  <a:pt x="3" y="90"/>
                </a:cubicBezTo>
                <a:cubicBezTo>
                  <a:pt x="57" y="90"/>
                  <a:pt x="57" y="90"/>
                  <a:pt x="57" y="90"/>
                </a:cubicBezTo>
                <a:cubicBezTo>
                  <a:pt x="58" y="95"/>
                  <a:pt x="62" y="95"/>
                  <a:pt x="67" y="95"/>
                </a:cubicBezTo>
                <a:cubicBezTo>
                  <a:pt x="72" y="95"/>
                  <a:pt x="77" y="95"/>
                  <a:pt x="78" y="90"/>
                </a:cubicBezTo>
                <a:cubicBezTo>
                  <a:pt x="132" y="90"/>
                  <a:pt x="132" y="90"/>
                  <a:pt x="132" y="90"/>
                </a:cubicBezTo>
                <a:cubicBezTo>
                  <a:pt x="133" y="90"/>
                  <a:pt x="134" y="89"/>
                  <a:pt x="134" y="88"/>
                </a:cubicBezTo>
                <a:cubicBezTo>
                  <a:pt x="134" y="12"/>
                  <a:pt x="134" y="12"/>
                  <a:pt x="134" y="12"/>
                </a:cubicBezTo>
                <a:cubicBezTo>
                  <a:pt x="134" y="11"/>
                  <a:pt x="133" y="10"/>
                  <a:pt x="132" y="10"/>
                </a:cubicBezTo>
                <a:close/>
                <a:moveTo>
                  <a:pt x="124" y="8"/>
                </a:moveTo>
                <a:cubicBezTo>
                  <a:pt x="124" y="79"/>
                  <a:pt x="124" y="79"/>
                  <a:pt x="124" y="79"/>
                </a:cubicBezTo>
                <a:cubicBezTo>
                  <a:pt x="119" y="78"/>
                  <a:pt x="107" y="76"/>
                  <a:pt x="95" y="76"/>
                </a:cubicBezTo>
                <a:cubicBezTo>
                  <a:pt x="84" y="76"/>
                  <a:pt x="75" y="78"/>
                  <a:pt x="70" y="81"/>
                </a:cubicBezTo>
                <a:cubicBezTo>
                  <a:pt x="70" y="11"/>
                  <a:pt x="70" y="11"/>
                  <a:pt x="70" y="11"/>
                </a:cubicBezTo>
                <a:cubicBezTo>
                  <a:pt x="74" y="7"/>
                  <a:pt x="83" y="5"/>
                  <a:pt x="95" y="5"/>
                </a:cubicBezTo>
                <a:cubicBezTo>
                  <a:pt x="107" y="5"/>
                  <a:pt x="120" y="7"/>
                  <a:pt x="124" y="8"/>
                </a:cubicBezTo>
                <a:close/>
                <a:moveTo>
                  <a:pt x="11" y="8"/>
                </a:moveTo>
                <a:cubicBezTo>
                  <a:pt x="15" y="7"/>
                  <a:pt x="28" y="5"/>
                  <a:pt x="40" y="5"/>
                </a:cubicBezTo>
                <a:cubicBezTo>
                  <a:pt x="52" y="5"/>
                  <a:pt x="60" y="7"/>
                  <a:pt x="65" y="11"/>
                </a:cubicBezTo>
                <a:cubicBezTo>
                  <a:pt x="65" y="81"/>
                  <a:pt x="65" y="81"/>
                  <a:pt x="65" y="81"/>
                </a:cubicBezTo>
                <a:cubicBezTo>
                  <a:pt x="59" y="78"/>
                  <a:pt x="51" y="76"/>
                  <a:pt x="40" y="76"/>
                </a:cubicBezTo>
                <a:cubicBezTo>
                  <a:pt x="28" y="76"/>
                  <a:pt x="16" y="78"/>
                  <a:pt x="11" y="79"/>
                </a:cubicBezTo>
                <a:lnTo>
                  <a:pt x="11" y="8"/>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1800"/>
          </a:p>
        </p:txBody>
      </p:sp>
      <p:sp>
        <p:nvSpPr>
          <p:cNvPr id="186" name="Freeform 157"/>
          <p:cNvSpPr>
            <a:spLocks noEditPoints="1"/>
          </p:cNvSpPr>
          <p:nvPr userDrawn="1"/>
        </p:nvSpPr>
        <p:spPr bwMode="auto">
          <a:xfrm>
            <a:off x="6072718" y="3852863"/>
            <a:ext cx="658284" cy="223838"/>
          </a:xfrm>
          <a:custGeom>
            <a:avLst/>
            <a:gdLst>
              <a:gd name="T0" fmla="*/ 125 w 128"/>
              <a:gd name="T1" fmla="*/ 0 h 58"/>
              <a:gd name="T2" fmla="*/ 3 w 128"/>
              <a:gd name="T3" fmla="*/ 0 h 58"/>
              <a:gd name="T4" fmla="*/ 0 w 128"/>
              <a:gd name="T5" fmla="*/ 4 h 58"/>
              <a:gd name="T6" fmla="*/ 0 w 128"/>
              <a:gd name="T7" fmla="*/ 54 h 58"/>
              <a:gd name="T8" fmla="*/ 3 w 128"/>
              <a:gd name="T9" fmla="*/ 58 h 58"/>
              <a:gd name="T10" fmla="*/ 125 w 128"/>
              <a:gd name="T11" fmla="*/ 58 h 58"/>
              <a:gd name="T12" fmla="*/ 128 w 128"/>
              <a:gd name="T13" fmla="*/ 54 h 58"/>
              <a:gd name="T14" fmla="*/ 128 w 128"/>
              <a:gd name="T15" fmla="*/ 4 h 58"/>
              <a:gd name="T16" fmla="*/ 125 w 128"/>
              <a:gd name="T17" fmla="*/ 0 h 58"/>
              <a:gd name="T18" fmla="*/ 122 w 128"/>
              <a:gd name="T19" fmla="*/ 51 h 58"/>
              <a:gd name="T20" fmla="*/ 112 w 128"/>
              <a:gd name="T21" fmla="*/ 51 h 58"/>
              <a:gd name="T22" fmla="*/ 112 w 128"/>
              <a:gd name="T23" fmla="*/ 39 h 58"/>
              <a:gd name="T24" fmla="*/ 109 w 128"/>
              <a:gd name="T25" fmla="*/ 35 h 58"/>
              <a:gd name="T26" fmla="*/ 106 w 128"/>
              <a:gd name="T27" fmla="*/ 39 h 58"/>
              <a:gd name="T28" fmla="*/ 106 w 128"/>
              <a:gd name="T29" fmla="*/ 51 h 58"/>
              <a:gd name="T30" fmla="*/ 97 w 128"/>
              <a:gd name="T31" fmla="*/ 51 h 58"/>
              <a:gd name="T32" fmla="*/ 97 w 128"/>
              <a:gd name="T33" fmla="*/ 25 h 58"/>
              <a:gd name="T34" fmla="*/ 94 w 128"/>
              <a:gd name="T35" fmla="*/ 22 h 58"/>
              <a:gd name="T36" fmla="*/ 91 w 128"/>
              <a:gd name="T37" fmla="*/ 25 h 58"/>
              <a:gd name="T38" fmla="*/ 91 w 128"/>
              <a:gd name="T39" fmla="*/ 51 h 58"/>
              <a:gd name="T40" fmla="*/ 82 w 128"/>
              <a:gd name="T41" fmla="*/ 51 h 58"/>
              <a:gd name="T42" fmla="*/ 82 w 128"/>
              <a:gd name="T43" fmla="*/ 39 h 58"/>
              <a:gd name="T44" fmla="*/ 79 w 128"/>
              <a:gd name="T45" fmla="*/ 35 h 58"/>
              <a:gd name="T46" fmla="*/ 76 w 128"/>
              <a:gd name="T47" fmla="*/ 39 h 58"/>
              <a:gd name="T48" fmla="*/ 76 w 128"/>
              <a:gd name="T49" fmla="*/ 51 h 58"/>
              <a:gd name="T50" fmla="*/ 66 w 128"/>
              <a:gd name="T51" fmla="*/ 51 h 58"/>
              <a:gd name="T52" fmla="*/ 66 w 128"/>
              <a:gd name="T53" fmla="*/ 25 h 58"/>
              <a:gd name="T54" fmla="*/ 64 w 128"/>
              <a:gd name="T55" fmla="*/ 22 h 58"/>
              <a:gd name="T56" fmla="*/ 61 w 128"/>
              <a:gd name="T57" fmla="*/ 25 h 58"/>
              <a:gd name="T58" fmla="*/ 61 w 128"/>
              <a:gd name="T59" fmla="*/ 51 h 58"/>
              <a:gd name="T60" fmla="*/ 52 w 128"/>
              <a:gd name="T61" fmla="*/ 51 h 58"/>
              <a:gd name="T62" fmla="*/ 52 w 128"/>
              <a:gd name="T63" fmla="*/ 39 h 58"/>
              <a:gd name="T64" fmla="*/ 49 w 128"/>
              <a:gd name="T65" fmla="*/ 35 h 58"/>
              <a:gd name="T66" fmla="*/ 46 w 128"/>
              <a:gd name="T67" fmla="*/ 39 h 58"/>
              <a:gd name="T68" fmla="*/ 46 w 128"/>
              <a:gd name="T69" fmla="*/ 51 h 58"/>
              <a:gd name="T70" fmla="*/ 36 w 128"/>
              <a:gd name="T71" fmla="*/ 51 h 58"/>
              <a:gd name="T72" fmla="*/ 36 w 128"/>
              <a:gd name="T73" fmla="*/ 25 h 58"/>
              <a:gd name="T74" fmla="*/ 33 w 128"/>
              <a:gd name="T75" fmla="*/ 22 h 58"/>
              <a:gd name="T76" fmla="*/ 30 w 128"/>
              <a:gd name="T77" fmla="*/ 25 h 58"/>
              <a:gd name="T78" fmla="*/ 30 w 128"/>
              <a:gd name="T79" fmla="*/ 51 h 58"/>
              <a:gd name="T80" fmla="*/ 22 w 128"/>
              <a:gd name="T81" fmla="*/ 51 h 58"/>
              <a:gd name="T82" fmla="*/ 22 w 128"/>
              <a:gd name="T83" fmla="*/ 39 h 58"/>
              <a:gd name="T84" fmla="*/ 19 w 128"/>
              <a:gd name="T85" fmla="*/ 35 h 58"/>
              <a:gd name="T86" fmla="*/ 16 w 128"/>
              <a:gd name="T87" fmla="*/ 39 h 58"/>
              <a:gd name="T88" fmla="*/ 16 w 128"/>
              <a:gd name="T89" fmla="*/ 51 h 58"/>
              <a:gd name="T90" fmla="*/ 6 w 128"/>
              <a:gd name="T91" fmla="*/ 51 h 58"/>
              <a:gd name="T92" fmla="*/ 6 w 128"/>
              <a:gd name="T93" fmla="*/ 7 h 58"/>
              <a:gd name="T94" fmla="*/ 122 w 128"/>
              <a:gd name="T95" fmla="*/ 7 h 58"/>
              <a:gd name="T96" fmla="*/ 122 w 128"/>
              <a:gd name="T97" fmla="*/ 51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28" h="58">
                <a:moveTo>
                  <a:pt x="125" y="0"/>
                </a:moveTo>
                <a:cubicBezTo>
                  <a:pt x="3" y="0"/>
                  <a:pt x="3" y="0"/>
                  <a:pt x="3" y="0"/>
                </a:cubicBezTo>
                <a:cubicBezTo>
                  <a:pt x="2" y="0"/>
                  <a:pt x="0" y="2"/>
                  <a:pt x="0" y="4"/>
                </a:cubicBezTo>
                <a:cubicBezTo>
                  <a:pt x="0" y="54"/>
                  <a:pt x="0" y="54"/>
                  <a:pt x="0" y="54"/>
                </a:cubicBezTo>
                <a:cubicBezTo>
                  <a:pt x="0" y="56"/>
                  <a:pt x="2" y="58"/>
                  <a:pt x="3" y="58"/>
                </a:cubicBezTo>
                <a:cubicBezTo>
                  <a:pt x="125" y="58"/>
                  <a:pt x="125" y="58"/>
                  <a:pt x="125" y="58"/>
                </a:cubicBezTo>
                <a:cubicBezTo>
                  <a:pt x="127" y="58"/>
                  <a:pt x="128" y="56"/>
                  <a:pt x="128" y="54"/>
                </a:cubicBezTo>
                <a:cubicBezTo>
                  <a:pt x="128" y="4"/>
                  <a:pt x="128" y="4"/>
                  <a:pt x="128" y="4"/>
                </a:cubicBezTo>
                <a:cubicBezTo>
                  <a:pt x="128" y="2"/>
                  <a:pt x="127" y="0"/>
                  <a:pt x="125" y="0"/>
                </a:cubicBezTo>
                <a:close/>
                <a:moveTo>
                  <a:pt x="122" y="51"/>
                </a:moveTo>
                <a:cubicBezTo>
                  <a:pt x="112" y="51"/>
                  <a:pt x="112" y="51"/>
                  <a:pt x="112" y="51"/>
                </a:cubicBezTo>
                <a:cubicBezTo>
                  <a:pt x="112" y="39"/>
                  <a:pt x="112" y="39"/>
                  <a:pt x="112" y="39"/>
                </a:cubicBezTo>
                <a:cubicBezTo>
                  <a:pt x="112" y="37"/>
                  <a:pt x="111" y="35"/>
                  <a:pt x="109" y="35"/>
                </a:cubicBezTo>
                <a:cubicBezTo>
                  <a:pt x="108" y="35"/>
                  <a:pt x="106" y="37"/>
                  <a:pt x="106" y="39"/>
                </a:cubicBezTo>
                <a:cubicBezTo>
                  <a:pt x="106" y="51"/>
                  <a:pt x="106" y="51"/>
                  <a:pt x="106" y="51"/>
                </a:cubicBezTo>
                <a:cubicBezTo>
                  <a:pt x="97" y="51"/>
                  <a:pt x="97" y="51"/>
                  <a:pt x="97" y="51"/>
                </a:cubicBezTo>
                <a:cubicBezTo>
                  <a:pt x="97" y="25"/>
                  <a:pt x="97" y="25"/>
                  <a:pt x="97" y="25"/>
                </a:cubicBezTo>
                <a:cubicBezTo>
                  <a:pt x="97" y="23"/>
                  <a:pt x="95" y="22"/>
                  <a:pt x="94" y="22"/>
                </a:cubicBezTo>
                <a:cubicBezTo>
                  <a:pt x="92" y="22"/>
                  <a:pt x="91" y="23"/>
                  <a:pt x="91" y="25"/>
                </a:cubicBezTo>
                <a:cubicBezTo>
                  <a:pt x="91" y="51"/>
                  <a:pt x="91" y="51"/>
                  <a:pt x="91" y="51"/>
                </a:cubicBezTo>
                <a:cubicBezTo>
                  <a:pt x="82" y="51"/>
                  <a:pt x="82" y="51"/>
                  <a:pt x="82" y="51"/>
                </a:cubicBezTo>
                <a:cubicBezTo>
                  <a:pt x="82" y="39"/>
                  <a:pt x="82" y="39"/>
                  <a:pt x="82" y="39"/>
                </a:cubicBezTo>
                <a:cubicBezTo>
                  <a:pt x="82" y="37"/>
                  <a:pt x="81" y="35"/>
                  <a:pt x="79" y="35"/>
                </a:cubicBezTo>
                <a:cubicBezTo>
                  <a:pt x="77" y="35"/>
                  <a:pt x="76" y="37"/>
                  <a:pt x="76" y="39"/>
                </a:cubicBezTo>
                <a:cubicBezTo>
                  <a:pt x="76" y="51"/>
                  <a:pt x="76" y="51"/>
                  <a:pt x="76" y="51"/>
                </a:cubicBezTo>
                <a:cubicBezTo>
                  <a:pt x="66" y="51"/>
                  <a:pt x="66" y="51"/>
                  <a:pt x="66" y="51"/>
                </a:cubicBezTo>
                <a:cubicBezTo>
                  <a:pt x="66" y="25"/>
                  <a:pt x="66" y="25"/>
                  <a:pt x="66" y="25"/>
                </a:cubicBezTo>
                <a:cubicBezTo>
                  <a:pt x="66" y="23"/>
                  <a:pt x="65" y="22"/>
                  <a:pt x="64" y="22"/>
                </a:cubicBezTo>
                <a:cubicBezTo>
                  <a:pt x="62" y="22"/>
                  <a:pt x="61" y="23"/>
                  <a:pt x="61" y="25"/>
                </a:cubicBezTo>
                <a:cubicBezTo>
                  <a:pt x="61" y="51"/>
                  <a:pt x="61" y="51"/>
                  <a:pt x="61" y="51"/>
                </a:cubicBezTo>
                <a:cubicBezTo>
                  <a:pt x="52" y="51"/>
                  <a:pt x="52" y="51"/>
                  <a:pt x="52" y="51"/>
                </a:cubicBezTo>
                <a:cubicBezTo>
                  <a:pt x="52" y="39"/>
                  <a:pt x="52" y="39"/>
                  <a:pt x="52" y="39"/>
                </a:cubicBezTo>
                <a:cubicBezTo>
                  <a:pt x="52" y="37"/>
                  <a:pt x="51" y="35"/>
                  <a:pt x="49" y="35"/>
                </a:cubicBezTo>
                <a:cubicBezTo>
                  <a:pt x="47" y="35"/>
                  <a:pt x="46" y="37"/>
                  <a:pt x="46" y="39"/>
                </a:cubicBezTo>
                <a:cubicBezTo>
                  <a:pt x="46" y="51"/>
                  <a:pt x="46" y="51"/>
                  <a:pt x="46" y="51"/>
                </a:cubicBezTo>
                <a:cubicBezTo>
                  <a:pt x="36" y="51"/>
                  <a:pt x="36" y="51"/>
                  <a:pt x="36" y="51"/>
                </a:cubicBezTo>
                <a:cubicBezTo>
                  <a:pt x="36" y="25"/>
                  <a:pt x="36" y="25"/>
                  <a:pt x="36" y="25"/>
                </a:cubicBezTo>
                <a:cubicBezTo>
                  <a:pt x="36" y="23"/>
                  <a:pt x="35" y="22"/>
                  <a:pt x="33" y="22"/>
                </a:cubicBezTo>
                <a:cubicBezTo>
                  <a:pt x="32" y="22"/>
                  <a:pt x="30" y="23"/>
                  <a:pt x="30" y="25"/>
                </a:cubicBezTo>
                <a:cubicBezTo>
                  <a:pt x="30" y="51"/>
                  <a:pt x="30" y="51"/>
                  <a:pt x="30" y="51"/>
                </a:cubicBezTo>
                <a:cubicBezTo>
                  <a:pt x="22" y="51"/>
                  <a:pt x="22" y="51"/>
                  <a:pt x="22" y="51"/>
                </a:cubicBezTo>
                <a:cubicBezTo>
                  <a:pt x="22" y="39"/>
                  <a:pt x="22" y="39"/>
                  <a:pt x="22" y="39"/>
                </a:cubicBezTo>
                <a:cubicBezTo>
                  <a:pt x="22" y="37"/>
                  <a:pt x="21" y="35"/>
                  <a:pt x="19" y="35"/>
                </a:cubicBezTo>
                <a:cubicBezTo>
                  <a:pt x="17" y="35"/>
                  <a:pt x="16" y="37"/>
                  <a:pt x="16" y="39"/>
                </a:cubicBezTo>
                <a:cubicBezTo>
                  <a:pt x="16" y="51"/>
                  <a:pt x="16" y="51"/>
                  <a:pt x="16" y="51"/>
                </a:cubicBezTo>
                <a:cubicBezTo>
                  <a:pt x="6" y="51"/>
                  <a:pt x="6" y="51"/>
                  <a:pt x="6" y="51"/>
                </a:cubicBezTo>
                <a:cubicBezTo>
                  <a:pt x="6" y="7"/>
                  <a:pt x="6" y="7"/>
                  <a:pt x="6" y="7"/>
                </a:cubicBezTo>
                <a:cubicBezTo>
                  <a:pt x="122" y="7"/>
                  <a:pt x="122" y="7"/>
                  <a:pt x="122" y="7"/>
                </a:cubicBezTo>
                <a:lnTo>
                  <a:pt x="122" y="51"/>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1800"/>
          </a:p>
        </p:txBody>
      </p:sp>
      <p:sp>
        <p:nvSpPr>
          <p:cNvPr id="187" name="Freeform 160"/>
          <p:cNvSpPr>
            <a:spLocks noEditPoints="1"/>
          </p:cNvSpPr>
          <p:nvPr userDrawn="1"/>
        </p:nvSpPr>
        <p:spPr bwMode="auto">
          <a:xfrm>
            <a:off x="5120217" y="3917951"/>
            <a:ext cx="730251" cy="549275"/>
          </a:xfrm>
          <a:custGeom>
            <a:avLst/>
            <a:gdLst>
              <a:gd name="T0" fmla="*/ 131 w 142"/>
              <a:gd name="T1" fmla="*/ 74 h 142"/>
              <a:gd name="T2" fmla="*/ 142 w 142"/>
              <a:gd name="T3" fmla="*/ 71 h 142"/>
              <a:gd name="T4" fmla="*/ 131 w 142"/>
              <a:gd name="T5" fmla="*/ 68 h 142"/>
              <a:gd name="T6" fmla="*/ 113 w 142"/>
              <a:gd name="T7" fmla="*/ 29 h 142"/>
              <a:gd name="T8" fmla="*/ 75 w 142"/>
              <a:gd name="T9" fmla="*/ 11 h 142"/>
              <a:gd name="T10" fmla="*/ 71 w 142"/>
              <a:gd name="T11" fmla="*/ 0 h 142"/>
              <a:gd name="T12" fmla="*/ 68 w 142"/>
              <a:gd name="T13" fmla="*/ 11 h 142"/>
              <a:gd name="T14" fmla="*/ 12 w 142"/>
              <a:gd name="T15" fmla="*/ 67 h 142"/>
              <a:gd name="T16" fmla="*/ 0 w 142"/>
              <a:gd name="T17" fmla="*/ 71 h 142"/>
              <a:gd name="T18" fmla="*/ 12 w 142"/>
              <a:gd name="T19" fmla="*/ 74 h 142"/>
              <a:gd name="T20" fmla="*/ 29 w 142"/>
              <a:gd name="T21" fmla="*/ 113 h 142"/>
              <a:gd name="T22" fmla="*/ 68 w 142"/>
              <a:gd name="T23" fmla="*/ 131 h 142"/>
              <a:gd name="T24" fmla="*/ 71 w 142"/>
              <a:gd name="T25" fmla="*/ 142 h 142"/>
              <a:gd name="T26" fmla="*/ 74 w 142"/>
              <a:gd name="T27" fmla="*/ 131 h 142"/>
              <a:gd name="T28" fmla="*/ 131 w 142"/>
              <a:gd name="T29" fmla="*/ 74 h 142"/>
              <a:gd name="T30" fmla="*/ 111 w 142"/>
              <a:gd name="T31" fmla="*/ 109 h 142"/>
              <a:gd name="T32" fmla="*/ 98 w 142"/>
              <a:gd name="T33" fmla="*/ 88 h 142"/>
              <a:gd name="T34" fmla="*/ 101 w 142"/>
              <a:gd name="T35" fmla="*/ 82 h 142"/>
              <a:gd name="T36" fmla="*/ 127 w 142"/>
              <a:gd name="T37" fmla="*/ 75 h 142"/>
              <a:gd name="T38" fmla="*/ 111 w 142"/>
              <a:gd name="T39" fmla="*/ 109 h 142"/>
              <a:gd name="T40" fmla="*/ 127 w 142"/>
              <a:gd name="T41" fmla="*/ 66 h 142"/>
              <a:gd name="T42" fmla="*/ 102 w 142"/>
              <a:gd name="T43" fmla="*/ 60 h 142"/>
              <a:gd name="T44" fmla="*/ 98 w 142"/>
              <a:gd name="T45" fmla="*/ 53 h 142"/>
              <a:gd name="T46" fmla="*/ 111 w 142"/>
              <a:gd name="T47" fmla="*/ 32 h 142"/>
              <a:gd name="T48" fmla="*/ 127 w 142"/>
              <a:gd name="T49" fmla="*/ 66 h 142"/>
              <a:gd name="T50" fmla="*/ 110 w 142"/>
              <a:gd name="T51" fmla="*/ 31 h 142"/>
              <a:gd name="T52" fmla="*/ 90 w 142"/>
              <a:gd name="T53" fmla="*/ 44 h 142"/>
              <a:gd name="T54" fmla="*/ 83 w 142"/>
              <a:gd name="T55" fmla="*/ 41 h 142"/>
              <a:gd name="T56" fmla="*/ 76 w 142"/>
              <a:gd name="T57" fmla="*/ 15 h 142"/>
              <a:gd name="T58" fmla="*/ 110 w 142"/>
              <a:gd name="T59" fmla="*/ 31 h 142"/>
              <a:gd name="T60" fmla="*/ 46 w 142"/>
              <a:gd name="T61" fmla="*/ 71 h 142"/>
              <a:gd name="T62" fmla="*/ 71 w 142"/>
              <a:gd name="T63" fmla="*/ 46 h 142"/>
              <a:gd name="T64" fmla="*/ 96 w 142"/>
              <a:gd name="T65" fmla="*/ 71 h 142"/>
              <a:gd name="T66" fmla="*/ 71 w 142"/>
              <a:gd name="T67" fmla="*/ 96 h 142"/>
              <a:gd name="T68" fmla="*/ 46 w 142"/>
              <a:gd name="T69" fmla="*/ 71 h 142"/>
              <a:gd name="T70" fmla="*/ 60 w 142"/>
              <a:gd name="T71" fmla="*/ 40 h 142"/>
              <a:gd name="T72" fmla="*/ 53 w 142"/>
              <a:gd name="T73" fmla="*/ 44 h 142"/>
              <a:gd name="T74" fmla="*/ 32 w 142"/>
              <a:gd name="T75" fmla="*/ 31 h 142"/>
              <a:gd name="T76" fmla="*/ 67 w 142"/>
              <a:gd name="T77" fmla="*/ 15 h 142"/>
              <a:gd name="T78" fmla="*/ 60 w 142"/>
              <a:gd name="T79" fmla="*/ 40 h 142"/>
              <a:gd name="T80" fmla="*/ 31 w 142"/>
              <a:gd name="T81" fmla="*/ 32 h 142"/>
              <a:gd name="T82" fmla="*/ 44 w 142"/>
              <a:gd name="T83" fmla="*/ 53 h 142"/>
              <a:gd name="T84" fmla="*/ 41 w 142"/>
              <a:gd name="T85" fmla="*/ 59 h 142"/>
              <a:gd name="T86" fmla="*/ 16 w 142"/>
              <a:gd name="T87" fmla="*/ 66 h 142"/>
              <a:gd name="T88" fmla="*/ 31 w 142"/>
              <a:gd name="T89" fmla="*/ 32 h 142"/>
              <a:gd name="T90" fmla="*/ 16 w 142"/>
              <a:gd name="T91" fmla="*/ 75 h 142"/>
              <a:gd name="T92" fmla="*/ 41 w 142"/>
              <a:gd name="T93" fmla="*/ 82 h 142"/>
              <a:gd name="T94" fmla="*/ 44 w 142"/>
              <a:gd name="T95" fmla="*/ 89 h 142"/>
              <a:gd name="T96" fmla="*/ 31 w 142"/>
              <a:gd name="T97" fmla="*/ 110 h 142"/>
              <a:gd name="T98" fmla="*/ 16 w 142"/>
              <a:gd name="T99" fmla="*/ 75 h 142"/>
              <a:gd name="T100" fmla="*/ 32 w 142"/>
              <a:gd name="T101" fmla="*/ 110 h 142"/>
              <a:gd name="T102" fmla="*/ 53 w 142"/>
              <a:gd name="T103" fmla="*/ 97 h 142"/>
              <a:gd name="T104" fmla="*/ 60 w 142"/>
              <a:gd name="T105" fmla="*/ 101 h 142"/>
              <a:gd name="T106" fmla="*/ 67 w 142"/>
              <a:gd name="T107" fmla="*/ 126 h 142"/>
              <a:gd name="T108" fmla="*/ 32 w 142"/>
              <a:gd name="T109" fmla="*/ 110 h 142"/>
              <a:gd name="T110" fmla="*/ 82 w 142"/>
              <a:gd name="T111" fmla="*/ 101 h 142"/>
              <a:gd name="T112" fmla="*/ 90 w 142"/>
              <a:gd name="T113" fmla="*/ 97 h 142"/>
              <a:gd name="T114" fmla="*/ 110 w 142"/>
              <a:gd name="T115" fmla="*/ 110 h 142"/>
              <a:gd name="T116" fmla="*/ 75 w 142"/>
              <a:gd name="T117" fmla="*/ 126 h 142"/>
              <a:gd name="T118" fmla="*/ 82 w 142"/>
              <a:gd name="T119" fmla="*/ 101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42" h="142">
                <a:moveTo>
                  <a:pt x="131" y="74"/>
                </a:moveTo>
                <a:cubicBezTo>
                  <a:pt x="142" y="71"/>
                  <a:pt x="142" y="71"/>
                  <a:pt x="142" y="71"/>
                </a:cubicBezTo>
                <a:cubicBezTo>
                  <a:pt x="131" y="68"/>
                  <a:pt x="131" y="68"/>
                  <a:pt x="131" y="68"/>
                </a:cubicBezTo>
                <a:cubicBezTo>
                  <a:pt x="130" y="53"/>
                  <a:pt x="124" y="39"/>
                  <a:pt x="113" y="29"/>
                </a:cubicBezTo>
                <a:cubicBezTo>
                  <a:pt x="103" y="18"/>
                  <a:pt x="89" y="12"/>
                  <a:pt x="75" y="11"/>
                </a:cubicBezTo>
                <a:cubicBezTo>
                  <a:pt x="71" y="0"/>
                  <a:pt x="71" y="0"/>
                  <a:pt x="71" y="0"/>
                </a:cubicBezTo>
                <a:cubicBezTo>
                  <a:pt x="68" y="11"/>
                  <a:pt x="68" y="11"/>
                  <a:pt x="68" y="11"/>
                </a:cubicBezTo>
                <a:cubicBezTo>
                  <a:pt x="38" y="13"/>
                  <a:pt x="13" y="37"/>
                  <a:pt x="12" y="67"/>
                </a:cubicBezTo>
                <a:cubicBezTo>
                  <a:pt x="0" y="71"/>
                  <a:pt x="0" y="71"/>
                  <a:pt x="0" y="71"/>
                </a:cubicBezTo>
                <a:cubicBezTo>
                  <a:pt x="12" y="74"/>
                  <a:pt x="12" y="74"/>
                  <a:pt x="12" y="74"/>
                </a:cubicBezTo>
                <a:cubicBezTo>
                  <a:pt x="12" y="89"/>
                  <a:pt x="18" y="102"/>
                  <a:pt x="29" y="113"/>
                </a:cubicBezTo>
                <a:cubicBezTo>
                  <a:pt x="39" y="124"/>
                  <a:pt x="53" y="130"/>
                  <a:pt x="68" y="131"/>
                </a:cubicBezTo>
                <a:cubicBezTo>
                  <a:pt x="71" y="142"/>
                  <a:pt x="71" y="142"/>
                  <a:pt x="71" y="142"/>
                </a:cubicBezTo>
                <a:cubicBezTo>
                  <a:pt x="74" y="131"/>
                  <a:pt x="74" y="131"/>
                  <a:pt x="74" y="131"/>
                </a:cubicBezTo>
                <a:cubicBezTo>
                  <a:pt x="105" y="129"/>
                  <a:pt x="129" y="104"/>
                  <a:pt x="131" y="74"/>
                </a:cubicBezTo>
                <a:close/>
                <a:moveTo>
                  <a:pt x="111" y="109"/>
                </a:moveTo>
                <a:cubicBezTo>
                  <a:pt x="98" y="88"/>
                  <a:pt x="98" y="88"/>
                  <a:pt x="98" y="88"/>
                </a:cubicBezTo>
                <a:cubicBezTo>
                  <a:pt x="100" y="86"/>
                  <a:pt x="101" y="84"/>
                  <a:pt x="101" y="82"/>
                </a:cubicBezTo>
                <a:cubicBezTo>
                  <a:pt x="127" y="75"/>
                  <a:pt x="127" y="75"/>
                  <a:pt x="127" y="75"/>
                </a:cubicBezTo>
                <a:cubicBezTo>
                  <a:pt x="126" y="88"/>
                  <a:pt x="120" y="100"/>
                  <a:pt x="111" y="109"/>
                </a:cubicBezTo>
                <a:close/>
                <a:moveTo>
                  <a:pt x="127" y="66"/>
                </a:moveTo>
                <a:cubicBezTo>
                  <a:pt x="102" y="60"/>
                  <a:pt x="102" y="60"/>
                  <a:pt x="102" y="60"/>
                </a:cubicBezTo>
                <a:cubicBezTo>
                  <a:pt x="101" y="57"/>
                  <a:pt x="100" y="55"/>
                  <a:pt x="98" y="53"/>
                </a:cubicBezTo>
                <a:cubicBezTo>
                  <a:pt x="111" y="32"/>
                  <a:pt x="111" y="32"/>
                  <a:pt x="111" y="32"/>
                </a:cubicBezTo>
                <a:cubicBezTo>
                  <a:pt x="120" y="42"/>
                  <a:pt x="126" y="54"/>
                  <a:pt x="127" y="66"/>
                </a:cubicBezTo>
                <a:close/>
                <a:moveTo>
                  <a:pt x="110" y="31"/>
                </a:moveTo>
                <a:cubicBezTo>
                  <a:pt x="90" y="44"/>
                  <a:pt x="90" y="44"/>
                  <a:pt x="90" y="44"/>
                </a:cubicBezTo>
                <a:cubicBezTo>
                  <a:pt x="88" y="43"/>
                  <a:pt x="85" y="42"/>
                  <a:pt x="83" y="41"/>
                </a:cubicBezTo>
                <a:cubicBezTo>
                  <a:pt x="76" y="15"/>
                  <a:pt x="76" y="15"/>
                  <a:pt x="76" y="15"/>
                </a:cubicBezTo>
                <a:cubicBezTo>
                  <a:pt x="89" y="16"/>
                  <a:pt x="101" y="22"/>
                  <a:pt x="110" y="31"/>
                </a:cubicBezTo>
                <a:close/>
                <a:moveTo>
                  <a:pt x="46" y="71"/>
                </a:moveTo>
                <a:cubicBezTo>
                  <a:pt x="46" y="57"/>
                  <a:pt x="57" y="46"/>
                  <a:pt x="71" y="46"/>
                </a:cubicBezTo>
                <a:cubicBezTo>
                  <a:pt x="85" y="46"/>
                  <a:pt x="96" y="57"/>
                  <a:pt x="96" y="71"/>
                </a:cubicBezTo>
                <a:cubicBezTo>
                  <a:pt x="96" y="85"/>
                  <a:pt x="85" y="96"/>
                  <a:pt x="71" y="96"/>
                </a:cubicBezTo>
                <a:cubicBezTo>
                  <a:pt x="57" y="96"/>
                  <a:pt x="46" y="85"/>
                  <a:pt x="46" y="71"/>
                </a:cubicBezTo>
                <a:close/>
                <a:moveTo>
                  <a:pt x="60" y="40"/>
                </a:moveTo>
                <a:cubicBezTo>
                  <a:pt x="58" y="41"/>
                  <a:pt x="55" y="43"/>
                  <a:pt x="53" y="44"/>
                </a:cubicBezTo>
                <a:cubicBezTo>
                  <a:pt x="32" y="31"/>
                  <a:pt x="32" y="31"/>
                  <a:pt x="32" y="31"/>
                </a:cubicBezTo>
                <a:cubicBezTo>
                  <a:pt x="41" y="22"/>
                  <a:pt x="54" y="16"/>
                  <a:pt x="67" y="15"/>
                </a:cubicBezTo>
                <a:lnTo>
                  <a:pt x="60" y="40"/>
                </a:lnTo>
                <a:close/>
                <a:moveTo>
                  <a:pt x="31" y="32"/>
                </a:moveTo>
                <a:cubicBezTo>
                  <a:pt x="44" y="53"/>
                  <a:pt x="44" y="53"/>
                  <a:pt x="44" y="53"/>
                </a:cubicBezTo>
                <a:cubicBezTo>
                  <a:pt x="43" y="55"/>
                  <a:pt x="42" y="57"/>
                  <a:pt x="41" y="59"/>
                </a:cubicBezTo>
                <a:cubicBezTo>
                  <a:pt x="16" y="66"/>
                  <a:pt x="16" y="66"/>
                  <a:pt x="16" y="66"/>
                </a:cubicBezTo>
                <a:cubicBezTo>
                  <a:pt x="17" y="53"/>
                  <a:pt x="22" y="41"/>
                  <a:pt x="31" y="32"/>
                </a:cubicBezTo>
                <a:close/>
                <a:moveTo>
                  <a:pt x="16" y="75"/>
                </a:moveTo>
                <a:cubicBezTo>
                  <a:pt x="41" y="82"/>
                  <a:pt x="41" y="82"/>
                  <a:pt x="41" y="82"/>
                </a:cubicBezTo>
                <a:cubicBezTo>
                  <a:pt x="42" y="84"/>
                  <a:pt x="43" y="86"/>
                  <a:pt x="44" y="89"/>
                </a:cubicBezTo>
                <a:cubicBezTo>
                  <a:pt x="31" y="110"/>
                  <a:pt x="31" y="110"/>
                  <a:pt x="31" y="110"/>
                </a:cubicBezTo>
                <a:cubicBezTo>
                  <a:pt x="22" y="100"/>
                  <a:pt x="17" y="88"/>
                  <a:pt x="16" y="75"/>
                </a:cubicBezTo>
                <a:close/>
                <a:moveTo>
                  <a:pt x="32" y="110"/>
                </a:moveTo>
                <a:cubicBezTo>
                  <a:pt x="53" y="97"/>
                  <a:pt x="53" y="97"/>
                  <a:pt x="53" y="97"/>
                </a:cubicBezTo>
                <a:cubicBezTo>
                  <a:pt x="55" y="99"/>
                  <a:pt x="57" y="100"/>
                  <a:pt x="60" y="101"/>
                </a:cubicBezTo>
                <a:cubicBezTo>
                  <a:pt x="67" y="126"/>
                  <a:pt x="67" y="126"/>
                  <a:pt x="67" y="126"/>
                </a:cubicBezTo>
                <a:cubicBezTo>
                  <a:pt x="54" y="125"/>
                  <a:pt x="41" y="120"/>
                  <a:pt x="32" y="110"/>
                </a:cubicBezTo>
                <a:close/>
                <a:moveTo>
                  <a:pt x="82" y="101"/>
                </a:moveTo>
                <a:cubicBezTo>
                  <a:pt x="85" y="100"/>
                  <a:pt x="87" y="99"/>
                  <a:pt x="90" y="97"/>
                </a:cubicBezTo>
                <a:cubicBezTo>
                  <a:pt x="110" y="110"/>
                  <a:pt x="110" y="110"/>
                  <a:pt x="110" y="110"/>
                </a:cubicBezTo>
                <a:cubicBezTo>
                  <a:pt x="101" y="119"/>
                  <a:pt x="89" y="125"/>
                  <a:pt x="75" y="126"/>
                </a:cubicBezTo>
                <a:lnTo>
                  <a:pt x="82" y="101"/>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1800"/>
          </a:p>
        </p:txBody>
      </p:sp>
      <p:grpSp>
        <p:nvGrpSpPr>
          <p:cNvPr id="188" name="Group 187"/>
          <p:cNvGrpSpPr/>
          <p:nvPr userDrawn="1"/>
        </p:nvGrpSpPr>
        <p:grpSpPr>
          <a:xfrm>
            <a:off x="10490200" y="673101"/>
            <a:ext cx="891117" cy="781051"/>
            <a:chOff x="7867650" y="673100"/>
            <a:chExt cx="668338" cy="781051"/>
          </a:xfrm>
        </p:grpSpPr>
        <p:sp>
          <p:nvSpPr>
            <p:cNvPr id="189" name="Freeform 161"/>
            <p:cNvSpPr>
              <a:spLocks/>
            </p:cNvSpPr>
            <p:nvPr userDrawn="1"/>
          </p:nvSpPr>
          <p:spPr bwMode="auto">
            <a:xfrm>
              <a:off x="8172450" y="673100"/>
              <a:ext cx="57150" cy="80963"/>
            </a:xfrm>
            <a:custGeom>
              <a:avLst/>
              <a:gdLst>
                <a:gd name="T0" fmla="*/ 14 w 15"/>
                <a:gd name="T1" fmla="*/ 8 h 21"/>
                <a:gd name="T2" fmla="*/ 15 w 15"/>
                <a:gd name="T3" fmla="*/ 8 h 21"/>
                <a:gd name="T4" fmla="*/ 10 w 15"/>
                <a:gd name="T5" fmla="*/ 5 h 21"/>
                <a:gd name="T6" fmla="*/ 11 w 15"/>
                <a:gd name="T7" fmla="*/ 3 h 21"/>
                <a:gd name="T8" fmla="*/ 8 w 15"/>
                <a:gd name="T9" fmla="*/ 0 h 21"/>
                <a:gd name="T10" fmla="*/ 4 w 15"/>
                <a:gd name="T11" fmla="*/ 3 h 21"/>
                <a:gd name="T12" fmla="*/ 5 w 15"/>
                <a:gd name="T13" fmla="*/ 5 h 21"/>
                <a:gd name="T14" fmla="*/ 0 w 15"/>
                <a:gd name="T15" fmla="*/ 8 h 21"/>
                <a:gd name="T16" fmla="*/ 1 w 15"/>
                <a:gd name="T17" fmla="*/ 8 h 21"/>
                <a:gd name="T18" fmla="*/ 1 w 15"/>
                <a:gd name="T19" fmla="*/ 19 h 21"/>
                <a:gd name="T20" fmla="*/ 2 w 15"/>
                <a:gd name="T21" fmla="*/ 19 h 21"/>
                <a:gd name="T22" fmla="*/ 2 w 15"/>
                <a:gd name="T23" fmla="*/ 21 h 21"/>
                <a:gd name="T24" fmla="*/ 13 w 15"/>
                <a:gd name="T25" fmla="*/ 21 h 21"/>
                <a:gd name="T26" fmla="*/ 13 w 15"/>
                <a:gd name="T27" fmla="*/ 19 h 21"/>
                <a:gd name="T28" fmla="*/ 14 w 15"/>
                <a:gd name="T29" fmla="*/ 19 h 21"/>
                <a:gd name="T30" fmla="*/ 14 w 15"/>
                <a:gd name="T31" fmla="*/ 8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5" h="21">
                  <a:moveTo>
                    <a:pt x="14" y="8"/>
                  </a:moveTo>
                  <a:cubicBezTo>
                    <a:pt x="15" y="8"/>
                    <a:pt x="15" y="8"/>
                    <a:pt x="15" y="8"/>
                  </a:cubicBezTo>
                  <a:cubicBezTo>
                    <a:pt x="15" y="8"/>
                    <a:pt x="15" y="5"/>
                    <a:pt x="10" y="5"/>
                  </a:cubicBezTo>
                  <a:cubicBezTo>
                    <a:pt x="11" y="4"/>
                    <a:pt x="11" y="4"/>
                    <a:pt x="11" y="3"/>
                  </a:cubicBezTo>
                  <a:cubicBezTo>
                    <a:pt x="11" y="1"/>
                    <a:pt x="9" y="0"/>
                    <a:pt x="8" y="0"/>
                  </a:cubicBezTo>
                  <a:cubicBezTo>
                    <a:pt x="6" y="0"/>
                    <a:pt x="4" y="1"/>
                    <a:pt x="4" y="3"/>
                  </a:cubicBezTo>
                  <a:cubicBezTo>
                    <a:pt x="4" y="4"/>
                    <a:pt x="4" y="4"/>
                    <a:pt x="5" y="5"/>
                  </a:cubicBezTo>
                  <a:cubicBezTo>
                    <a:pt x="0" y="5"/>
                    <a:pt x="0" y="8"/>
                    <a:pt x="0" y="8"/>
                  </a:cubicBezTo>
                  <a:cubicBezTo>
                    <a:pt x="1" y="8"/>
                    <a:pt x="1" y="8"/>
                    <a:pt x="1" y="8"/>
                  </a:cubicBezTo>
                  <a:cubicBezTo>
                    <a:pt x="1" y="19"/>
                    <a:pt x="1" y="19"/>
                    <a:pt x="1" y="19"/>
                  </a:cubicBezTo>
                  <a:cubicBezTo>
                    <a:pt x="2" y="19"/>
                    <a:pt x="2" y="19"/>
                    <a:pt x="2" y="19"/>
                  </a:cubicBezTo>
                  <a:cubicBezTo>
                    <a:pt x="2" y="21"/>
                    <a:pt x="2" y="21"/>
                    <a:pt x="2" y="21"/>
                  </a:cubicBezTo>
                  <a:cubicBezTo>
                    <a:pt x="13" y="21"/>
                    <a:pt x="13" y="21"/>
                    <a:pt x="13" y="21"/>
                  </a:cubicBezTo>
                  <a:cubicBezTo>
                    <a:pt x="13" y="19"/>
                    <a:pt x="13" y="19"/>
                    <a:pt x="13" y="19"/>
                  </a:cubicBezTo>
                  <a:cubicBezTo>
                    <a:pt x="14" y="19"/>
                    <a:pt x="14" y="19"/>
                    <a:pt x="14" y="19"/>
                  </a:cubicBezTo>
                  <a:lnTo>
                    <a:pt x="14" y="8"/>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1800"/>
            </a:p>
          </p:txBody>
        </p:sp>
        <p:sp>
          <p:nvSpPr>
            <p:cNvPr id="190" name="Freeform 162"/>
            <p:cNvSpPr>
              <a:spLocks/>
            </p:cNvSpPr>
            <p:nvPr userDrawn="1"/>
          </p:nvSpPr>
          <p:spPr bwMode="auto">
            <a:xfrm>
              <a:off x="8080375" y="1427163"/>
              <a:ext cx="242888" cy="26988"/>
            </a:xfrm>
            <a:custGeom>
              <a:avLst/>
              <a:gdLst>
                <a:gd name="T0" fmla="*/ 0 w 153"/>
                <a:gd name="T1" fmla="*/ 0 h 17"/>
                <a:gd name="T2" fmla="*/ 0 w 153"/>
                <a:gd name="T3" fmla="*/ 5 h 17"/>
                <a:gd name="T4" fmla="*/ 0 w 153"/>
                <a:gd name="T5" fmla="*/ 7 h 17"/>
                <a:gd name="T6" fmla="*/ 0 w 153"/>
                <a:gd name="T7" fmla="*/ 17 h 17"/>
                <a:gd name="T8" fmla="*/ 153 w 153"/>
                <a:gd name="T9" fmla="*/ 17 h 17"/>
                <a:gd name="T10" fmla="*/ 153 w 153"/>
                <a:gd name="T11" fmla="*/ 7 h 17"/>
                <a:gd name="T12" fmla="*/ 153 w 153"/>
                <a:gd name="T13" fmla="*/ 5 h 17"/>
                <a:gd name="T14" fmla="*/ 153 w 153"/>
                <a:gd name="T15" fmla="*/ 0 h 17"/>
                <a:gd name="T16" fmla="*/ 0 w 153"/>
                <a:gd name="T17" fmla="*/ 0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3" h="17">
                  <a:moveTo>
                    <a:pt x="0" y="0"/>
                  </a:moveTo>
                  <a:lnTo>
                    <a:pt x="0" y="5"/>
                  </a:lnTo>
                  <a:lnTo>
                    <a:pt x="0" y="7"/>
                  </a:lnTo>
                  <a:lnTo>
                    <a:pt x="0" y="17"/>
                  </a:lnTo>
                  <a:lnTo>
                    <a:pt x="153" y="17"/>
                  </a:lnTo>
                  <a:lnTo>
                    <a:pt x="153" y="7"/>
                  </a:lnTo>
                  <a:lnTo>
                    <a:pt x="153" y="5"/>
                  </a:lnTo>
                  <a:lnTo>
                    <a:pt x="153" y="0"/>
                  </a:lnTo>
                  <a:lnTo>
                    <a:pt x="0" y="0"/>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1800"/>
            </a:p>
          </p:txBody>
        </p:sp>
        <p:sp>
          <p:nvSpPr>
            <p:cNvPr id="191" name="Freeform 163"/>
            <p:cNvSpPr>
              <a:spLocks noEditPoints="1"/>
            </p:cNvSpPr>
            <p:nvPr userDrawn="1"/>
          </p:nvSpPr>
          <p:spPr bwMode="auto">
            <a:xfrm>
              <a:off x="7867650" y="739775"/>
              <a:ext cx="668338" cy="674688"/>
            </a:xfrm>
            <a:custGeom>
              <a:avLst/>
              <a:gdLst>
                <a:gd name="T0" fmla="*/ 146 w 173"/>
                <a:gd name="T1" fmla="*/ 1 h 175"/>
                <a:gd name="T2" fmla="*/ 132 w 173"/>
                <a:gd name="T3" fmla="*/ 26 h 175"/>
                <a:gd name="T4" fmla="*/ 130 w 173"/>
                <a:gd name="T5" fmla="*/ 24 h 175"/>
                <a:gd name="T6" fmla="*/ 118 w 173"/>
                <a:gd name="T7" fmla="*/ 20 h 175"/>
                <a:gd name="T8" fmla="*/ 55 w 173"/>
                <a:gd name="T9" fmla="*/ 18 h 175"/>
                <a:gd name="T10" fmla="*/ 55 w 173"/>
                <a:gd name="T11" fmla="*/ 24 h 175"/>
                <a:gd name="T12" fmla="*/ 43 w 173"/>
                <a:gd name="T13" fmla="*/ 26 h 175"/>
                <a:gd name="T14" fmla="*/ 42 w 173"/>
                <a:gd name="T15" fmla="*/ 13 h 175"/>
                <a:gd name="T16" fmla="*/ 7 w 173"/>
                <a:gd name="T17" fmla="*/ 7 h 175"/>
                <a:gd name="T18" fmla="*/ 40 w 173"/>
                <a:gd name="T19" fmla="*/ 87 h 175"/>
                <a:gd name="T20" fmla="*/ 79 w 173"/>
                <a:gd name="T21" fmla="*/ 133 h 175"/>
                <a:gd name="T22" fmla="*/ 83 w 173"/>
                <a:gd name="T23" fmla="*/ 144 h 175"/>
                <a:gd name="T24" fmla="*/ 80 w 173"/>
                <a:gd name="T25" fmla="*/ 147 h 175"/>
                <a:gd name="T26" fmla="*/ 77 w 173"/>
                <a:gd name="T27" fmla="*/ 150 h 175"/>
                <a:gd name="T28" fmla="*/ 76 w 173"/>
                <a:gd name="T29" fmla="*/ 163 h 175"/>
                <a:gd name="T30" fmla="*/ 57 w 173"/>
                <a:gd name="T31" fmla="*/ 175 h 175"/>
                <a:gd name="T32" fmla="*/ 116 w 173"/>
                <a:gd name="T33" fmla="*/ 175 h 175"/>
                <a:gd name="T34" fmla="*/ 97 w 173"/>
                <a:gd name="T35" fmla="*/ 163 h 175"/>
                <a:gd name="T36" fmla="*/ 96 w 173"/>
                <a:gd name="T37" fmla="*/ 150 h 175"/>
                <a:gd name="T38" fmla="*/ 93 w 173"/>
                <a:gd name="T39" fmla="*/ 147 h 175"/>
                <a:gd name="T40" fmla="*/ 91 w 173"/>
                <a:gd name="T41" fmla="*/ 144 h 175"/>
                <a:gd name="T42" fmla="*/ 94 w 173"/>
                <a:gd name="T43" fmla="*/ 133 h 175"/>
                <a:gd name="T44" fmla="*/ 133 w 173"/>
                <a:gd name="T45" fmla="*/ 87 h 175"/>
                <a:gd name="T46" fmla="*/ 166 w 173"/>
                <a:gd name="T47" fmla="*/ 7 h 175"/>
                <a:gd name="T48" fmla="*/ 14 w 173"/>
                <a:gd name="T49" fmla="*/ 14 h 175"/>
                <a:gd name="T50" fmla="*/ 34 w 173"/>
                <a:gd name="T51" fmla="*/ 16 h 175"/>
                <a:gd name="T52" fmla="*/ 30 w 173"/>
                <a:gd name="T53" fmla="*/ 33 h 175"/>
                <a:gd name="T54" fmla="*/ 46 w 173"/>
                <a:gd name="T55" fmla="*/ 35 h 175"/>
                <a:gd name="T56" fmla="*/ 46 w 173"/>
                <a:gd name="T57" fmla="*/ 81 h 175"/>
                <a:gd name="T58" fmla="*/ 127 w 173"/>
                <a:gd name="T59" fmla="*/ 81 h 175"/>
                <a:gd name="T60" fmla="*/ 128 w 173"/>
                <a:gd name="T61" fmla="*/ 35 h 175"/>
                <a:gd name="T62" fmla="*/ 143 w 173"/>
                <a:gd name="T63" fmla="*/ 33 h 175"/>
                <a:gd name="T64" fmla="*/ 139 w 173"/>
                <a:gd name="T65" fmla="*/ 16 h 175"/>
                <a:gd name="T66" fmla="*/ 159 w 173"/>
                <a:gd name="T67" fmla="*/ 14 h 175"/>
                <a:gd name="T68" fmla="*/ 127 w 173"/>
                <a:gd name="T69" fmla="*/ 81 h 1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73" h="175">
                  <a:moveTo>
                    <a:pt x="166" y="7"/>
                  </a:moveTo>
                  <a:cubicBezTo>
                    <a:pt x="160" y="2"/>
                    <a:pt x="153" y="0"/>
                    <a:pt x="146" y="1"/>
                  </a:cubicBezTo>
                  <a:cubicBezTo>
                    <a:pt x="138" y="3"/>
                    <a:pt x="133" y="9"/>
                    <a:pt x="131" y="13"/>
                  </a:cubicBezTo>
                  <a:cubicBezTo>
                    <a:pt x="129" y="17"/>
                    <a:pt x="130" y="22"/>
                    <a:pt x="132" y="26"/>
                  </a:cubicBezTo>
                  <a:cubicBezTo>
                    <a:pt x="130" y="26"/>
                    <a:pt x="130" y="26"/>
                    <a:pt x="130" y="26"/>
                  </a:cubicBezTo>
                  <a:cubicBezTo>
                    <a:pt x="130" y="24"/>
                    <a:pt x="130" y="24"/>
                    <a:pt x="130" y="24"/>
                  </a:cubicBezTo>
                  <a:cubicBezTo>
                    <a:pt x="118" y="24"/>
                    <a:pt x="118" y="24"/>
                    <a:pt x="118" y="24"/>
                  </a:cubicBezTo>
                  <a:cubicBezTo>
                    <a:pt x="118" y="20"/>
                    <a:pt x="118" y="20"/>
                    <a:pt x="118" y="20"/>
                  </a:cubicBezTo>
                  <a:cubicBezTo>
                    <a:pt x="118" y="18"/>
                    <a:pt x="118" y="18"/>
                    <a:pt x="118" y="18"/>
                  </a:cubicBezTo>
                  <a:cubicBezTo>
                    <a:pt x="104" y="2"/>
                    <a:pt x="69" y="2"/>
                    <a:pt x="55" y="18"/>
                  </a:cubicBezTo>
                  <a:cubicBezTo>
                    <a:pt x="55" y="20"/>
                    <a:pt x="55" y="20"/>
                    <a:pt x="55" y="20"/>
                  </a:cubicBezTo>
                  <a:cubicBezTo>
                    <a:pt x="55" y="24"/>
                    <a:pt x="55" y="24"/>
                    <a:pt x="55" y="24"/>
                  </a:cubicBezTo>
                  <a:cubicBezTo>
                    <a:pt x="43" y="24"/>
                    <a:pt x="43" y="24"/>
                    <a:pt x="43" y="24"/>
                  </a:cubicBezTo>
                  <a:cubicBezTo>
                    <a:pt x="43" y="26"/>
                    <a:pt x="43" y="26"/>
                    <a:pt x="43" y="26"/>
                  </a:cubicBezTo>
                  <a:cubicBezTo>
                    <a:pt x="41" y="26"/>
                    <a:pt x="41" y="26"/>
                    <a:pt x="41" y="26"/>
                  </a:cubicBezTo>
                  <a:cubicBezTo>
                    <a:pt x="43" y="22"/>
                    <a:pt x="44" y="17"/>
                    <a:pt x="42" y="13"/>
                  </a:cubicBezTo>
                  <a:cubicBezTo>
                    <a:pt x="41" y="9"/>
                    <a:pt x="35" y="3"/>
                    <a:pt x="27" y="1"/>
                  </a:cubicBezTo>
                  <a:cubicBezTo>
                    <a:pt x="20" y="0"/>
                    <a:pt x="13" y="2"/>
                    <a:pt x="7" y="7"/>
                  </a:cubicBezTo>
                  <a:cubicBezTo>
                    <a:pt x="3" y="12"/>
                    <a:pt x="0" y="18"/>
                    <a:pt x="1" y="26"/>
                  </a:cubicBezTo>
                  <a:cubicBezTo>
                    <a:pt x="1" y="43"/>
                    <a:pt x="15" y="65"/>
                    <a:pt x="40" y="87"/>
                  </a:cubicBezTo>
                  <a:cubicBezTo>
                    <a:pt x="45" y="92"/>
                    <a:pt x="50" y="96"/>
                    <a:pt x="53" y="99"/>
                  </a:cubicBezTo>
                  <a:cubicBezTo>
                    <a:pt x="79" y="133"/>
                    <a:pt x="79" y="133"/>
                    <a:pt x="79" y="133"/>
                  </a:cubicBezTo>
                  <a:cubicBezTo>
                    <a:pt x="78" y="134"/>
                    <a:pt x="78" y="135"/>
                    <a:pt x="78" y="137"/>
                  </a:cubicBezTo>
                  <a:cubicBezTo>
                    <a:pt x="78" y="140"/>
                    <a:pt x="80" y="143"/>
                    <a:pt x="83" y="144"/>
                  </a:cubicBezTo>
                  <a:cubicBezTo>
                    <a:pt x="80" y="144"/>
                    <a:pt x="80" y="144"/>
                    <a:pt x="80" y="144"/>
                  </a:cubicBezTo>
                  <a:cubicBezTo>
                    <a:pt x="80" y="147"/>
                    <a:pt x="80" y="147"/>
                    <a:pt x="80" y="147"/>
                  </a:cubicBezTo>
                  <a:cubicBezTo>
                    <a:pt x="81" y="147"/>
                    <a:pt x="81" y="147"/>
                    <a:pt x="81" y="147"/>
                  </a:cubicBezTo>
                  <a:cubicBezTo>
                    <a:pt x="79" y="148"/>
                    <a:pt x="77" y="150"/>
                    <a:pt x="77" y="150"/>
                  </a:cubicBezTo>
                  <a:cubicBezTo>
                    <a:pt x="77" y="163"/>
                    <a:pt x="77" y="163"/>
                    <a:pt x="77" y="163"/>
                  </a:cubicBezTo>
                  <a:cubicBezTo>
                    <a:pt x="76" y="163"/>
                    <a:pt x="76" y="163"/>
                    <a:pt x="76" y="163"/>
                  </a:cubicBezTo>
                  <a:cubicBezTo>
                    <a:pt x="76" y="165"/>
                    <a:pt x="76" y="165"/>
                    <a:pt x="76" y="165"/>
                  </a:cubicBezTo>
                  <a:cubicBezTo>
                    <a:pt x="68" y="166"/>
                    <a:pt x="61" y="170"/>
                    <a:pt x="57" y="175"/>
                  </a:cubicBezTo>
                  <a:cubicBezTo>
                    <a:pt x="87" y="175"/>
                    <a:pt x="87" y="175"/>
                    <a:pt x="87" y="175"/>
                  </a:cubicBezTo>
                  <a:cubicBezTo>
                    <a:pt x="116" y="175"/>
                    <a:pt x="116" y="175"/>
                    <a:pt x="116" y="175"/>
                  </a:cubicBezTo>
                  <a:cubicBezTo>
                    <a:pt x="112" y="170"/>
                    <a:pt x="105" y="166"/>
                    <a:pt x="97" y="165"/>
                  </a:cubicBezTo>
                  <a:cubicBezTo>
                    <a:pt x="97" y="163"/>
                    <a:pt x="97" y="163"/>
                    <a:pt x="97" y="163"/>
                  </a:cubicBezTo>
                  <a:cubicBezTo>
                    <a:pt x="96" y="163"/>
                    <a:pt x="96" y="163"/>
                    <a:pt x="96" y="163"/>
                  </a:cubicBezTo>
                  <a:cubicBezTo>
                    <a:pt x="96" y="150"/>
                    <a:pt x="96" y="150"/>
                    <a:pt x="96" y="150"/>
                  </a:cubicBezTo>
                  <a:cubicBezTo>
                    <a:pt x="96" y="150"/>
                    <a:pt x="94" y="148"/>
                    <a:pt x="92" y="147"/>
                  </a:cubicBezTo>
                  <a:cubicBezTo>
                    <a:pt x="93" y="147"/>
                    <a:pt x="93" y="147"/>
                    <a:pt x="93" y="147"/>
                  </a:cubicBezTo>
                  <a:cubicBezTo>
                    <a:pt x="93" y="144"/>
                    <a:pt x="93" y="144"/>
                    <a:pt x="93" y="144"/>
                  </a:cubicBezTo>
                  <a:cubicBezTo>
                    <a:pt x="91" y="144"/>
                    <a:pt x="91" y="144"/>
                    <a:pt x="91" y="144"/>
                  </a:cubicBezTo>
                  <a:cubicBezTo>
                    <a:pt x="93" y="143"/>
                    <a:pt x="95" y="140"/>
                    <a:pt x="95" y="137"/>
                  </a:cubicBezTo>
                  <a:cubicBezTo>
                    <a:pt x="95" y="135"/>
                    <a:pt x="95" y="134"/>
                    <a:pt x="94" y="133"/>
                  </a:cubicBezTo>
                  <a:cubicBezTo>
                    <a:pt x="120" y="99"/>
                    <a:pt x="120" y="99"/>
                    <a:pt x="120" y="99"/>
                  </a:cubicBezTo>
                  <a:cubicBezTo>
                    <a:pt x="123" y="96"/>
                    <a:pt x="128" y="92"/>
                    <a:pt x="133" y="87"/>
                  </a:cubicBezTo>
                  <a:cubicBezTo>
                    <a:pt x="158" y="65"/>
                    <a:pt x="172" y="43"/>
                    <a:pt x="173" y="26"/>
                  </a:cubicBezTo>
                  <a:cubicBezTo>
                    <a:pt x="173" y="18"/>
                    <a:pt x="170" y="12"/>
                    <a:pt x="166" y="7"/>
                  </a:cubicBezTo>
                  <a:close/>
                  <a:moveTo>
                    <a:pt x="9" y="25"/>
                  </a:moveTo>
                  <a:cubicBezTo>
                    <a:pt x="9" y="20"/>
                    <a:pt x="11" y="16"/>
                    <a:pt x="14" y="14"/>
                  </a:cubicBezTo>
                  <a:cubicBezTo>
                    <a:pt x="17" y="10"/>
                    <a:pt x="21" y="9"/>
                    <a:pt x="25" y="10"/>
                  </a:cubicBezTo>
                  <a:cubicBezTo>
                    <a:pt x="30" y="11"/>
                    <a:pt x="33" y="14"/>
                    <a:pt x="34" y="16"/>
                  </a:cubicBezTo>
                  <a:cubicBezTo>
                    <a:pt x="35" y="19"/>
                    <a:pt x="32" y="25"/>
                    <a:pt x="30" y="28"/>
                  </a:cubicBezTo>
                  <a:cubicBezTo>
                    <a:pt x="29" y="30"/>
                    <a:pt x="29" y="31"/>
                    <a:pt x="30" y="33"/>
                  </a:cubicBezTo>
                  <a:cubicBezTo>
                    <a:pt x="31" y="34"/>
                    <a:pt x="32" y="35"/>
                    <a:pt x="34" y="35"/>
                  </a:cubicBezTo>
                  <a:cubicBezTo>
                    <a:pt x="46" y="35"/>
                    <a:pt x="46" y="35"/>
                    <a:pt x="46" y="35"/>
                  </a:cubicBezTo>
                  <a:cubicBezTo>
                    <a:pt x="46" y="46"/>
                    <a:pt x="49" y="76"/>
                    <a:pt x="50" y="84"/>
                  </a:cubicBezTo>
                  <a:cubicBezTo>
                    <a:pt x="49" y="83"/>
                    <a:pt x="48" y="82"/>
                    <a:pt x="46" y="81"/>
                  </a:cubicBezTo>
                  <a:cubicBezTo>
                    <a:pt x="23" y="60"/>
                    <a:pt x="10" y="40"/>
                    <a:pt x="9" y="25"/>
                  </a:cubicBezTo>
                  <a:close/>
                  <a:moveTo>
                    <a:pt x="127" y="81"/>
                  </a:moveTo>
                  <a:cubicBezTo>
                    <a:pt x="125" y="82"/>
                    <a:pt x="124" y="83"/>
                    <a:pt x="123" y="84"/>
                  </a:cubicBezTo>
                  <a:cubicBezTo>
                    <a:pt x="124" y="77"/>
                    <a:pt x="127" y="46"/>
                    <a:pt x="128" y="35"/>
                  </a:cubicBezTo>
                  <a:cubicBezTo>
                    <a:pt x="139" y="35"/>
                    <a:pt x="139" y="35"/>
                    <a:pt x="139" y="35"/>
                  </a:cubicBezTo>
                  <a:cubicBezTo>
                    <a:pt x="141" y="35"/>
                    <a:pt x="142" y="34"/>
                    <a:pt x="143" y="33"/>
                  </a:cubicBezTo>
                  <a:cubicBezTo>
                    <a:pt x="144" y="31"/>
                    <a:pt x="144" y="30"/>
                    <a:pt x="143" y="28"/>
                  </a:cubicBezTo>
                  <a:cubicBezTo>
                    <a:pt x="141" y="25"/>
                    <a:pt x="138" y="19"/>
                    <a:pt x="139" y="16"/>
                  </a:cubicBezTo>
                  <a:cubicBezTo>
                    <a:pt x="140" y="14"/>
                    <a:pt x="143" y="11"/>
                    <a:pt x="148" y="10"/>
                  </a:cubicBezTo>
                  <a:cubicBezTo>
                    <a:pt x="152" y="9"/>
                    <a:pt x="156" y="10"/>
                    <a:pt x="159" y="14"/>
                  </a:cubicBezTo>
                  <a:cubicBezTo>
                    <a:pt x="162" y="16"/>
                    <a:pt x="164" y="20"/>
                    <a:pt x="164" y="25"/>
                  </a:cubicBezTo>
                  <a:cubicBezTo>
                    <a:pt x="163" y="40"/>
                    <a:pt x="150" y="60"/>
                    <a:pt x="127" y="81"/>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1800"/>
            </a:p>
          </p:txBody>
        </p:sp>
      </p:grpSp>
      <p:sp>
        <p:nvSpPr>
          <p:cNvPr id="192" name="Freeform 164"/>
          <p:cNvSpPr>
            <a:spLocks noEditPoints="1"/>
          </p:cNvSpPr>
          <p:nvPr userDrawn="1"/>
        </p:nvSpPr>
        <p:spPr bwMode="auto">
          <a:xfrm>
            <a:off x="8640234" y="3473450"/>
            <a:ext cx="455084" cy="336550"/>
          </a:xfrm>
          <a:custGeom>
            <a:avLst/>
            <a:gdLst>
              <a:gd name="T0" fmla="*/ 75 w 88"/>
              <a:gd name="T1" fmla="*/ 13 h 87"/>
              <a:gd name="T2" fmla="*/ 88 w 88"/>
              <a:gd name="T3" fmla="*/ 44 h 87"/>
              <a:gd name="T4" fmla="*/ 75 w 88"/>
              <a:gd name="T5" fmla="*/ 75 h 87"/>
              <a:gd name="T6" fmla="*/ 44 w 88"/>
              <a:gd name="T7" fmla="*/ 87 h 87"/>
              <a:gd name="T8" fmla="*/ 13 w 88"/>
              <a:gd name="T9" fmla="*/ 75 h 87"/>
              <a:gd name="T10" fmla="*/ 0 w 88"/>
              <a:gd name="T11" fmla="*/ 44 h 87"/>
              <a:gd name="T12" fmla="*/ 13 w 88"/>
              <a:gd name="T13" fmla="*/ 13 h 87"/>
              <a:gd name="T14" fmla="*/ 44 w 88"/>
              <a:gd name="T15" fmla="*/ 0 h 87"/>
              <a:gd name="T16" fmla="*/ 75 w 88"/>
              <a:gd name="T17" fmla="*/ 13 h 87"/>
              <a:gd name="T18" fmla="*/ 61 w 88"/>
              <a:gd name="T19" fmla="*/ 43 h 87"/>
              <a:gd name="T20" fmla="*/ 31 w 88"/>
              <a:gd name="T21" fmla="*/ 25 h 87"/>
              <a:gd name="T22" fmla="*/ 31 w 88"/>
              <a:gd name="T23" fmla="*/ 60 h 87"/>
              <a:gd name="T24" fmla="*/ 61 w 88"/>
              <a:gd name="T25" fmla="*/ 43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8" h="87">
                <a:moveTo>
                  <a:pt x="75" y="13"/>
                </a:moveTo>
                <a:cubicBezTo>
                  <a:pt x="83" y="21"/>
                  <a:pt x="88" y="32"/>
                  <a:pt x="88" y="44"/>
                </a:cubicBezTo>
                <a:cubicBezTo>
                  <a:pt x="88" y="56"/>
                  <a:pt x="83" y="66"/>
                  <a:pt x="75" y="75"/>
                </a:cubicBezTo>
                <a:cubicBezTo>
                  <a:pt x="66" y="83"/>
                  <a:pt x="56" y="87"/>
                  <a:pt x="44" y="87"/>
                </a:cubicBezTo>
                <a:cubicBezTo>
                  <a:pt x="32" y="87"/>
                  <a:pt x="21" y="83"/>
                  <a:pt x="13" y="75"/>
                </a:cubicBezTo>
                <a:cubicBezTo>
                  <a:pt x="4" y="66"/>
                  <a:pt x="0" y="56"/>
                  <a:pt x="0" y="44"/>
                </a:cubicBezTo>
                <a:cubicBezTo>
                  <a:pt x="0" y="32"/>
                  <a:pt x="4" y="21"/>
                  <a:pt x="13" y="13"/>
                </a:cubicBezTo>
                <a:cubicBezTo>
                  <a:pt x="21" y="4"/>
                  <a:pt x="32" y="0"/>
                  <a:pt x="44" y="0"/>
                </a:cubicBezTo>
                <a:cubicBezTo>
                  <a:pt x="56" y="0"/>
                  <a:pt x="66" y="4"/>
                  <a:pt x="75" y="13"/>
                </a:cubicBezTo>
                <a:close/>
                <a:moveTo>
                  <a:pt x="61" y="43"/>
                </a:moveTo>
                <a:cubicBezTo>
                  <a:pt x="31" y="25"/>
                  <a:pt x="31" y="25"/>
                  <a:pt x="31" y="25"/>
                </a:cubicBezTo>
                <a:cubicBezTo>
                  <a:pt x="31" y="60"/>
                  <a:pt x="31" y="60"/>
                  <a:pt x="31" y="60"/>
                </a:cubicBezTo>
                <a:lnTo>
                  <a:pt x="61" y="43"/>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1800"/>
          </a:p>
        </p:txBody>
      </p:sp>
      <p:grpSp>
        <p:nvGrpSpPr>
          <p:cNvPr id="193" name="Group 192"/>
          <p:cNvGrpSpPr/>
          <p:nvPr userDrawn="1"/>
        </p:nvGrpSpPr>
        <p:grpSpPr>
          <a:xfrm>
            <a:off x="11374967" y="4313238"/>
            <a:ext cx="550333" cy="215900"/>
            <a:chOff x="8531225" y="4313238"/>
            <a:chExt cx="412750" cy="215900"/>
          </a:xfrm>
        </p:grpSpPr>
        <p:sp>
          <p:nvSpPr>
            <p:cNvPr id="194" name="Freeform 165"/>
            <p:cNvSpPr>
              <a:spLocks/>
            </p:cNvSpPr>
            <p:nvPr userDrawn="1"/>
          </p:nvSpPr>
          <p:spPr bwMode="auto">
            <a:xfrm>
              <a:off x="8531225" y="4359275"/>
              <a:ext cx="147638" cy="158750"/>
            </a:xfrm>
            <a:custGeom>
              <a:avLst/>
              <a:gdLst>
                <a:gd name="T0" fmla="*/ 0 w 93"/>
                <a:gd name="T1" fmla="*/ 41 h 100"/>
                <a:gd name="T2" fmla="*/ 93 w 93"/>
                <a:gd name="T3" fmla="*/ 0 h 100"/>
                <a:gd name="T4" fmla="*/ 93 w 93"/>
                <a:gd name="T5" fmla="*/ 19 h 100"/>
                <a:gd name="T6" fmla="*/ 24 w 93"/>
                <a:gd name="T7" fmla="*/ 51 h 100"/>
                <a:gd name="T8" fmla="*/ 24 w 93"/>
                <a:gd name="T9" fmla="*/ 51 h 100"/>
                <a:gd name="T10" fmla="*/ 93 w 93"/>
                <a:gd name="T11" fmla="*/ 80 h 100"/>
                <a:gd name="T12" fmla="*/ 93 w 93"/>
                <a:gd name="T13" fmla="*/ 100 h 100"/>
                <a:gd name="T14" fmla="*/ 0 w 93"/>
                <a:gd name="T15" fmla="*/ 58 h 100"/>
                <a:gd name="T16" fmla="*/ 0 w 93"/>
                <a:gd name="T17" fmla="*/ 41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3" h="100">
                  <a:moveTo>
                    <a:pt x="0" y="41"/>
                  </a:moveTo>
                  <a:lnTo>
                    <a:pt x="93" y="0"/>
                  </a:lnTo>
                  <a:lnTo>
                    <a:pt x="93" y="19"/>
                  </a:lnTo>
                  <a:lnTo>
                    <a:pt x="24" y="51"/>
                  </a:lnTo>
                  <a:lnTo>
                    <a:pt x="24" y="51"/>
                  </a:lnTo>
                  <a:lnTo>
                    <a:pt x="93" y="80"/>
                  </a:lnTo>
                  <a:lnTo>
                    <a:pt x="93" y="100"/>
                  </a:lnTo>
                  <a:lnTo>
                    <a:pt x="0" y="58"/>
                  </a:lnTo>
                  <a:lnTo>
                    <a:pt x="0" y="41"/>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1800"/>
            </a:p>
          </p:txBody>
        </p:sp>
        <p:sp>
          <p:nvSpPr>
            <p:cNvPr id="195" name="Freeform 166"/>
            <p:cNvSpPr>
              <a:spLocks/>
            </p:cNvSpPr>
            <p:nvPr userDrawn="1"/>
          </p:nvSpPr>
          <p:spPr bwMode="auto">
            <a:xfrm>
              <a:off x="8697913" y="4313238"/>
              <a:ext cx="92075" cy="215900"/>
            </a:xfrm>
            <a:custGeom>
              <a:avLst/>
              <a:gdLst>
                <a:gd name="T0" fmla="*/ 0 w 58"/>
                <a:gd name="T1" fmla="*/ 136 h 136"/>
                <a:gd name="T2" fmla="*/ 39 w 58"/>
                <a:gd name="T3" fmla="*/ 0 h 136"/>
                <a:gd name="T4" fmla="*/ 58 w 58"/>
                <a:gd name="T5" fmla="*/ 0 h 136"/>
                <a:gd name="T6" fmla="*/ 17 w 58"/>
                <a:gd name="T7" fmla="*/ 136 h 136"/>
                <a:gd name="T8" fmla="*/ 0 w 58"/>
                <a:gd name="T9" fmla="*/ 136 h 136"/>
              </a:gdLst>
              <a:ahLst/>
              <a:cxnLst>
                <a:cxn ang="0">
                  <a:pos x="T0" y="T1"/>
                </a:cxn>
                <a:cxn ang="0">
                  <a:pos x="T2" y="T3"/>
                </a:cxn>
                <a:cxn ang="0">
                  <a:pos x="T4" y="T5"/>
                </a:cxn>
                <a:cxn ang="0">
                  <a:pos x="T6" y="T7"/>
                </a:cxn>
                <a:cxn ang="0">
                  <a:pos x="T8" y="T9"/>
                </a:cxn>
              </a:cxnLst>
              <a:rect l="0" t="0" r="r" b="b"/>
              <a:pathLst>
                <a:path w="58" h="136">
                  <a:moveTo>
                    <a:pt x="0" y="136"/>
                  </a:moveTo>
                  <a:lnTo>
                    <a:pt x="39" y="0"/>
                  </a:lnTo>
                  <a:lnTo>
                    <a:pt x="58" y="0"/>
                  </a:lnTo>
                  <a:lnTo>
                    <a:pt x="17" y="136"/>
                  </a:lnTo>
                  <a:lnTo>
                    <a:pt x="0" y="136"/>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1800"/>
            </a:p>
          </p:txBody>
        </p:sp>
        <p:sp>
          <p:nvSpPr>
            <p:cNvPr id="196" name="Freeform 167"/>
            <p:cNvSpPr>
              <a:spLocks/>
            </p:cNvSpPr>
            <p:nvPr userDrawn="1"/>
          </p:nvSpPr>
          <p:spPr bwMode="auto">
            <a:xfrm>
              <a:off x="8801100" y="4359275"/>
              <a:ext cx="142875" cy="158750"/>
            </a:xfrm>
            <a:custGeom>
              <a:avLst/>
              <a:gdLst>
                <a:gd name="T0" fmla="*/ 90 w 90"/>
                <a:gd name="T1" fmla="*/ 58 h 100"/>
                <a:gd name="T2" fmla="*/ 0 w 90"/>
                <a:gd name="T3" fmla="*/ 100 h 100"/>
                <a:gd name="T4" fmla="*/ 0 w 90"/>
                <a:gd name="T5" fmla="*/ 80 h 100"/>
                <a:gd name="T6" fmla="*/ 71 w 90"/>
                <a:gd name="T7" fmla="*/ 51 h 100"/>
                <a:gd name="T8" fmla="*/ 71 w 90"/>
                <a:gd name="T9" fmla="*/ 51 h 100"/>
                <a:gd name="T10" fmla="*/ 0 w 90"/>
                <a:gd name="T11" fmla="*/ 19 h 100"/>
                <a:gd name="T12" fmla="*/ 0 w 90"/>
                <a:gd name="T13" fmla="*/ 0 h 100"/>
                <a:gd name="T14" fmla="*/ 90 w 90"/>
                <a:gd name="T15" fmla="*/ 41 h 100"/>
                <a:gd name="T16" fmla="*/ 90 w 90"/>
                <a:gd name="T17" fmla="*/ 5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0" h="100">
                  <a:moveTo>
                    <a:pt x="90" y="58"/>
                  </a:moveTo>
                  <a:lnTo>
                    <a:pt x="0" y="100"/>
                  </a:lnTo>
                  <a:lnTo>
                    <a:pt x="0" y="80"/>
                  </a:lnTo>
                  <a:lnTo>
                    <a:pt x="71" y="51"/>
                  </a:lnTo>
                  <a:lnTo>
                    <a:pt x="71" y="51"/>
                  </a:lnTo>
                  <a:lnTo>
                    <a:pt x="0" y="19"/>
                  </a:lnTo>
                  <a:lnTo>
                    <a:pt x="0" y="0"/>
                  </a:lnTo>
                  <a:lnTo>
                    <a:pt x="90" y="41"/>
                  </a:lnTo>
                  <a:lnTo>
                    <a:pt x="90" y="58"/>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1800"/>
            </a:p>
          </p:txBody>
        </p:sp>
      </p:grpSp>
      <p:grpSp>
        <p:nvGrpSpPr>
          <p:cNvPr id="197" name="Group 196"/>
          <p:cNvGrpSpPr/>
          <p:nvPr userDrawn="1"/>
        </p:nvGrpSpPr>
        <p:grpSpPr>
          <a:xfrm>
            <a:off x="8276167" y="3949700"/>
            <a:ext cx="704851" cy="536576"/>
            <a:chOff x="6207125" y="3949700"/>
            <a:chExt cx="528638" cy="536576"/>
          </a:xfrm>
        </p:grpSpPr>
        <p:sp>
          <p:nvSpPr>
            <p:cNvPr id="198" name="Freeform 168"/>
            <p:cNvSpPr>
              <a:spLocks/>
            </p:cNvSpPr>
            <p:nvPr userDrawn="1"/>
          </p:nvSpPr>
          <p:spPr bwMode="auto">
            <a:xfrm>
              <a:off x="6507163" y="3949700"/>
              <a:ext cx="228600" cy="227013"/>
            </a:xfrm>
            <a:custGeom>
              <a:avLst/>
              <a:gdLst>
                <a:gd name="T0" fmla="*/ 53 w 59"/>
                <a:gd name="T1" fmla="*/ 13 h 59"/>
                <a:gd name="T2" fmla="*/ 58 w 59"/>
                <a:gd name="T3" fmla="*/ 8 h 59"/>
                <a:gd name="T4" fmla="*/ 58 w 59"/>
                <a:gd name="T5" fmla="*/ 5 h 59"/>
                <a:gd name="T6" fmla="*/ 56 w 59"/>
                <a:gd name="T7" fmla="*/ 4 h 59"/>
                <a:gd name="T8" fmla="*/ 53 w 59"/>
                <a:gd name="T9" fmla="*/ 4 h 59"/>
                <a:gd name="T10" fmla="*/ 48 w 59"/>
                <a:gd name="T11" fmla="*/ 9 h 59"/>
                <a:gd name="T12" fmla="*/ 42 w 59"/>
                <a:gd name="T13" fmla="*/ 2 h 59"/>
                <a:gd name="T14" fmla="*/ 39 w 59"/>
                <a:gd name="T15" fmla="*/ 5 h 59"/>
                <a:gd name="T16" fmla="*/ 34 w 59"/>
                <a:gd name="T17" fmla="*/ 1 h 59"/>
                <a:gd name="T18" fmla="*/ 33 w 59"/>
                <a:gd name="T19" fmla="*/ 1 h 59"/>
                <a:gd name="T20" fmla="*/ 1 w 59"/>
                <a:gd name="T21" fmla="*/ 32 h 59"/>
                <a:gd name="T22" fmla="*/ 0 w 59"/>
                <a:gd name="T23" fmla="*/ 34 h 59"/>
                <a:gd name="T24" fmla="*/ 2 w 59"/>
                <a:gd name="T25" fmla="*/ 34 h 59"/>
                <a:gd name="T26" fmla="*/ 33 w 59"/>
                <a:gd name="T27" fmla="*/ 3 h 59"/>
                <a:gd name="T28" fmla="*/ 37 w 59"/>
                <a:gd name="T29" fmla="*/ 7 h 59"/>
                <a:gd name="T30" fmla="*/ 2 w 59"/>
                <a:gd name="T31" fmla="*/ 41 h 59"/>
                <a:gd name="T32" fmla="*/ 20 w 59"/>
                <a:gd name="T33" fmla="*/ 59 h 59"/>
                <a:gd name="T34" fmla="*/ 59 w 59"/>
                <a:gd name="T35" fmla="*/ 20 h 59"/>
                <a:gd name="T36" fmla="*/ 53 w 59"/>
                <a:gd name="T37" fmla="*/ 13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59" h="59">
                  <a:moveTo>
                    <a:pt x="53" y="13"/>
                  </a:moveTo>
                  <a:cubicBezTo>
                    <a:pt x="58" y="8"/>
                    <a:pt x="58" y="8"/>
                    <a:pt x="58" y="8"/>
                  </a:cubicBezTo>
                  <a:cubicBezTo>
                    <a:pt x="59" y="7"/>
                    <a:pt x="59" y="6"/>
                    <a:pt x="58" y="5"/>
                  </a:cubicBezTo>
                  <a:cubicBezTo>
                    <a:pt x="56" y="4"/>
                    <a:pt x="56" y="4"/>
                    <a:pt x="56" y="4"/>
                  </a:cubicBezTo>
                  <a:cubicBezTo>
                    <a:pt x="55" y="3"/>
                    <a:pt x="54" y="3"/>
                    <a:pt x="53" y="4"/>
                  </a:cubicBezTo>
                  <a:cubicBezTo>
                    <a:pt x="48" y="9"/>
                    <a:pt x="48" y="9"/>
                    <a:pt x="48" y="9"/>
                  </a:cubicBezTo>
                  <a:cubicBezTo>
                    <a:pt x="42" y="2"/>
                    <a:pt x="42" y="2"/>
                    <a:pt x="42" y="2"/>
                  </a:cubicBezTo>
                  <a:cubicBezTo>
                    <a:pt x="39" y="5"/>
                    <a:pt x="39" y="5"/>
                    <a:pt x="39" y="5"/>
                  </a:cubicBezTo>
                  <a:cubicBezTo>
                    <a:pt x="34" y="1"/>
                    <a:pt x="34" y="1"/>
                    <a:pt x="34" y="1"/>
                  </a:cubicBezTo>
                  <a:cubicBezTo>
                    <a:pt x="34" y="0"/>
                    <a:pt x="33" y="0"/>
                    <a:pt x="33" y="1"/>
                  </a:cubicBezTo>
                  <a:cubicBezTo>
                    <a:pt x="1" y="32"/>
                    <a:pt x="1" y="32"/>
                    <a:pt x="1" y="32"/>
                  </a:cubicBezTo>
                  <a:cubicBezTo>
                    <a:pt x="0" y="33"/>
                    <a:pt x="0" y="34"/>
                    <a:pt x="0" y="34"/>
                  </a:cubicBezTo>
                  <a:cubicBezTo>
                    <a:pt x="1" y="35"/>
                    <a:pt x="2" y="35"/>
                    <a:pt x="2" y="34"/>
                  </a:cubicBezTo>
                  <a:cubicBezTo>
                    <a:pt x="33" y="3"/>
                    <a:pt x="33" y="3"/>
                    <a:pt x="33" y="3"/>
                  </a:cubicBezTo>
                  <a:cubicBezTo>
                    <a:pt x="37" y="7"/>
                    <a:pt x="37" y="7"/>
                    <a:pt x="37" y="7"/>
                  </a:cubicBezTo>
                  <a:cubicBezTo>
                    <a:pt x="2" y="41"/>
                    <a:pt x="2" y="41"/>
                    <a:pt x="2" y="41"/>
                  </a:cubicBezTo>
                  <a:cubicBezTo>
                    <a:pt x="20" y="59"/>
                    <a:pt x="20" y="59"/>
                    <a:pt x="20" y="59"/>
                  </a:cubicBezTo>
                  <a:cubicBezTo>
                    <a:pt x="59" y="20"/>
                    <a:pt x="59" y="20"/>
                    <a:pt x="59" y="20"/>
                  </a:cubicBezTo>
                  <a:lnTo>
                    <a:pt x="53" y="13"/>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1800"/>
            </a:p>
          </p:txBody>
        </p:sp>
        <p:sp>
          <p:nvSpPr>
            <p:cNvPr id="199" name="Freeform 169"/>
            <p:cNvSpPr>
              <a:spLocks/>
            </p:cNvSpPr>
            <p:nvPr userDrawn="1"/>
          </p:nvSpPr>
          <p:spPr bwMode="auto">
            <a:xfrm>
              <a:off x="6207125" y="4122738"/>
              <a:ext cx="358775" cy="363538"/>
            </a:xfrm>
            <a:custGeom>
              <a:avLst/>
              <a:gdLst>
                <a:gd name="T0" fmla="*/ 55 w 93"/>
                <a:gd name="T1" fmla="*/ 22 h 94"/>
                <a:gd name="T2" fmla="*/ 1 w 93"/>
                <a:gd name="T3" fmla="*/ 74 h 94"/>
                <a:gd name="T4" fmla="*/ 0 w 93"/>
                <a:gd name="T5" fmla="*/ 92 h 94"/>
                <a:gd name="T6" fmla="*/ 1 w 93"/>
                <a:gd name="T7" fmla="*/ 94 h 94"/>
                <a:gd name="T8" fmla="*/ 19 w 93"/>
                <a:gd name="T9" fmla="*/ 92 h 94"/>
                <a:gd name="T10" fmla="*/ 35 w 93"/>
                <a:gd name="T11" fmla="*/ 76 h 94"/>
                <a:gd name="T12" fmla="*/ 55 w 93"/>
                <a:gd name="T13" fmla="*/ 57 h 94"/>
                <a:gd name="T14" fmla="*/ 93 w 93"/>
                <a:gd name="T15" fmla="*/ 18 h 94"/>
                <a:gd name="T16" fmla="*/ 76 w 93"/>
                <a:gd name="T17" fmla="*/ 0 h 94"/>
                <a:gd name="T18" fmla="*/ 55 w 93"/>
                <a:gd name="T19" fmla="*/ 22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3" h="94">
                  <a:moveTo>
                    <a:pt x="55" y="22"/>
                  </a:moveTo>
                  <a:cubicBezTo>
                    <a:pt x="1" y="74"/>
                    <a:pt x="1" y="74"/>
                    <a:pt x="1" y="74"/>
                  </a:cubicBezTo>
                  <a:cubicBezTo>
                    <a:pt x="0" y="92"/>
                    <a:pt x="0" y="92"/>
                    <a:pt x="0" y="92"/>
                  </a:cubicBezTo>
                  <a:cubicBezTo>
                    <a:pt x="0" y="93"/>
                    <a:pt x="0" y="94"/>
                    <a:pt x="1" y="94"/>
                  </a:cubicBezTo>
                  <a:cubicBezTo>
                    <a:pt x="19" y="92"/>
                    <a:pt x="19" y="92"/>
                    <a:pt x="19" y="92"/>
                  </a:cubicBezTo>
                  <a:cubicBezTo>
                    <a:pt x="35" y="76"/>
                    <a:pt x="35" y="76"/>
                    <a:pt x="35" y="76"/>
                  </a:cubicBezTo>
                  <a:cubicBezTo>
                    <a:pt x="55" y="57"/>
                    <a:pt x="55" y="57"/>
                    <a:pt x="55" y="57"/>
                  </a:cubicBezTo>
                  <a:cubicBezTo>
                    <a:pt x="93" y="18"/>
                    <a:pt x="93" y="18"/>
                    <a:pt x="93" y="18"/>
                  </a:cubicBezTo>
                  <a:cubicBezTo>
                    <a:pt x="76" y="0"/>
                    <a:pt x="76" y="0"/>
                    <a:pt x="76" y="0"/>
                  </a:cubicBezTo>
                  <a:lnTo>
                    <a:pt x="55" y="22"/>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1800"/>
            </a:p>
          </p:txBody>
        </p:sp>
      </p:grpSp>
      <p:sp>
        <p:nvSpPr>
          <p:cNvPr id="200" name="Freeform 170"/>
          <p:cNvSpPr>
            <a:spLocks noEditPoints="1"/>
          </p:cNvSpPr>
          <p:nvPr userDrawn="1"/>
        </p:nvSpPr>
        <p:spPr bwMode="auto">
          <a:xfrm>
            <a:off x="5882218" y="4157663"/>
            <a:ext cx="611717" cy="382588"/>
          </a:xfrm>
          <a:custGeom>
            <a:avLst/>
            <a:gdLst>
              <a:gd name="T0" fmla="*/ 253 w 289"/>
              <a:gd name="T1" fmla="*/ 78 h 241"/>
              <a:gd name="T2" fmla="*/ 253 w 289"/>
              <a:gd name="T3" fmla="*/ 212 h 241"/>
              <a:gd name="T4" fmla="*/ 253 w 289"/>
              <a:gd name="T5" fmla="*/ 236 h 241"/>
              <a:gd name="T6" fmla="*/ 253 w 289"/>
              <a:gd name="T7" fmla="*/ 241 h 241"/>
              <a:gd name="T8" fmla="*/ 39 w 289"/>
              <a:gd name="T9" fmla="*/ 241 h 241"/>
              <a:gd name="T10" fmla="*/ 39 w 289"/>
              <a:gd name="T11" fmla="*/ 236 h 241"/>
              <a:gd name="T12" fmla="*/ 39 w 289"/>
              <a:gd name="T13" fmla="*/ 212 h 241"/>
              <a:gd name="T14" fmla="*/ 39 w 289"/>
              <a:gd name="T15" fmla="*/ 78 h 241"/>
              <a:gd name="T16" fmla="*/ 68 w 289"/>
              <a:gd name="T17" fmla="*/ 78 h 241"/>
              <a:gd name="T18" fmla="*/ 68 w 289"/>
              <a:gd name="T19" fmla="*/ 212 h 241"/>
              <a:gd name="T20" fmla="*/ 99 w 289"/>
              <a:gd name="T21" fmla="*/ 212 h 241"/>
              <a:gd name="T22" fmla="*/ 99 w 289"/>
              <a:gd name="T23" fmla="*/ 78 h 241"/>
              <a:gd name="T24" fmla="*/ 129 w 289"/>
              <a:gd name="T25" fmla="*/ 78 h 241"/>
              <a:gd name="T26" fmla="*/ 129 w 289"/>
              <a:gd name="T27" fmla="*/ 212 h 241"/>
              <a:gd name="T28" fmla="*/ 160 w 289"/>
              <a:gd name="T29" fmla="*/ 212 h 241"/>
              <a:gd name="T30" fmla="*/ 160 w 289"/>
              <a:gd name="T31" fmla="*/ 78 h 241"/>
              <a:gd name="T32" fmla="*/ 197 w 289"/>
              <a:gd name="T33" fmla="*/ 78 h 241"/>
              <a:gd name="T34" fmla="*/ 197 w 289"/>
              <a:gd name="T35" fmla="*/ 212 h 241"/>
              <a:gd name="T36" fmla="*/ 221 w 289"/>
              <a:gd name="T37" fmla="*/ 212 h 241"/>
              <a:gd name="T38" fmla="*/ 221 w 289"/>
              <a:gd name="T39" fmla="*/ 78 h 241"/>
              <a:gd name="T40" fmla="*/ 253 w 289"/>
              <a:gd name="T41" fmla="*/ 78 h 241"/>
              <a:gd name="T42" fmla="*/ 289 w 289"/>
              <a:gd name="T43" fmla="*/ 68 h 241"/>
              <a:gd name="T44" fmla="*/ 143 w 289"/>
              <a:gd name="T45" fmla="*/ 0 h 241"/>
              <a:gd name="T46" fmla="*/ 0 w 289"/>
              <a:gd name="T47" fmla="*/ 68 h 241"/>
              <a:gd name="T48" fmla="*/ 289 w 289"/>
              <a:gd name="T49" fmla="*/ 68 h 2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89" h="241">
                <a:moveTo>
                  <a:pt x="253" y="78"/>
                </a:moveTo>
                <a:lnTo>
                  <a:pt x="253" y="212"/>
                </a:lnTo>
                <a:lnTo>
                  <a:pt x="253" y="236"/>
                </a:lnTo>
                <a:lnTo>
                  <a:pt x="253" y="241"/>
                </a:lnTo>
                <a:lnTo>
                  <a:pt x="39" y="241"/>
                </a:lnTo>
                <a:lnTo>
                  <a:pt x="39" y="236"/>
                </a:lnTo>
                <a:lnTo>
                  <a:pt x="39" y="212"/>
                </a:lnTo>
                <a:lnTo>
                  <a:pt x="39" y="78"/>
                </a:lnTo>
                <a:lnTo>
                  <a:pt x="68" y="78"/>
                </a:lnTo>
                <a:lnTo>
                  <a:pt x="68" y="212"/>
                </a:lnTo>
                <a:lnTo>
                  <a:pt x="99" y="212"/>
                </a:lnTo>
                <a:lnTo>
                  <a:pt x="99" y="78"/>
                </a:lnTo>
                <a:lnTo>
                  <a:pt x="129" y="78"/>
                </a:lnTo>
                <a:lnTo>
                  <a:pt x="129" y="212"/>
                </a:lnTo>
                <a:lnTo>
                  <a:pt x="160" y="212"/>
                </a:lnTo>
                <a:lnTo>
                  <a:pt x="160" y="78"/>
                </a:lnTo>
                <a:lnTo>
                  <a:pt x="197" y="78"/>
                </a:lnTo>
                <a:lnTo>
                  <a:pt x="197" y="212"/>
                </a:lnTo>
                <a:lnTo>
                  <a:pt x="221" y="212"/>
                </a:lnTo>
                <a:lnTo>
                  <a:pt x="221" y="78"/>
                </a:lnTo>
                <a:lnTo>
                  <a:pt x="253" y="78"/>
                </a:lnTo>
                <a:close/>
                <a:moveTo>
                  <a:pt x="289" y="68"/>
                </a:moveTo>
                <a:lnTo>
                  <a:pt x="143" y="0"/>
                </a:lnTo>
                <a:lnTo>
                  <a:pt x="0" y="68"/>
                </a:lnTo>
                <a:lnTo>
                  <a:pt x="289" y="68"/>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1800"/>
          </a:p>
        </p:txBody>
      </p:sp>
      <p:grpSp>
        <p:nvGrpSpPr>
          <p:cNvPr id="201" name="Group 200"/>
          <p:cNvGrpSpPr/>
          <p:nvPr userDrawn="1"/>
        </p:nvGrpSpPr>
        <p:grpSpPr>
          <a:xfrm>
            <a:off x="10947400" y="3883026"/>
            <a:ext cx="433917" cy="239713"/>
            <a:chOff x="8210550" y="3883025"/>
            <a:chExt cx="325438" cy="239713"/>
          </a:xfrm>
        </p:grpSpPr>
        <p:sp>
          <p:nvSpPr>
            <p:cNvPr id="202" name="Freeform 171"/>
            <p:cNvSpPr>
              <a:spLocks/>
            </p:cNvSpPr>
            <p:nvPr userDrawn="1"/>
          </p:nvSpPr>
          <p:spPr bwMode="auto">
            <a:xfrm>
              <a:off x="8434388" y="3883025"/>
              <a:ext cx="101600" cy="239713"/>
            </a:xfrm>
            <a:custGeom>
              <a:avLst/>
              <a:gdLst>
                <a:gd name="T0" fmla="*/ 64 w 64"/>
                <a:gd name="T1" fmla="*/ 151 h 151"/>
                <a:gd name="T2" fmla="*/ 64 w 64"/>
                <a:gd name="T3" fmla="*/ 25 h 151"/>
                <a:gd name="T4" fmla="*/ 0 w 64"/>
                <a:gd name="T5" fmla="*/ 0 h 151"/>
                <a:gd name="T6" fmla="*/ 0 w 64"/>
                <a:gd name="T7" fmla="*/ 0 h 151"/>
                <a:gd name="T8" fmla="*/ 0 w 64"/>
                <a:gd name="T9" fmla="*/ 125 h 151"/>
                <a:gd name="T10" fmla="*/ 64 w 64"/>
                <a:gd name="T11" fmla="*/ 151 h 151"/>
              </a:gdLst>
              <a:ahLst/>
              <a:cxnLst>
                <a:cxn ang="0">
                  <a:pos x="T0" y="T1"/>
                </a:cxn>
                <a:cxn ang="0">
                  <a:pos x="T2" y="T3"/>
                </a:cxn>
                <a:cxn ang="0">
                  <a:pos x="T4" y="T5"/>
                </a:cxn>
                <a:cxn ang="0">
                  <a:pos x="T6" y="T7"/>
                </a:cxn>
                <a:cxn ang="0">
                  <a:pos x="T8" y="T9"/>
                </a:cxn>
                <a:cxn ang="0">
                  <a:pos x="T10" y="T11"/>
                </a:cxn>
              </a:cxnLst>
              <a:rect l="0" t="0" r="r" b="b"/>
              <a:pathLst>
                <a:path w="64" h="151">
                  <a:moveTo>
                    <a:pt x="64" y="151"/>
                  </a:moveTo>
                  <a:lnTo>
                    <a:pt x="64" y="25"/>
                  </a:lnTo>
                  <a:lnTo>
                    <a:pt x="0" y="0"/>
                  </a:lnTo>
                  <a:lnTo>
                    <a:pt x="0" y="0"/>
                  </a:lnTo>
                  <a:lnTo>
                    <a:pt x="0" y="125"/>
                  </a:lnTo>
                  <a:lnTo>
                    <a:pt x="64" y="151"/>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1800"/>
            </a:p>
          </p:txBody>
        </p:sp>
        <p:sp>
          <p:nvSpPr>
            <p:cNvPr id="203" name="Freeform 172"/>
            <p:cNvSpPr>
              <a:spLocks/>
            </p:cNvSpPr>
            <p:nvPr userDrawn="1"/>
          </p:nvSpPr>
          <p:spPr bwMode="auto">
            <a:xfrm>
              <a:off x="8210550" y="3883025"/>
              <a:ext cx="104775" cy="239713"/>
            </a:xfrm>
            <a:custGeom>
              <a:avLst/>
              <a:gdLst>
                <a:gd name="T0" fmla="*/ 66 w 66"/>
                <a:gd name="T1" fmla="*/ 151 h 151"/>
                <a:gd name="T2" fmla="*/ 66 w 66"/>
                <a:gd name="T3" fmla="*/ 25 h 151"/>
                <a:gd name="T4" fmla="*/ 0 w 66"/>
                <a:gd name="T5" fmla="*/ 0 h 151"/>
                <a:gd name="T6" fmla="*/ 0 w 66"/>
                <a:gd name="T7" fmla="*/ 125 h 151"/>
                <a:gd name="T8" fmla="*/ 66 w 66"/>
                <a:gd name="T9" fmla="*/ 151 h 151"/>
              </a:gdLst>
              <a:ahLst/>
              <a:cxnLst>
                <a:cxn ang="0">
                  <a:pos x="T0" y="T1"/>
                </a:cxn>
                <a:cxn ang="0">
                  <a:pos x="T2" y="T3"/>
                </a:cxn>
                <a:cxn ang="0">
                  <a:pos x="T4" y="T5"/>
                </a:cxn>
                <a:cxn ang="0">
                  <a:pos x="T6" y="T7"/>
                </a:cxn>
                <a:cxn ang="0">
                  <a:pos x="T8" y="T9"/>
                </a:cxn>
              </a:cxnLst>
              <a:rect l="0" t="0" r="r" b="b"/>
              <a:pathLst>
                <a:path w="66" h="151">
                  <a:moveTo>
                    <a:pt x="66" y="151"/>
                  </a:moveTo>
                  <a:lnTo>
                    <a:pt x="66" y="25"/>
                  </a:lnTo>
                  <a:lnTo>
                    <a:pt x="0" y="0"/>
                  </a:lnTo>
                  <a:lnTo>
                    <a:pt x="0" y="125"/>
                  </a:lnTo>
                  <a:lnTo>
                    <a:pt x="66" y="151"/>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1800"/>
            </a:p>
          </p:txBody>
        </p:sp>
        <p:sp>
          <p:nvSpPr>
            <p:cNvPr id="204" name="Freeform 173"/>
            <p:cNvSpPr>
              <a:spLocks/>
            </p:cNvSpPr>
            <p:nvPr userDrawn="1"/>
          </p:nvSpPr>
          <p:spPr bwMode="auto">
            <a:xfrm>
              <a:off x="8323263" y="3883025"/>
              <a:ext cx="100013" cy="239713"/>
            </a:xfrm>
            <a:custGeom>
              <a:avLst/>
              <a:gdLst>
                <a:gd name="T0" fmla="*/ 63 w 63"/>
                <a:gd name="T1" fmla="*/ 125 h 151"/>
                <a:gd name="T2" fmla="*/ 63 w 63"/>
                <a:gd name="T3" fmla="*/ 108 h 151"/>
                <a:gd name="T4" fmla="*/ 63 w 63"/>
                <a:gd name="T5" fmla="*/ 0 h 151"/>
                <a:gd name="T6" fmla="*/ 0 w 63"/>
                <a:gd name="T7" fmla="*/ 25 h 151"/>
                <a:gd name="T8" fmla="*/ 0 w 63"/>
                <a:gd name="T9" fmla="*/ 151 h 151"/>
                <a:gd name="T10" fmla="*/ 63 w 63"/>
                <a:gd name="T11" fmla="*/ 125 h 151"/>
              </a:gdLst>
              <a:ahLst/>
              <a:cxnLst>
                <a:cxn ang="0">
                  <a:pos x="T0" y="T1"/>
                </a:cxn>
                <a:cxn ang="0">
                  <a:pos x="T2" y="T3"/>
                </a:cxn>
                <a:cxn ang="0">
                  <a:pos x="T4" y="T5"/>
                </a:cxn>
                <a:cxn ang="0">
                  <a:pos x="T6" y="T7"/>
                </a:cxn>
                <a:cxn ang="0">
                  <a:pos x="T8" y="T9"/>
                </a:cxn>
                <a:cxn ang="0">
                  <a:pos x="T10" y="T11"/>
                </a:cxn>
              </a:cxnLst>
              <a:rect l="0" t="0" r="r" b="b"/>
              <a:pathLst>
                <a:path w="63" h="151">
                  <a:moveTo>
                    <a:pt x="63" y="125"/>
                  </a:moveTo>
                  <a:lnTo>
                    <a:pt x="63" y="108"/>
                  </a:lnTo>
                  <a:lnTo>
                    <a:pt x="63" y="0"/>
                  </a:lnTo>
                  <a:lnTo>
                    <a:pt x="0" y="25"/>
                  </a:lnTo>
                  <a:lnTo>
                    <a:pt x="0" y="151"/>
                  </a:lnTo>
                  <a:lnTo>
                    <a:pt x="63" y="125"/>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1800"/>
            </a:p>
          </p:txBody>
        </p:sp>
      </p:grpSp>
      <p:grpSp>
        <p:nvGrpSpPr>
          <p:cNvPr id="205" name="Group 204"/>
          <p:cNvGrpSpPr/>
          <p:nvPr userDrawn="1"/>
        </p:nvGrpSpPr>
        <p:grpSpPr>
          <a:xfrm>
            <a:off x="10073218" y="1314451"/>
            <a:ext cx="560916" cy="277813"/>
            <a:chOff x="7554913" y="1314450"/>
            <a:chExt cx="420687" cy="277813"/>
          </a:xfrm>
        </p:grpSpPr>
        <p:sp>
          <p:nvSpPr>
            <p:cNvPr id="206" name="Freeform 174"/>
            <p:cNvSpPr>
              <a:spLocks/>
            </p:cNvSpPr>
            <p:nvPr userDrawn="1"/>
          </p:nvSpPr>
          <p:spPr bwMode="auto">
            <a:xfrm>
              <a:off x="7832725" y="1314450"/>
              <a:ext cx="142875" cy="263525"/>
            </a:xfrm>
            <a:custGeom>
              <a:avLst/>
              <a:gdLst>
                <a:gd name="T0" fmla="*/ 37 w 37"/>
                <a:gd name="T1" fmla="*/ 68 h 68"/>
                <a:gd name="T2" fmla="*/ 37 w 37"/>
                <a:gd name="T3" fmla="*/ 65 h 68"/>
                <a:gd name="T4" fmla="*/ 37 w 37"/>
                <a:gd name="T5" fmla="*/ 7 h 68"/>
                <a:gd name="T6" fmla="*/ 32 w 37"/>
                <a:gd name="T7" fmla="*/ 0 h 68"/>
                <a:gd name="T8" fmla="*/ 0 w 37"/>
                <a:gd name="T9" fmla="*/ 32 h 68"/>
                <a:gd name="T10" fmla="*/ 37 w 37"/>
                <a:gd name="T11" fmla="*/ 68 h 68"/>
              </a:gdLst>
              <a:ahLst/>
              <a:cxnLst>
                <a:cxn ang="0">
                  <a:pos x="T0" y="T1"/>
                </a:cxn>
                <a:cxn ang="0">
                  <a:pos x="T2" y="T3"/>
                </a:cxn>
                <a:cxn ang="0">
                  <a:pos x="T4" y="T5"/>
                </a:cxn>
                <a:cxn ang="0">
                  <a:pos x="T6" y="T7"/>
                </a:cxn>
                <a:cxn ang="0">
                  <a:pos x="T8" y="T9"/>
                </a:cxn>
                <a:cxn ang="0">
                  <a:pos x="T10" y="T11"/>
                </a:cxn>
              </a:cxnLst>
              <a:rect l="0" t="0" r="r" b="b"/>
              <a:pathLst>
                <a:path w="37" h="68">
                  <a:moveTo>
                    <a:pt x="37" y="68"/>
                  </a:moveTo>
                  <a:cubicBezTo>
                    <a:pt x="37" y="68"/>
                    <a:pt x="37" y="66"/>
                    <a:pt x="37" y="65"/>
                  </a:cubicBezTo>
                  <a:cubicBezTo>
                    <a:pt x="37" y="7"/>
                    <a:pt x="37" y="7"/>
                    <a:pt x="37" y="7"/>
                  </a:cubicBezTo>
                  <a:cubicBezTo>
                    <a:pt x="37" y="4"/>
                    <a:pt x="35" y="1"/>
                    <a:pt x="32" y="0"/>
                  </a:cubicBezTo>
                  <a:cubicBezTo>
                    <a:pt x="0" y="32"/>
                    <a:pt x="0" y="32"/>
                    <a:pt x="0" y="32"/>
                  </a:cubicBezTo>
                  <a:lnTo>
                    <a:pt x="37" y="68"/>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1800"/>
            </a:p>
          </p:txBody>
        </p:sp>
        <p:sp>
          <p:nvSpPr>
            <p:cNvPr id="207" name="Freeform 175"/>
            <p:cNvSpPr>
              <a:spLocks/>
            </p:cNvSpPr>
            <p:nvPr userDrawn="1"/>
          </p:nvSpPr>
          <p:spPr bwMode="auto">
            <a:xfrm>
              <a:off x="7554913" y="1314450"/>
              <a:ext cx="142875" cy="266700"/>
            </a:xfrm>
            <a:custGeom>
              <a:avLst/>
              <a:gdLst>
                <a:gd name="T0" fmla="*/ 5 w 37"/>
                <a:gd name="T1" fmla="*/ 0 h 69"/>
                <a:gd name="T2" fmla="*/ 0 w 37"/>
                <a:gd name="T3" fmla="*/ 7 h 69"/>
                <a:gd name="T4" fmla="*/ 0 w 37"/>
                <a:gd name="T5" fmla="*/ 65 h 69"/>
                <a:gd name="T6" fmla="*/ 1 w 37"/>
                <a:gd name="T7" fmla="*/ 69 h 69"/>
                <a:gd name="T8" fmla="*/ 37 w 37"/>
                <a:gd name="T9" fmla="*/ 32 h 69"/>
                <a:gd name="T10" fmla="*/ 5 w 37"/>
                <a:gd name="T11" fmla="*/ 0 h 69"/>
              </a:gdLst>
              <a:ahLst/>
              <a:cxnLst>
                <a:cxn ang="0">
                  <a:pos x="T0" y="T1"/>
                </a:cxn>
                <a:cxn ang="0">
                  <a:pos x="T2" y="T3"/>
                </a:cxn>
                <a:cxn ang="0">
                  <a:pos x="T4" y="T5"/>
                </a:cxn>
                <a:cxn ang="0">
                  <a:pos x="T6" y="T7"/>
                </a:cxn>
                <a:cxn ang="0">
                  <a:pos x="T8" y="T9"/>
                </a:cxn>
                <a:cxn ang="0">
                  <a:pos x="T10" y="T11"/>
                </a:cxn>
              </a:cxnLst>
              <a:rect l="0" t="0" r="r" b="b"/>
              <a:pathLst>
                <a:path w="37" h="69">
                  <a:moveTo>
                    <a:pt x="5" y="0"/>
                  </a:moveTo>
                  <a:cubicBezTo>
                    <a:pt x="2" y="1"/>
                    <a:pt x="0" y="4"/>
                    <a:pt x="0" y="7"/>
                  </a:cubicBezTo>
                  <a:cubicBezTo>
                    <a:pt x="0" y="65"/>
                    <a:pt x="0" y="65"/>
                    <a:pt x="0" y="65"/>
                  </a:cubicBezTo>
                  <a:cubicBezTo>
                    <a:pt x="0" y="66"/>
                    <a:pt x="0" y="68"/>
                    <a:pt x="1" y="69"/>
                  </a:cubicBezTo>
                  <a:cubicBezTo>
                    <a:pt x="37" y="32"/>
                    <a:pt x="37" y="32"/>
                    <a:pt x="37" y="32"/>
                  </a:cubicBezTo>
                  <a:lnTo>
                    <a:pt x="5" y="0"/>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1800"/>
            </a:p>
          </p:txBody>
        </p:sp>
        <p:sp>
          <p:nvSpPr>
            <p:cNvPr id="208" name="Freeform 176"/>
            <p:cNvSpPr>
              <a:spLocks/>
            </p:cNvSpPr>
            <p:nvPr userDrawn="1"/>
          </p:nvSpPr>
          <p:spPr bwMode="auto">
            <a:xfrm>
              <a:off x="7573963" y="1454150"/>
              <a:ext cx="382588" cy="138113"/>
            </a:xfrm>
            <a:custGeom>
              <a:avLst/>
              <a:gdLst>
                <a:gd name="T0" fmla="*/ 57 w 99"/>
                <a:gd name="T1" fmla="*/ 6 h 36"/>
                <a:gd name="T2" fmla="*/ 50 w 99"/>
                <a:gd name="T3" fmla="*/ 9 h 36"/>
                <a:gd name="T4" fmla="*/ 43 w 99"/>
                <a:gd name="T5" fmla="*/ 6 h 36"/>
                <a:gd name="T6" fmla="*/ 36 w 99"/>
                <a:gd name="T7" fmla="*/ 0 h 36"/>
                <a:gd name="T8" fmla="*/ 0 w 99"/>
                <a:gd name="T9" fmla="*/ 36 h 36"/>
                <a:gd name="T10" fmla="*/ 2 w 99"/>
                <a:gd name="T11" fmla="*/ 36 h 36"/>
                <a:gd name="T12" fmla="*/ 97 w 99"/>
                <a:gd name="T13" fmla="*/ 36 h 36"/>
                <a:gd name="T14" fmla="*/ 99 w 99"/>
                <a:gd name="T15" fmla="*/ 36 h 36"/>
                <a:gd name="T16" fmla="*/ 63 w 99"/>
                <a:gd name="T17" fmla="*/ 0 h 36"/>
                <a:gd name="T18" fmla="*/ 57 w 99"/>
                <a:gd name="T19" fmla="*/ 6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9" h="36">
                  <a:moveTo>
                    <a:pt x="57" y="6"/>
                  </a:moveTo>
                  <a:cubicBezTo>
                    <a:pt x="55" y="8"/>
                    <a:pt x="52" y="9"/>
                    <a:pt x="50" y="9"/>
                  </a:cubicBezTo>
                  <a:cubicBezTo>
                    <a:pt x="47" y="9"/>
                    <a:pt x="45" y="8"/>
                    <a:pt x="43" y="6"/>
                  </a:cubicBezTo>
                  <a:cubicBezTo>
                    <a:pt x="36" y="0"/>
                    <a:pt x="36" y="0"/>
                    <a:pt x="36" y="0"/>
                  </a:cubicBezTo>
                  <a:cubicBezTo>
                    <a:pt x="0" y="36"/>
                    <a:pt x="0" y="36"/>
                    <a:pt x="0" y="36"/>
                  </a:cubicBezTo>
                  <a:cubicBezTo>
                    <a:pt x="1" y="36"/>
                    <a:pt x="1" y="36"/>
                    <a:pt x="2" y="36"/>
                  </a:cubicBezTo>
                  <a:cubicBezTo>
                    <a:pt x="97" y="36"/>
                    <a:pt x="97" y="36"/>
                    <a:pt x="97" y="36"/>
                  </a:cubicBezTo>
                  <a:cubicBezTo>
                    <a:pt x="98" y="36"/>
                    <a:pt x="98" y="36"/>
                    <a:pt x="99" y="36"/>
                  </a:cubicBezTo>
                  <a:cubicBezTo>
                    <a:pt x="63" y="0"/>
                    <a:pt x="63" y="0"/>
                    <a:pt x="63" y="0"/>
                  </a:cubicBezTo>
                  <a:lnTo>
                    <a:pt x="57" y="6"/>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1800"/>
            </a:p>
          </p:txBody>
        </p:sp>
        <p:sp>
          <p:nvSpPr>
            <p:cNvPr id="209" name="Freeform 177"/>
            <p:cNvSpPr>
              <a:spLocks/>
            </p:cNvSpPr>
            <p:nvPr userDrawn="1"/>
          </p:nvSpPr>
          <p:spPr bwMode="auto">
            <a:xfrm>
              <a:off x="7604125" y="1314450"/>
              <a:ext cx="320675" cy="155575"/>
            </a:xfrm>
            <a:custGeom>
              <a:avLst/>
              <a:gdLst>
                <a:gd name="T0" fmla="*/ 0 w 83"/>
                <a:gd name="T1" fmla="*/ 0 h 40"/>
                <a:gd name="T2" fmla="*/ 28 w 83"/>
                <a:gd name="T3" fmla="*/ 28 h 40"/>
                <a:gd name="T4" fmla="*/ 32 w 83"/>
                <a:gd name="T5" fmla="*/ 32 h 40"/>
                <a:gd name="T6" fmla="*/ 39 w 83"/>
                <a:gd name="T7" fmla="*/ 38 h 40"/>
                <a:gd name="T8" fmla="*/ 45 w 83"/>
                <a:gd name="T9" fmla="*/ 38 h 40"/>
                <a:gd name="T10" fmla="*/ 51 w 83"/>
                <a:gd name="T11" fmla="*/ 32 h 40"/>
                <a:gd name="T12" fmla="*/ 55 w 83"/>
                <a:gd name="T13" fmla="*/ 28 h 40"/>
                <a:gd name="T14" fmla="*/ 83 w 83"/>
                <a:gd name="T15" fmla="*/ 0 h 40"/>
                <a:gd name="T16" fmla="*/ 0 w 83"/>
                <a:gd name="T17" fmla="*/ 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3" h="40">
                  <a:moveTo>
                    <a:pt x="0" y="0"/>
                  </a:moveTo>
                  <a:cubicBezTo>
                    <a:pt x="28" y="28"/>
                    <a:pt x="28" y="28"/>
                    <a:pt x="28" y="28"/>
                  </a:cubicBezTo>
                  <a:cubicBezTo>
                    <a:pt x="32" y="32"/>
                    <a:pt x="32" y="32"/>
                    <a:pt x="32" y="32"/>
                  </a:cubicBezTo>
                  <a:cubicBezTo>
                    <a:pt x="39" y="38"/>
                    <a:pt x="39" y="38"/>
                    <a:pt x="39" y="38"/>
                  </a:cubicBezTo>
                  <a:cubicBezTo>
                    <a:pt x="40" y="40"/>
                    <a:pt x="43" y="40"/>
                    <a:pt x="45" y="38"/>
                  </a:cubicBezTo>
                  <a:cubicBezTo>
                    <a:pt x="51" y="32"/>
                    <a:pt x="51" y="32"/>
                    <a:pt x="51" y="32"/>
                  </a:cubicBezTo>
                  <a:cubicBezTo>
                    <a:pt x="55" y="28"/>
                    <a:pt x="55" y="28"/>
                    <a:pt x="55" y="28"/>
                  </a:cubicBezTo>
                  <a:cubicBezTo>
                    <a:pt x="83" y="0"/>
                    <a:pt x="83" y="0"/>
                    <a:pt x="83" y="0"/>
                  </a:cubicBezTo>
                  <a:lnTo>
                    <a:pt x="0" y="0"/>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1800"/>
            </a:p>
          </p:txBody>
        </p:sp>
      </p:grpSp>
      <p:sp>
        <p:nvSpPr>
          <p:cNvPr id="210" name="Freeform 178"/>
          <p:cNvSpPr>
            <a:spLocks noEditPoints="1"/>
          </p:cNvSpPr>
          <p:nvPr userDrawn="1"/>
        </p:nvSpPr>
        <p:spPr bwMode="auto">
          <a:xfrm>
            <a:off x="7626350" y="4003676"/>
            <a:ext cx="603251" cy="428625"/>
          </a:xfrm>
          <a:custGeom>
            <a:avLst/>
            <a:gdLst>
              <a:gd name="T0" fmla="*/ 103 w 117"/>
              <a:gd name="T1" fmla="*/ 55 h 111"/>
              <a:gd name="T2" fmla="*/ 89 w 117"/>
              <a:gd name="T3" fmla="*/ 69 h 111"/>
              <a:gd name="T4" fmla="*/ 95 w 117"/>
              <a:gd name="T5" fmla="*/ 80 h 111"/>
              <a:gd name="T6" fmla="*/ 66 w 117"/>
              <a:gd name="T7" fmla="*/ 102 h 111"/>
              <a:gd name="T8" fmla="*/ 50 w 117"/>
              <a:gd name="T9" fmla="*/ 92 h 111"/>
              <a:gd name="T10" fmla="*/ 49 w 117"/>
              <a:gd name="T11" fmla="*/ 81 h 111"/>
              <a:gd name="T12" fmla="*/ 88 w 117"/>
              <a:gd name="T13" fmla="*/ 25 h 111"/>
              <a:gd name="T14" fmla="*/ 81 w 117"/>
              <a:gd name="T15" fmla="*/ 10 h 111"/>
              <a:gd name="T16" fmla="*/ 81 w 117"/>
              <a:gd name="T17" fmla="*/ 9 h 111"/>
              <a:gd name="T18" fmla="*/ 73 w 117"/>
              <a:gd name="T19" fmla="*/ 0 h 111"/>
              <a:gd name="T20" fmla="*/ 65 w 117"/>
              <a:gd name="T21" fmla="*/ 9 h 111"/>
              <a:gd name="T22" fmla="*/ 73 w 117"/>
              <a:gd name="T23" fmla="*/ 17 h 111"/>
              <a:gd name="T24" fmla="*/ 76 w 117"/>
              <a:gd name="T25" fmla="*/ 16 h 111"/>
              <a:gd name="T26" fmla="*/ 80 w 117"/>
              <a:gd name="T27" fmla="*/ 24 h 111"/>
              <a:gd name="T28" fmla="*/ 44 w 117"/>
              <a:gd name="T29" fmla="*/ 73 h 111"/>
              <a:gd name="T30" fmla="*/ 20 w 117"/>
              <a:gd name="T31" fmla="*/ 51 h 111"/>
              <a:gd name="T32" fmla="*/ 9 w 117"/>
              <a:gd name="T33" fmla="*/ 24 h 111"/>
              <a:gd name="T34" fmla="*/ 13 w 117"/>
              <a:gd name="T35" fmla="*/ 16 h 111"/>
              <a:gd name="T36" fmla="*/ 15 w 117"/>
              <a:gd name="T37" fmla="*/ 17 h 111"/>
              <a:gd name="T38" fmla="*/ 24 w 117"/>
              <a:gd name="T39" fmla="*/ 9 h 111"/>
              <a:gd name="T40" fmla="*/ 15 w 117"/>
              <a:gd name="T41" fmla="*/ 0 h 111"/>
              <a:gd name="T42" fmla="*/ 7 w 117"/>
              <a:gd name="T43" fmla="*/ 9 h 111"/>
              <a:gd name="T44" fmla="*/ 7 w 117"/>
              <a:gd name="T45" fmla="*/ 10 h 111"/>
              <a:gd name="T46" fmla="*/ 0 w 117"/>
              <a:gd name="T47" fmla="*/ 25 h 111"/>
              <a:gd name="T48" fmla="*/ 40 w 117"/>
              <a:gd name="T49" fmla="*/ 81 h 111"/>
              <a:gd name="T50" fmla="*/ 42 w 117"/>
              <a:gd name="T51" fmla="*/ 94 h 111"/>
              <a:gd name="T52" fmla="*/ 66 w 117"/>
              <a:gd name="T53" fmla="*/ 110 h 111"/>
              <a:gd name="T54" fmla="*/ 67 w 117"/>
              <a:gd name="T55" fmla="*/ 111 h 111"/>
              <a:gd name="T56" fmla="*/ 103 w 117"/>
              <a:gd name="T57" fmla="*/ 83 h 111"/>
              <a:gd name="T58" fmla="*/ 103 w 117"/>
              <a:gd name="T59" fmla="*/ 83 h 111"/>
              <a:gd name="T60" fmla="*/ 117 w 117"/>
              <a:gd name="T61" fmla="*/ 69 h 111"/>
              <a:gd name="T62" fmla="*/ 103 w 117"/>
              <a:gd name="T63" fmla="*/ 55 h 111"/>
              <a:gd name="T64" fmla="*/ 103 w 117"/>
              <a:gd name="T65" fmla="*/ 77 h 111"/>
              <a:gd name="T66" fmla="*/ 95 w 117"/>
              <a:gd name="T67" fmla="*/ 69 h 111"/>
              <a:gd name="T68" fmla="*/ 103 w 117"/>
              <a:gd name="T69" fmla="*/ 62 h 111"/>
              <a:gd name="T70" fmla="*/ 110 w 117"/>
              <a:gd name="T71" fmla="*/ 69 h 111"/>
              <a:gd name="T72" fmla="*/ 103 w 117"/>
              <a:gd name="T73" fmla="*/ 77 h 1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17" h="111">
                <a:moveTo>
                  <a:pt x="103" y="55"/>
                </a:moveTo>
                <a:cubicBezTo>
                  <a:pt x="95" y="55"/>
                  <a:pt x="89" y="61"/>
                  <a:pt x="89" y="69"/>
                </a:cubicBezTo>
                <a:cubicBezTo>
                  <a:pt x="89" y="74"/>
                  <a:pt x="91" y="78"/>
                  <a:pt x="95" y="80"/>
                </a:cubicBezTo>
                <a:cubicBezTo>
                  <a:pt x="87" y="95"/>
                  <a:pt x="77" y="102"/>
                  <a:pt x="66" y="102"/>
                </a:cubicBezTo>
                <a:cubicBezTo>
                  <a:pt x="58" y="102"/>
                  <a:pt x="51" y="96"/>
                  <a:pt x="50" y="92"/>
                </a:cubicBezTo>
                <a:cubicBezTo>
                  <a:pt x="49" y="90"/>
                  <a:pt x="49" y="85"/>
                  <a:pt x="49" y="81"/>
                </a:cubicBezTo>
                <a:cubicBezTo>
                  <a:pt x="72" y="76"/>
                  <a:pt x="88" y="32"/>
                  <a:pt x="88" y="25"/>
                </a:cubicBezTo>
                <a:cubicBezTo>
                  <a:pt x="89" y="20"/>
                  <a:pt x="85" y="14"/>
                  <a:pt x="81" y="10"/>
                </a:cubicBezTo>
                <a:cubicBezTo>
                  <a:pt x="81" y="9"/>
                  <a:pt x="81" y="9"/>
                  <a:pt x="81" y="9"/>
                </a:cubicBezTo>
                <a:cubicBezTo>
                  <a:pt x="81" y="4"/>
                  <a:pt x="78" y="0"/>
                  <a:pt x="73" y="0"/>
                </a:cubicBezTo>
                <a:cubicBezTo>
                  <a:pt x="69" y="0"/>
                  <a:pt x="65" y="4"/>
                  <a:pt x="65" y="9"/>
                </a:cubicBezTo>
                <a:cubicBezTo>
                  <a:pt x="65" y="13"/>
                  <a:pt x="69" y="17"/>
                  <a:pt x="73" y="17"/>
                </a:cubicBezTo>
                <a:cubicBezTo>
                  <a:pt x="74" y="17"/>
                  <a:pt x="75" y="17"/>
                  <a:pt x="76" y="16"/>
                </a:cubicBezTo>
                <a:cubicBezTo>
                  <a:pt x="78" y="19"/>
                  <a:pt x="80" y="22"/>
                  <a:pt x="80" y="24"/>
                </a:cubicBezTo>
                <a:cubicBezTo>
                  <a:pt x="79" y="30"/>
                  <a:pt x="62" y="73"/>
                  <a:pt x="44" y="73"/>
                </a:cubicBezTo>
                <a:cubicBezTo>
                  <a:pt x="37" y="73"/>
                  <a:pt x="29" y="65"/>
                  <a:pt x="20" y="51"/>
                </a:cubicBezTo>
                <a:cubicBezTo>
                  <a:pt x="14" y="40"/>
                  <a:pt x="9" y="27"/>
                  <a:pt x="9" y="24"/>
                </a:cubicBezTo>
                <a:cubicBezTo>
                  <a:pt x="9" y="22"/>
                  <a:pt x="10" y="19"/>
                  <a:pt x="13" y="16"/>
                </a:cubicBezTo>
                <a:cubicBezTo>
                  <a:pt x="14" y="17"/>
                  <a:pt x="15" y="17"/>
                  <a:pt x="15" y="17"/>
                </a:cubicBezTo>
                <a:cubicBezTo>
                  <a:pt x="20" y="17"/>
                  <a:pt x="24" y="13"/>
                  <a:pt x="24" y="9"/>
                </a:cubicBezTo>
                <a:cubicBezTo>
                  <a:pt x="24" y="4"/>
                  <a:pt x="20" y="0"/>
                  <a:pt x="15" y="0"/>
                </a:cubicBezTo>
                <a:cubicBezTo>
                  <a:pt x="11" y="0"/>
                  <a:pt x="7" y="4"/>
                  <a:pt x="7" y="9"/>
                </a:cubicBezTo>
                <a:cubicBezTo>
                  <a:pt x="7" y="9"/>
                  <a:pt x="7" y="9"/>
                  <a:pt x="7" y="10"/>
                </a:cubicBezTo>
                <a:cubicBezTo>
                  <a:pt x="4" y="14"/>
                  <a:pt x="0" y="20"/>
                  <a:pt x="0" y="25"/>
                </a:cubicBezTo>
                <a:cubicBezTo>
                  <a:pt x="1" y="32"/>
                  <a:pt x="17" y="76"/>
                  <a:pt x="40" y="81"/>
                </a:cubicBezTo>
                <a:cubicBezTo>
                  <a:pt x="40" y="85"/>
                  <a:pt x="41" y="91"/>
                  <a:pt x="42" y="94"/>
                </a:cubicBezTo>
                <a:cubicBezTo>
                  <a:pt x="44" y="102"/>
                  <a:pt x="54" y="110"/>
                  <a:pt x="66" y="110"/>
                </a:cubicBezTo>
                <a:cubicBezTo>
                  <a:pt x="66" y="111"/>
                  <a:pt x="67" y="111"/>
                  <a:pt x="67" y="111"/>
                </a:cubicBezTo>
                <a:cubicBezTo>
                  <a:pt x="76" y="111"/>
                  <a:pt x="91" y="107"/>
                  <a:pt x="103" y="83"/>
                </a:cubicBezTo>
                <a:cubicBezTo>
                  <a:pt x="103" y="83"/>
                  <a:pt x="103" y="83"/>
                  <a:pt x="103" y="83"/>
                </a:cubicBezTo>
                <a:cubicBezTo>
                  <a:pt x="110" y="83"/>
                  <a:pt x="117" y="77"/>
                  <a:pt x="117" y="69"/>
                </a:cubicBezTo>
                <a:cubicBezTo>
                  <a:pt x="117" y="61"/>
                  <a:pt x="110" y="55"/>
                  <a:pt x="103" y="55"/>
                </a:cubicBezTo>
                <a:close/>
                <a:moveTo>
                  <a:pt x="103" y="77"/>
                </a:moveTo>
                <a:cubicBezTo>
                  <a:pt x="99" y="77"/>
                  <a:pt x="95" y="73"/>
                  <a:pt x="95" y="69"/>
                </a:cubicBezTo>
                <a:cubicBezTo>
                  <a:pt x="95" y="65"/>
                  <a:pt x="99" y="62"/>
                  <a:pt x="103" y="62"/>
                </a:cubicBezTo>
                <a:cubicBezTo>
                  <a:pt x="107" y="62"/>
                  <a:pt x="110" y="65"/>
                  <a:pt x="110" y="69"/>
                </a:cubicBezTo>
                <a:cubicBezTo>
                  <a:pt x="110" y="73"/>
                  <a:pt x="107" y="77"/>
                  <a:pt x="103" y="77"/>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1800"/>
          </a:p>
        </p:txBody>
      </p:sp>
      <p:sp>
        <p:nvSpPr>
          <p:cNvPr id="211" name="Oval 179"/>
          <p:cNvSpPr>
            <a:spLocks noChangeArrowheads="1"/>
          </p:cNvSpPr>
          <p:nvPr userDrawn="1"/>
        </p:nvSpPr>
        <p:spPr bwMode="auto">
          <a:xfrm>
            <a:off x="8136467" y="4254500"/>
            <a:ext cx="42333" cy="31750"/>
          </a:xfrm>
          <a:prstGeom prst="ellipse">
            <a:avLst/>
          </a:pr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1800"/>
          </a:p>
        </p:txBody>
      </p:sp>
      <p:sp>
        <p:nvSpPr>
          <p:cNvPr id="212" name="Freeform 180"/>
          <p:cNvSpPr>
            <a:spLocks noEditPoints="1"/>
          </p:cNvSpPr>
          <p:nvPr userDrawn="1"/>
        </p:nvSpPr>
        <p:spPr bwMode="auto">
          <a:xfrm>
            <a:off x="10149418" y="2349500"/>
            <a:ext cx="499533" cy="363538"/>
          </a:xfrm>
          <a:custGeom>
            <a:avLst/>
            <a:gdLst>
              <a:gd name="T0" fmla="*/ 29 w 97"/>
              <a:gd name="T1" fmla="*/ 6 h 94"/>
              <a:gd name="T2" fmla="*/ 68 w 97"/>
              <a:gd name="T3" fmla="*/ 6 h 94"/>
              <a:gd name="T4" fmla="*/ 68 w 97"/>
              <a:gd name="T5" fmla="*/ 17 h 94"/>
              <a:gd name="T6" fmla="*/ 74 w 97"/>
              <a:gd name="T7" fmla="*/ 17 h 94"/>
              <a:gd name="T8" fmla="*/ 74 w 97"/>
              <a:gd name="T9" fmla="*/ 6 h 94"/>
              <a:gd name="T10" fmla="*/ 68 w 97"/>
              <a:gd name="T11" fmla="*/ 0 h 94"/>
              <a:gd name="T12" fmla="*/ 29 w 97"/>
              <a:gd name="T13" fmla="*/ 0 h 94"/>
              <a:gd name="T14" fmla="*/ 23 w 97"/>
              <a:gd name="T15" fmla="*/ 6 h 94"/>
              <a:gd name="T16" fmla="*/ 23 w 97"/>
              <a:gd name="T17" fmla="*/ 17 h 94"/>
              <a:gd name="T18" fmla="*/ 29 w 97"/>
              <a:gd name="T19" fmla="*/ 17 h 94"/>
              <a:gd name="T20" fmla="*/ 29 w 97"/>
              <a:gd name="T21" fmla="*/ 6 h 94"/>
              <a:gd name="T22" fmla="*/ 57 w 97"/>
              <a:gd name="T23" fmla="*/ 59 h 94"/>
              <a:gd name="T24" fmla="*/ 51 w 97"/>
              <a:gd name="T25" fmla="*/ 65 h 94"/>
              <a:gd name="T26" fmla="*/ 45 w 97"/>
              <a:gd name="T27" fmla="*/ 65 h 94"/>
              <a:gd name="T28" fmla="*/ 39 w 97"/>
              <a:gd name="T29" fmla="*/ 59 h 94"/>
              <a:gd name="T30" fmla="*/ 39 w 97"/>
              <a:gd name="T31" fmla="*/ 57 h 94"/>
              <a:gd name="T32" fmla="*/ 0 w 97"/>
              <a:gd name="T33" fmla="*/ 44 h 94"/>
              <a:gd name="T34" fmla="*/ 0 w 97"/>
              <a:gd name="T35" fmla="*/ 91 h 94"/>
              <a:gd name="T36" fmla="*/ 3 w 97"/>
              <a:gd name="T37" fmla="*/ 94 h 94"/>
              <a:gd name="T38" fmla="*/ 94 w 97"/>
              <a:gd name="T39" fmla="*/ 94 h 94"/>
              <a:gd name="T40" fmla="*/ 97 w 97"/>
              <a:gd name="T41" fmla="*/ 91 h 94"/>
              <a:gd name="T42" fmla="*/ 97 w 97"/>
              <a:gd name="T43" fmla="*/ 44 h 94"/>
              <a:gd name="T44" fmla="*/ 57 w 97"/>
              <a:gd name="T45" fmla="*/ 57 h 94"/>
              <a:gd name="T46" fmla="*/ 57 w 97"/>
              <a:gd name="T47" fmla="*/ 59 h 94"/>
              <a:gd name="T48" fmla="*/ 94 w 97"/>
              <a:gd name="T49" fmla="*/ 19 h 94"/>
              <a:gd name="T50" fmla="*/ 3 w 97"/>
              <a:gd name="T51" fmla="*/ 19 h 94"/>
              <a:gd name="T52" fmla="*/ 0 w 97"/>
              <a:gd name="T53" fmla="*/ 22 h 94"/>
              <a:gd name="T54" fmla="*/ 0 w 97"/>
              <a:gd name="T55" fmla="*/ 39 h 94"/>
              <a:gd name="T56" fmla="*/ 39 w 97"/>
              <a:gd name="T57" fmla="*/ 53 h 94"/>
              <a:gd name="T58" fmla="*/ 39 w 97"/>
              <a:gd name="T59" fmla="*/ 48 h 94"/>
              <a:gd name="T60" fmla="*/ 45 w 97"/>
              <a:gd name="T61" fmla="*/ 42 h 94"/>
              <a:gd name="T62" fmla="*/ 51 w 97"/>
              <a:gd name="T63" fmla="*/ 42 h 94"/>
              <a:gd name="T64" fmla="*/ 57 w 97"/>
              <a:gd name="T65" fmla="*/ 48 h 94"/>
              <a:gd name="T66" fmla="*/ 57 w 97"/>
              <a:gd name="T67" fmla="*/ 53 h 94"/>
              <a:gd name="T68" fmla="*/ 97 w 97"/>
              <a:gd name="T69" fmla="*/ 39 h 94"/>
              <a:gd name="T70" fmla="*/ 97 w 97"/>
              <a:gd name="T71" fmla="*/ 22 h 94"/>
              <a:gd name="T72" fmla="*/ 94 w 97"/>
              <a:gd name="T73" fmla="*/ 19 h 94"/>
              <a:gd name="T74" fmla="*/ 51 w 97"/>
              <a:gd name="T75" fmla="*/ 61 h 94"/>
              <a:gd name="T76" fmla="*/ 53 w 97"/>
              <a:gd name="T77" fmla="*/ 59 h 94"/>
              <a:gd name="T78" fmla="*/ 53 w 97"/>
              <a:gd name="T79" fmla="*/ 48 h 94"/>
              <a:gd name="T80" fmla="*/ 51 w 97"/>
              <a:gd name="T81" fmla="*/ 46 h 94"/>
              <a:gd name="T82" fmla="*/ 45 w 97"/>
              <a:gd name="T83" fmla="*/ 46 h 94"/>
              <a:gd name="T84" fmla="*/ 43 w 97"/>
              <a:gd name="T85" fmla="*/ 48 h 94"/>
              <a:gd name="T86" fmla="*/ 43 w 97"/>
              <a:gd name="T87" fmla="*/ 59 h 94"/>
              <a:gd name="T88" fmla="*/ 45 w 97"/>
              <a:gd name="T89" fmla="*/ 61 h 94"/>
              <a:gd name="T90" fmla="*/ 51 w 97"/>
              <a:gd name="T91" fmla="*/ 61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97" h="94">
                <a:moveTo>
                  <a:pt x="29" y="6"/>
                </a:moveTo>
                <a:cubicBezTo>
                  <a:pt x="68" y="6"/>
                  <a:pt x="68" y="6"/>
                  <a:pt x="68" y="6"/>
                </a:cubicBezTo>
                <a:cubicBezTo>
                  <a:pt x="68" y="17"/>
                  <a:pt x="68" y="17"/>
                  <a:pt x="68" y="17"/>
                </a:cubicBezTo>
                <a:cubicBezTo>
                  <a:pt x="74" y="17"/>
                  <a:pt x="74" y="17"/>
                  <a:pt x="74" y="17"/>
                </a:cubicBezTo>
                <a:cubicBezTo>
                  <a:pt x="74" y="6"/>
                  <a:pt x="74" y="6"/>
                  <a:pt x="74" y="6"/>
                </a:cubicBezTo>
                <a:cubicBezTo>
                  <a:pt x="74" y="3"/>
                  <a:pt x="71" y="0"/>
                  <a:pt x="68" y="0"/>
                </a:cubicBezTo>
                <a:cubicBezTo>
                  <a:pt x="29" y="0"/>
                  <a:pt x="29" y="0"/>
                  <a:pt x="29" y="0"/>
                </a:cubicBezTo>
                <a:cubicBezTo>
                  <a:pt x="25" y="0"/>
                  <a:pt x="23" y="3"/>
                  <a:pt x="23" y="6"/>
                </a:cubicBezTo>
                <a:cubicBezTo>
                  <a:pt x="23" y="17"/>
                  <a:pt x="23" y="17"/>
                  <a:pt x="23" y="17"/>
                </a:cubicBezTo>
                <a:cubicBezTo>
                  <a:pt x="29" y="17"/>
                  <a:pt x="29" y="17"/>
                  <a:pt x="29" y="17"/>
                </a:cubicBezTo>
                <a:lnTo>
                  <a:pt x="29" y="6"/>
                </a:lnTo>
                <a:close/>
                <a:moveTo>
                  <a:pt x="57" y="59"/>
                </a:moveTo>
                <a:cubicBezTo>
                  <a:pt x="57" y="62"/>
                  <a:pt x="55" y="65"/>
                  <a:pt x="51" y="65"/>
                </a:cubicBezTo>
                <a:cubicBezTo>
                  <a:pt x="45" y="65"/>
                  <a:pt x="45" y="65"/>
                  <a:pt x="45" y="65"/>
                </a:cubicBezTo>
                <a:cubicBezTo>
                  <a:pt x="42" y="65"/>
                  <a:pt x="39" y="62"/>
                  <a:pt x="39" y="59"/>
                </a:cubicBezTo>
                <a:cubicBezTo>
                  <a:pt x="39" y="57"/>
                  <a:pt x="39" y="57"/>
                  <a:pt x="39" y="57"/>
                </a:cubicBezTo>
                <a:cubicBezTo>
                  <a:pt x="23" y="56"/>
                  <a:pt x="9" y="50"/>
                  <a:pt x="0" y="44"/>
                </a:cubicBezTo>
                <a:cubicBezTo>
                  <a:pt x="0" y="91"/>
                  <a:pt x="0" y="91"/>
                  <a:pt x="0" y="91"/>
                </a:cubicBezTo>
                <a:cubicBezTo>
                  <a:pt x="0" y="93"/>
                  <a:pt x="1" y="94"/>
                  <a:pt x="3" y="94"/>
                </a:cubicBezTo>
                <a:cubicBezTo>
                  <a:pt x="94" y="94"/>
                  <a:pt x="94" y="94"/>
                  <a:pt x="94" y="94"/>
                </a:cubicBezTo>
                <a:cubicBezTo>
                  <a:pt x="95" y="94"/>
                  <a:pt x="97" y="93"/>
                  <a:pt x="97" y="91"/>
                </a:cubicBezTo>
                <a:cubicBezTo>
                  <a:pt x="97" y="44"/>
                  <a:pt x="97" y="44"/>
                  <a:pt x="97" y="44"/>
                </a:cubicBezTo>
                <a:cubicBezTo>
                  <a:pt x="87" y="50"/>
                  <a:pt x="74" y="56"/>
                  <a:pt x="57" y="57"/>
                </a:cubicBezTo>
                <a:lnTo>
                  <a:pt x="57" y="59"/>
                </a:lnTo>
                <a:close/>
                <a:moveTo>
                  <a:pt x="94" y="19"/>
                </a:moveTo>
                <a:cubicBezTo>
                  <a:pt x="3" y="19"/>
                  <a:pt x="3" y="19"/>
                  <a:pt x="3" y="19"/>
                </a:cubicBezTo>
                <a:cubicBezTo>
                  <a:pt x="1" y="19"/>
                  <a:pt x="0" y="20"/>
                  <a:pt x="0" y="22"/>
                </a:cubicBezTo>
                <a:cubicBezTo>
                  <a:pt x="0" y="39"/>
                  <a:pt x="0" y="39"/>
                  <a:pt x="0" y="39"/>
                </a:cubicBezTo>
                <a:cubicBezTo>
                  <a:pt x="8" y="45"/>
                  <a:pt x="22" y="52"/>
                  <a:pt x="39" y="53"/>
                </a:cubicBezTo>
                <a:cubicBezTo>
                  <a:pt x="39" y="48"/>
                  <a:pt x="39" y="48"/>
                  <a:pt x="39" y="48"/>
                </a:cubicBezTo>
                <a:cubicBezTo>
                  <a:pt x="39" y="45"/>
                  <a:pt x="42" y="42"/>
                  <a:pt x="45" y="42"/>
                </a:cubicBezTo>
                <a:cubicBezTo>
                  <a:pt x="51" y="42"/>
                  <a:pt x="51" y="42"/>
                  <a:pt x="51" y="42"/>
                </a:cubicBezTo>
                <a:cubicBezTo>
                  <a:pt x="55" y="42"/>
                  <a:pt x="57" y="45"/>
                  <a:pt x="57" y="48"/>
                </a:cubicBezTo>
                <a:cubicBezTo>
                  <a:pt x="57" y="53"/>
                  <a:pt x="57" y="53"/>
                  <a:pt x="57" y="53"/>
                </a:cubicBezTo>
                <a:cubicBezTo>
                  <a:pt x="74" y="52"/>
                  <a:pt x="88" y="45"/>
                  <a:pt x="97" y="39"/>
                </a:cubicBezTo>
                <a:cubicBezTo>
                  <a:pt x="97" y="22"/>
                  <a:pt x="97" y="22"/>
                  <a:pt x="97" y="22"/>
                </a:cubicBezTo>
                <a:cubicBezTo>
                  <a:pt x="97" y="20"/>
                  <a:pt x="95" y="19"/>
                  <a:pt x="94" y="19"/>
                </a:cubicBezTo>
                <a:close/>
                <a:moveTo>
                  <a:pt x="51" y="61"/>
                </a:moveTo>
                <a:cubicBezTo>
                  <a:pt x="52" y="61"/>
                  <a:pt x="53" y="60"/>
                  <a:pt x="53" y="59"/>
                </a:cubicBezTo>
                <a:cubicBezTo>
                  <a:pt x="53" y="48"/>
                  <a:pt x="53" y="48"/>
                  <a:pt x="53" y="48"/>
                </a:cubicBezTo>
                <a:cubicBezTo>
                  <a:pt x="53" y="47"/>
                  <a:pt x="52" y="46"/>
                  <a:pt x="51" y="46"/>
                </a:cubicBezTo>
                <a:cubicBezTo>
                  <a:pt x="45" y="46"/>
                  <a:pt x="45" y="46"/>
                  <a:pt x="45" y="46"/>
                </a:cubicBezTo>
                <a:cubicBezTo>
                  <a:pt x="44" y="46"/>
                  <a:pt x="43" y="47"/>
                  <a:pt x="43" y="48"/>
                </a:cubicBezTo>
                <a:cubicBezTo>
                  <a:pt x="43" y="59"/>
                  <a:pt x="43" y="59"/>
                  <a:pt x="43" y="59"/>
                </a:cubicBezTo>
                <a:cubicBezTo>
                  <a:pt x="43" y="60"/>
                  <a:pt x="44" y="61"/>
                  <a:pt x="45" y="61"/>
                </a:cubicBezTo>
                <a:lnTo>
                  <a:pt x="51" y="61"/>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1800"/>
          </a:p>
        </p:txBody>
      </p:sp>
      <p:grpSp>
        <p:nvGrpSpPr>
          <p:cNvPr id="213" name="Group 212"/>
          <p:cNvGrpSpPr/>
          <p:nvPr userDrawn="1"/>
        </p:nvGrpSpPr>
        <p:grpSpPr>
          <a:xfrm>
            <a:off x="11309351" y="1017589"/>
            <a:ext cx="694267" cy="498475"/>
            <a:chOff x="8482013" y="1017588"/>
            <a:chExt cx="520700" cy="498475"/>
          </a:xfrm>
        </p:grpSpPr>
        <p:sp>
          <p:nvSpPr>
            <p:cNvPr id="214" name="Oval 181"/>
            <p:cNvSpPr>
              <a:spLocks noChangeArrowheads="1"/>
            </p:cNvSpPr>
            <p:nvPr userDrawn="1"/>
          </p:nvSpPr>
          <p:spPr bwMode="auto">
            <a:xfrm>
              <a:off x="8870950" y="1106488"/>
              <a:ext cx="66675" cy="65088"/>
            </a:xfrm>
            <a:prstGeom prst="ellipse">
              <a:avLst/>
            </a:pr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1800"/>
            </a:p>
          </p:txBody>
        </p:sp>
        <p:sp>
          <p:nvSpPr>
            <p:cNvPr id="215" name="Freeform 182"/>
            <p:cNvSpPr>
              <a:spLocks/>
            </p:cNvSpPr>
            <p:nvPr userDrawn="1"/>
          </p:nvSpPr>
          <p:spPr bwMode="auto">
            <a:xfrm>
              <a:off x="8482013" y="1071563"/>
              <a:ext cx="520700" cy="444500"/>
            </a:xfrm>
            <a:custGeom>
              <a:avLst/>
              <a:gdLst>
                <a:gd name="T0" fmla="*/ 126 w 135"/>
                <a:gd name="T1" fmla="*/ 36 h 115"/>
                <a:gd name="T2" fmla="*/ 109 w 135"/>
                <a:gd name="T3" fmla="*/ 28 h 115"/>
                <a:gd name="T4" fmla="*/ 100 w 135"/>
                <a:gd name="T5" fmla="*/ 29 h 115"/>
                <a:gd name="T6" fmla="*/ 93 w 135"/>
                <a:gd name="T7" fmla="*/ 6 h 115"/>
                <a:gd name="T8" fmla="*/ 86 w 135"/>
                <a:gd name="T9" fmla="*/ 5 h 115"/>
                <a:gd name="T10" fmla="*/ 79 w 135"/>
                <a:gd name="T11" fmla="*/ 29 h 115"/>
                <a:gd name="T12" fmla="*/ 78 w 135"/>
                <a:gd name="T13" fmla="*/ 29 h 115"/>
                <a:gd name="T14" fmla="*/ 58 w 135"/>
                <a:gd name="T15" fmla="*/ 29 h 115"/>
                <a:gd name="T16" fmla="*/ 56 w 135"/>
                <a:gd name="T17" fmla="*/ 29 h 115"/>
                <a:gd name="T18" fmla="*/ 54 w 135"/>
                <a:gd name="T19" fmla="*/ 5 h 115"/>
                <a:gd name="T20" fmla="*/ 41 w 135"/>
                <a:gd name="T21" fmla="*/ 5 h 115"/>
                <a:gd name="T22" fmla="*/ 37 w 135"/>
                <a:gd name="T23" fmla="*/ 29 h 115"/>
                <a:gd name="T24" fmla="*/ 35 w 135"/>
                <a:gd name="T25" fmla="*/ 29 h 115"/>
                <a:gd name="T26" fmla="*/ 6 w 135"/>
                <a:gd name="T27" fmla="*/ 40 h 115"/>
                <a:gd name="T28" fmla="*/ 8 w 135"/>
                <a:gd name="T29" fmla="*/ 66 h 115"/>
                <a:gd name="T30" fmla="*/ 15 w 135"/>
                <a:gd name="T31" fmla="*/ 42 h 115"/>
                <a:gd name="T32" fmla="*/ 25 w 135"/>
                <a:gd name="T33" fmla="*/ 108 h 115"/>
                <a:gd name="T34" fmla="*/ 27 w 135"/>
                <a:gd name="T35" fmla="*/ 69 h 115"/>
                <a:gd name="T36" fmla="*/ 36 w 135"/>
                <a:gd name="T37" fmla="*/ 108 h 115"/>
                <a:gd name="T38" fmla="*/ 37 w 135"/>
                <a:gd name="T39" fmla="*/ 42 h 115"/>
                <a:gd name="T40" fmla="*/ 45 w 135"/>
                <a:gd name="T41" fmla="*/ 31 h 115"/>
                <a:gd name="T42" fmla="*/ 47 w 135"/>
                <a:gd name="T43" fmla="*/ 31 h 115"/>
                <a:gd name="T44" fmla="*/ 56 w 135"/>
                <a:gd name="T45" fmla="*/ 42 h 115"/>
                <a:gd name="T46" fmla="*/ 56 w 135"/>
                <a:gd name="T47" fmla="*/ 108 h 115"/>
                <a:gd name="T48" fmla="*/ 66 w 135"/>
                <a:gd name="T49" fmla="*/ 69 h 115"/>
                <a:gd name="T50" fmla="*/ 68 w 135"/>
                <a:gd name="T51" fmla="*/ 108 h 115"/>
                <a:gd name="T52" fmla="*/ 77 w 135"/>
                <a:gd name="T53" fmla="*/ 42 h 115"/>
                <a:gd name="T54" fmla="*/ 86 w 135"/>
                <a:gd name="T55" fmla="*/ 31 h 115"/>
                <a:gd name="T56" fmla="*/ 93 w 135"/>
                <a:gd name="T57" fmla="*/ 33 h 115"/>
                <a:gd name="T58" fmla="*/ 100 w 135"/>
                <a:gd name="T59" fmla="*/ 40 h 115"/>
                <a:gd name="T60" fmla="*/ 90 w 135"/>
                <a:gd name="T61" fmla="*/ 79 h 115"/>
                <a:gd name="T62" fmla="*/ 100 w 135"/>
                <a:gd name="T63" fmla="*/ 109 h 115"/>
                <a:gd name="T64" fmla="*/ 108 w 135"/>
                <a:gd name="T65" fmla="*/ 79 h 115"/>
                <a:gd name="T66" fmla="*/ 111 w 135"/>
                <a:gd name="T67" fmla="*/ 109 h 115"/>
                <a:gd name="T68" fmla="*/ 119 w 135"/>
                <a:gd name="T69" fmla="*/ 79 h 115"/>
                <a:gd name="T70" fmla="*/ 118 w 135"/>
                <a:gd name="T71" fmla="*/ 40 h 115"/>
                <a:gd name="T72" fmla="*/ 126 w 135"/>
                <a:gd name="T73" fmla="*/ 63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5" h="115">
                  <a:moveTo>
                    <a:pt x="133" y="60"/>
                  </a:moveTo>
                  <a:cubicBezTo>
                    <a:pt x="126" y="36"/>
                    <a:pt x="126" y="36"/>
                    <a:pt x="126" y="36"/>
                  </a:cubicBezTo>
                  <a:cubicBezTo>
                    <a:pt x="125" y="33"/>
                    <a:pt x="121" y="28"/>
                    <a:pt x="115" y="28"/>
                  </a:cubicBezTo>
                  <a:cubicBezTo>
                    <a:pt x="109" y="28"/>
                    <a:pt x="109" y="28"/>
                    <a:pt x="109" y="28"/>
                  </a:cubicBezTo>
                  <a:cubicBezTo>
                    <a:pt x="104" y="28"/>
                    <a:pt x="104" y="28"/>
                    <a:pt x="104" y="28"/>
                  </a:cubicBezTo>
                  <a:cubicBezTo>
                    <a:pt x="102" y="28"/>
                    <a:pt x="101" y="28"/>
                    <a:pt x="100" y="29"/>
                  </a:cubicBezTo>
                  <a:cubicBezTo>
                    <a:pt x="99" y="29"/>
                    <a:pt x="99" y="29"/>
                    <a:pt x="99" y="29"/>
                  </a:cubicBezTo>
                  <a:cubicBezTo>
                    <a:pt x="93" y="6"/>
                    <a:pt x="93" y="6"/>
                    <a:pt x="93" y="6"/>
                  </a:cubicBezTo>
                  <a:cubicBezTo>
                    <a:pt x="91" y="3"/>
                    <a:pt x="88" y="3"/>
                    <a:pt x="86" y="5"/>
                  </a:cubicBezTo>
                  <a:cubicBezTo>
                    <a:pt x="86" y="5"/>
                    <a:pt x="86" y="5"/>
                    <a:pt x="86" y="5"/>
                  </a:cubicBezTo>
                  <a:cubicBezTo>
                    <a:pt x="86" y="0"/>
                    <a:pt x="79" y="0"/>
                    <a:pt x="79" y="5"/>
                  </a:cubicBezTo>
                  <a:cubicBezTo>
                    <a:pt x="79" y="29"/>
                    <a:pt x="79" y="29"/>
                    <a:pt x="79" y="29"/>
                  </a:cubicBezTo>
                  <a:cubicBezTo>
                    <a:pt x="78" y="29"/>
                    <a:pt x="78" y="29"/>
                    <a:pt x="78" y="29"/>
                  </a:cubicBezTo>
                  <a:cubicBezTo>
                    <a:pt x="78" y="29"/>
                    <a:pt x="78" y="29"/>
                    <a:pt x="78" y="29"/>
                  </a:cubicBezTo>
                  <a:cubicBezTo>
                    <a:pt x="77" y="29"/>
                    <a:pt x="76" y="29"/>
                    <a:pt x="76" y="29"/>
                  </a:cubicBezTo>
                  <a:cubicBezTo>
                    <a:pt x="58" y="29"/>
                    <a:pt x="58" y="29"/>
                    <a:pt x="58" y="29"/>
                  </a:cubicBezTo>
                  <a:cubicBezTo>
                    <a:pt x="57" y="29"/>
                    <a:pt x="56" y="29"/>
                    <a:pt x="56" y="29"/>
                  </a:cubicBezTo>
                  <a:cubicBezTo>
                    <a:pt x="56" y="29"/>
                    <a:pt x="56" y="29"/>
                    <a:pt x="56" y="29"/>
                  </a:cubicBezTo>
                  <a:cubicBezTo>
                    <a:pt x="54" y="29"/>
                    <a:pt x="54" y="29"/>
                    <a:pt x="54" y="29"/>
                  </a:cubicBezTo>
                  <a:cubicBezTo>
                    <a:pt x="54" y="5"/>
                    <a:pt x="54" y="5"/>
                    <a:pt x="54" y="5"/>
                  </a:cubicBezTo>
                  <a:cubicBezTo>
                    <a:pt x="54" y="1"/>
                    <a:pt x="49" y="0"/>
                    <a:pt x="47" y="3"/>
                  </a:cubicBezTo>
                  <a:cubicBezTo>
                    <a:pt x="46" y="0"/>
                    <a:pt x="41" y="1"/>
                    <a:pt x="41" y="5"/>
                  </a:cubicBezTo>
                  <a:cubicBezTo>
                    <a:pt x="38" y="29"/>
                    <a:pt x="38" y="29"/>
                    <a:pt x="38" y="29"/>
                  </a:cubicBezTo>
                  <a:cubicBezTo>
                    <a:pt x="37" y="29"/>
                    <a:pt x="37" y="29"/>
                    <a:pt x="37" y="29"/>
                  </a:cubicBezTo>
                  <a:cubicBezTo>
                    <a:pt x="37" y="29"/>
                    <a:pt x="37" y="29"/>
                    <a:pt x="37" y="29"/>
                  </a:cubicBezTo>
                  <a:cubicBezTo>
                    <a:pt x="36" y="29"/>
                    <a:pt x="36" y="29"/>
                    <a:pt x="35" y="29"/>
                  </a:cubicBezTo>
                  <a:cubicBezTo>
                    <a:pt x="17" y="29"/>
                    <a:pt x="17" y="29"/>
                    <a:pt x="17" y="29"/>
                  </a:cubicBezTo>
                  <a:cubicBezTo>
                    <a:pt x="13" y="29"/>
                    <a:pt x="7" y="33"/>
                    <a:pt x="6" y="40"/>
                  </a:cubicBezTo>
                  <a:cubicBezTo>
                    <a:pt x="1" y="66"/>
                    <a:pt x="1" y="66"/>
                    <a:pt x="1" y="66"/>
                  </a:cubicBezTo>
                  <a:cubicBezTo>
                    <a:pt x="0" y="70"/>
                    <a:pt x="8" y="71"/>
                    <a:pt x="8" y="66"/>
                  </a:cubicBezTo>
                  <a:cubicBezTo>
                    <a:pt x="13" y="42"/>
                    <a:pt x="13" y="42"/>
                    <a:pt x="13" y="42"/>
                  </a:cubicBezTo>
                  <a:cubicBezTo>
                    <a:pt x="15" y="42"/>
                    <a:pt x="15" y="42"/>
                    <a:pt x="15" y="42"/>
                  </a:cubicBezTo>
                  <a:cubicBezTo>
                    <a:pt x="15" y="108"/>
                    <a:pt x="15" y="108"/>
                    <a:pt x="15" y="108"/>
                  </a:cubicBezTo>
                  <a:cubicBezTo>
                    <a:pt x="15" y="115"/>
                    <a:pt x="25" y="115"/>
                    <a:pt x="25" y="108"/>
                  </a:cubicBezTo>
                  <a:cubicBezTo>
                    <a:pt x="25" y="69"/>
                    <a:pt x="25" y="69"/>
                    <a:pt x="25" y="69"/>
                  </a:cubicBezTo>
                  <a:cubicBezTo>
                    <a:pt x="27" y="69"/>
                    <a:pt x="27" y="69"/>
                    <a:pt x="27" y="69"/>
                  </a:cubicBezTo>
                  <a:cubicBezTo>
                    <a:pt x="27" y="108"/>
                    <a:pt x="27" y="108"/>
                    <a:pt x="27" y="108"/>
                  </a:cubicBezTo>
                  <a:cubicBezTo>
                    <a:pt x="27" y="115"/>
                    <a:pt x="36" y="115"/>
                    <a:pt x="36" y="108"/>
                  </a:cubicBezTo>
                  <a:cubicBezTo>
                    <a:pt x="36" y="42"/>
                    <a:pt x="36" y="42"/>
                    <a:pt x="36" y="42"/>
                  </a:cubicBezTo>
                  <a:cubicBezTo>
                    <a:pt x="37" y="42"/>
                    <a:pt x="37" y="42"/>
                    <a:pt x="37" y="42"/>
                  </a:cubicBezTo>
                  <a:cubicBezTo>
                    <a:pt x="37" y="42"/>
                    <a:pt x="37" y="42"/>
                    <a:pt x="37" y="42"/>
                  </a:cubicBezTo>
                  <a:cubicBezTo>
                    <a:pt x="42" y="41"/>
                    <a:pt x="45" y="36"/>
                    <a:pt x="45" y="31"/>
                  </a:cubicBezTo>
                  <a:cubicBezTo>
                    <a:pt x="47" y="13"/>
                    <a:pt x="47" y="13"/>
                    <a:pt x="47" y="13"/>
                  </a:cubicBezTo>
                  <a:cubicBezTo>
                    <a:pt x="47" y="31"/>
                    <a:pt x="47" y="31"/>
                    <a:pt x="47" y="31"/>
                  </a:cubicBezTo>
                  <a:cubicBezTo>
                    <a:pt x="47" y="36"/>
                    <a:pt x="50" y="41"/>
                    <a:pt x="56" y="42"/>
                  </a:cubicBezTo>
                  <a:cubicBezTo>
                    <a:pt x="56" y="42"/>
                    <a:pt x="56" y="42"/>
                    <a:pt x="56" y="42"/>
                  </a:cubicBezTo>
                  <a:cubicBezTo>
                    <a:pt x="56" y="42"/>
                    <a:pt x="56" y="42"/>
                    <a:pt x="56" y="42"/>
                  </a:cubicBezTo>
                  <a:cubicBezTo>
                    <a:pt x="56" y="108"/>
                    <a:pt x="56" y="108"/>
                    <a:pt x="56" y="108"/>
                  </a:cubicBezTo>
                  <a:cubicBezTo>
                    <a:pt x="56" y="115"/>
                    <a:pt x="66" y="115"/>
                    <a:pt x="66" y="108"/>
                  </a:cubicBezTo>
                  <a:cubicBezTo>
                    <a:pt x="66" y="69"/>
                    <a:pt x="66" y="69"/>
                    <a:pt x="66" y="69"/>
                  </a:cubicBezTo>
                  <a:cubicBezTo>
                    <a:pt x="68" y="69"/>
                    <a:pt x="68" y="69"/>
                    <a:pt x="68" y="69"/>
                  </a:cubicBezTo>
                  <a:cubicBezTo>
                    <a:pt x="68" y="108"/>
                    <a:pt x="68" y="108"/>
                    <a:pt x="68" y="108"/>
                  </a:cubicBezTo>
                  <a:cubicBezTo>
                    <a:pt x="68" y="115"/>
                    <a:pt x="77" y="115"/>
                    <a:pt x="77" y="108"/>
                  </a:cubicBezTo>
                  <a:cubicBezTo>
                    <a:pt x="77" y="42"/>
                    <a:pt x="77" y="42"/>
                    <a:pt x="77" y="42"/>
                  </a:cubicBezTo>
                  <a:cubicBezTo>
                    <a:pt x="78" y="42"/>
                    <a:pt x="78" y="42"/>
                    <a:pt x="78" y="42"/>
                  </a:cubicBezTo>
                  <a:cubicBezTo>
                    <a:pt x="83" y="41"/>
                    <a:pt x="86" y="36"/>
                    <a:pt x="86" y="31"/>
                  </a:cubicBezTo>
                  <a:cubicBezTo>
                    <a:pt x="86" y="10"/>
                    <a:pt x="86" y="10"/>
                    <a:pt x="86" y="10"/>
                  </a:cubicBezTo>
                  <a:cubicBezTo>
                    <a:pt x="93" y="33"/>
                    <a:pt x="93" y="33"/>
                    <a:pt x="93" y="33"/>
                  </a:cubicBezTo>
                  <a:cubicBezTo>
                    <a:pt x="94" y="35"/>
                    <a:pt x="96" y="39"/>
                    <a:pt x="100" y="40"/>
                  </a:cubicBezTo>
                  <a:cubicBezTo>
                    <a:pt x="100" y="40"/>
                    <a:pt x="100" y="40"/>
                    <a:pt x="100" y="40"/>
                  </a:cubicBezTo>
                  <a:cubicBezTo>
                    <a:pt x="101" y="40"/>
                    <a:pt x="101" y="40"/>
                    <a:pt x="101" y="40"/>
                  </a:cubicBezTo>
                  <a:cubicBezTo>
                    <a:pt x="90" y="79"/>
                    <a:pt x="90" y="79"/>
                    <a:pt x="90" y="79"/>
                  </a:cubicBezTo>
                  <a:cubicBezTo>
                    <a:pt x="100" y="79"/>
                    <a:pt x="100" y="79"/>
                    <a:pt x="100" y="79"/>
                  </a:cubicBezTo>
                  <a:cubicBezTo>
                    <a:pt x="100" y="109"/>
                    <a:pt x="100" y="109"/>
                    <a:pt x="100" y="109"/>
                  </a:cubicBezTo>
                  <a:cubicBezTo>
                    <a:pt x="100" y="114"/>
                    <a:pt x="108" y="114"/>
                    <a:pt x="108" y="109"/>
                  </a:cubicBezTo>
                  <a:cubicBezTo>
                    <a:pt x="108" y="79"/>
                    <a:pt x="108" y="79"/>
                    <a:pt x="108" y="79"/>
                  </a:cubicBezTo>
                  <a:cubicBezTo>
                    <a:pt x="111" y="79"/>
                    <a:pt x="111" y="79"/>
                    <a:pt x="111" y="79"/>
                  </a:cubicBezTo>
                  <a:cubicBezTo>
                    <a:pt x="111" y="109"/>
                    <a:pt x="111" y="109"/>
                    <a:pt x="111" y="109"/>
                  </a:cubicBezTo>
                  <a:cubicBezTo>
                    <a:pt x="111" y="114"/>
                    <a:pt x="119" y="114"/>
                    <a:pt x="119" y="109"/>
                  </a:cubicBezTo>
                  <a:cubicBezTo>
                    <a:pt x="119" y="79"/>
                    <a:pt x="119" y="79"/>
                    <a:pt x="119" y="79"/>
                  </a:cubicBezTo>
                  <a:cubicBezTo>
                    <a:pt x="129" y="79"/>
                    <a:pt x="129" y="79"/>
                    <a:pt x="129" y="79"/>
                  </a:cubicBezTo>
                  <a:cubicBezTo>
                    <a:pt x="118" y="40"/>
                    <a:pt x="118" y="40"/>
                    <a:pt x="118" y="40"/>
                  </a:cubicBezTo>
                  <a:cubicBezTo>
                    <a:pt x="120" y="40"/>
                    <a:pt x="120" y="40"/>
                    <a:pt x="120" y="40"/>
                  </a:cubicBezTo>
                  <a:cubicBezTo>
                    <a:pt x="126" y="63"/>
                    <a:pt x="126" y="63"/>
                    <a:pt x="126" y="63"/>
                  </a:cubicBezTo>
                  <a:cubicBezTo>
                    <a:pt x="128" y="68"/>
                    <a:pt x="135" y="65"/>
                    <a:pt x="133" y="60"/>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1800"/>
            </a:p>
          </p:txBody>
        </p:sp>
        <p:sp>
          <p:nvSpPr>
            <p:cNvPr id="216" name="Oval 183"/>
            <p:cNvSpPr>
              <a:spLocks noChangeArrowheads="1"/>
            </p:cNvSpPr>
            <p:nvPr userDrawn="1"/>
          </p:nvSpPr>
          <p:spPr bwMode="auto">
            <a:xfrm>
              <a:off x="8705850" y="1109663"/>
              <a:ext cx="65088" cy="61913"/>
            </a:xfrm>
            <a:prstGeom prst="ellipse">
              <a:avLst/>
            </a:pr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1800"/>
            </a:p>
          </p:txBody>
        </p:sp>
        <p:sp>
          <p:nvSpPr>
            <p:cNvPr id="217" name="Oval 184"/>
            <p:cNvSpPr>
              <a:spLocks noChangeArrowheads="1"/>
            </p:cNvSpPr>
            <p:nvPr userDrawn="1"/>
          </p:nvSpPr>
          <p:spPr bwMode="auto">
            <a:xfrm>
              <a:off x="8547100" y="1106488"/>
              <a:ext cx="65088" cy="65088"/>
            </a:xfrm>
            <a:prstGeom prst="ellipse">
              <a:avLst/>
            </a:pr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1800"/>
            </a:p>
          </p:txBody>
        </p:sp>
        <p:sp>
          <p:nvSpPr>
            <p:cNvPr id="218" name="Rectangle 185"/>
            <p:cNvSpPr>
              <a:spLocks noChangeArrowheads="1"/>
            </p:cNvSpPr>
            <p:nvPr userDrawn="1"/>
          </p:nvSpPr>
          <p:spPr bwMode="auto">
            <a:xfrm>
              <a:off x="8662988" y="1017588"/>
              <a:ext cx="7938" cy="26988"/>
            </a:xfrm>
            <a:prstGeom prst="rect">
              <a:avLst/>
            </a:prstGeom>
            <a:solidFill>
              <a:srgbClr val="004D7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CA" sz="1800"/>
            </a:p>
          </p:txBody>
        </p:sp>
        <p:sp>
          <p:nvSpPr>
            <p:cNvPr id="219" name="Rectangle 186"/>
            <p:cNvSpPr>
              <a:spLocks noChangeArrowheads="1"/>
            </p:cNvSpPr>
            <p:nvPr userDrawn="1"/>
          </p:nvSpPr>
          <p:spPr bwMode="auto">
            <a:xfrm>
              <a:off x="8674100" y="1052513"/>
              <a:ext cx="26988" cy="11113"/>
            </a:xfrm>
            <a:prstGeom prst="rect">
              <a:avLst/>
            </a:prstGeom>
            <a:solidFill>
              <a:srgbClr val="004D7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CA" sz="1800"/>
            </a:p>
          </p:txBody>
        </p:sp>
        <p:sp>
          <p:nvSpPr>
            <p:cNvPr id="220" name="Rectangle 187"/>
            <p:cNvSpPr>
              <a:spLocks noChangeArrowheads="1"/>
            </p:cNvSpPr>
            <p:nvPr userDrawn="1"/>
          </p:nvSpPr>
          <p:spPr bwMode="auto">
            <a:xfrm>
              <a:off x="8628063" y="1052513"/>
              <a:ext cx="26988" cy="11113"/>
            </a:xfrm>
            <a:prstGeom prst="rect">
              <a:avLst/>
            </a:prstGeom>
            <a:solidFill>
              <a:srgbClr val="004D7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CA" sz="1800"/>
            </a:p>
          </p:txBody>
        </p:sp>
        <p:sp>
          <p:nvSpPr>
            <p:cNvPr id="221" name="Rectangle 188"/>
            <p:cNvSpPr>
              <a:spLocks noChangeArrowheads="1"/>
            </p:cNvSpPr>
            <p:nvPr userDrawn="1"/>
          </p:nvSpPr>
          <p:spPr bwMode="auto">
            <a:xfrm>
              <a:off x="8809038" y="1017588"/>
              <a:ext cx="12700" cy="26988"/>
            </a:xfrm>
            <a:prstGeom prst="rect">
              <a:avLst/>
            </a:prstGeom>
            <a:solidFill>
              <a:srgbClr val="004D7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CA" sz="1800"/>
            </a:p>
          </p:txBody>
        </p:sp>
        <p:sp>
          <p:nvSpPr>
            <p:cNvPr id="222" name="Rectangle 189"/>
            <p:cNvSpPr>
              <a:spLocks noChangeArrowheads="1"/>
            </p:cNvSpPr>
            <p:nvPr userDrawn="1"/>
          </p:nvSpPr>
          <p:spPr bwMode="auto">
            <a:xfrm>
              <a:off x="8824913" y="1052513"/>
              <a:ext cx="26988" cy="11113"/>
            </a:xfrm>
            <a:prstGeom prst="rect">
              <a:avLst/>
            </a:prstGeom>
            <a:solidFill>
              <a:srgbClr val="004D7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CA" sz="1800"/>
            </a:p>
          </p:txBody>
        </p:sp>
        <p:sp>
          <p:nvSpPr>
            <p:cNvPr id="223" name="Rectangle 190"/>
            <p:cNvSpPr>
              <a:spLocks noChangeArrowheads="1"/>
            </p:cNvSpPr>
            <p:nvPr userDrawn="1"/>
          </p:nvSpPr>
          <p:spPr bwMode="auto">
            <a:xfrm>
              <a:off x="8778875" y="1052513"/>
              <a:ext cx="26988" cy="11113"/>
            </a:xfrm>
            <a:prstGeom prst="rect">
              <a:avLst/>
            </a:prstGeom>
            <a:solidFill>
              <a:srgbClr val="004D7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CA" sz="1800"/>
            </a:p>
          </p:txBody>
        </p:sp>
      </p:grpSp>
      <p:sp>
        <p:nvSpPr>
          <p:cNvPr id="224" name="Freeform 191"/>
          <p:cNvSpPr>
            <a:spLocks/>
          </p:cNvSpPr>
          <p:nvPr userDrawn="1"/>
        </p:nvSpPr>
        <p:spPr bwMode="auto">
          <a:xfrm>
            <a:off x="4686301" y="3575051"/>
            <a:ext cx="556684" cy="334963"/>
          </a:xfrm>
          <a:custGeom>
            <a:avLst/>
            <a:gdLst>
              <a:gd name="T0" fmla="*/ 33 w 108"/>
              <a:gd name="T1" fmla="*/ 87 h 87"/>
              <a:gd name="T2" fmla="*/ 52 w 108"/>
              <a:gd name="T3" fmla="*/ 86 h 87"/>
              <a:gd name="T4" fmla="*/ 74 w 108"/>
              <a:gd name="T5" fmla="*/ 68 h 87"/>
              <a:gd name="T6" fmla="*/ 83 w 108"/>
              <a:gd name="T7" fmla="*/ 46 h 87"/>
              <a:gd name="T8" fmla="*/ 91 w 108"/>
              <a:gd name="T9" fmla="*/ 39 h 87"/>
              <a:gd name="T10" fmla="*/ 95 w 108"/>
              <a:gd name="T11" fmla="*/ 49 h 87"/>
              <a:gd name="T12" fmla="*/ 96 w 108"/>
              <a:gd name="T13" fmla="*/ 84 h 87"/>
              <a:gd name="T14" fmla="*/ 99 w 108"/>
              <a:gd name="T15" fmla="*/ 86 h 87"/>
              <a:gd name="T16" fmla="*/ 102 w 108"/>
              <a:gd name="T17" fmla="*/ 83 h 87"/>
              <a:gd name="T18" fmla="*/ 108 w 108"/>
              <a:gd name="T19" fmla="*/ 25 h 87"/>
              <a:gd name="T20" fmla="*/ 106 w 108"/>
              <a:gd name="T21" fmla="*/ 12 h 87"/>
              <a:gd name="T22" fmla="*/ 91 w 108"/>
              <a:gd name="T23" fmla="*/ 1 h 87"/>
              <a:gd name="T24" fmla="*/ 79 w 108"/>
              <a:gd name="T25" fmla="*/ 8 h 87"/>
              <a:gd name="T26" fmla="*/ 60 w 108"/>
              <a:gd name="T27" fmla="*/ 46 h 87"/>
              <a:gd name="T28" fmla="*/ 32 w 108"/>
              <a:gd name="T29" fmla="*/ 66 h 87"/>
              <a:gd name="T30" fmla="*/ 2 w 108"/>
              <a:gd name="T31" fmla="*/ 78 h 87"/>
              <a:gd name="T32" fmla="*/ 0 w 108"/>
              <a:gd name="T33" fmla="*/ 82 h 87"/>
              <a:gd name="T34" fmla="*/ 4 w 108"/>
              <a:gd name="T35" fmla="*/ 86 h 87"/>
              <a:gd name="T36" fmla="*/ 33 w 108"/>
              <a:gd name="T37" fmla="*/ 87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08" h="87">
                <a:moveTo>
                  <a:pt x="33" y="87"/>
                </a:moveTo>
                <a:cubicBezTo>
                  <a:pt x="39" y="87"/>
                  <a:pt x="46" y="87"/>
                  <a:pt x="52" y="86"/>
                </a:cubicBezTo>
                <a:cubicBezTo>
                  <a:pt x="64" y="86"/>
                  <a:pt x="71" y="79"/>
                  <a:pt x="74" y="68"/>
                </a:cubicBezTo>
                <a:cubicBezTo>
                  <a:pt x="77" y="61"/>
                  <a:pt x="79" y="53"/>
                  <a:pt x="83" y="46"/>
                </a:cubicBezTo>
                <a:cubicBezTo>
                  <a:pt x="84" y="43"/>
                  <a:pt x="86" y="38"/>
                  <a:pt x="91" y="39"/>
                </a:cubicBezTo>
                <a:cubicBezTo>
                  <a:pt x="95" y="40"/>
                  <a:pt x="95" y="45"/>
                  <a:pt x="95" y="49"/>
                </a:cubicBezTo>
                <a:cubicBezTo>
                  <a:pt x="96" y="59"/>
                  <a:pt x="95" y="74"/>
                  <a:pt x="96" y="84"/>
                </a:cubicBezTo>
                <a:cubicBezTo>
                  <a:pt x="96" y="86"/>
                  <a:pt x="99" y="86"/>
                  <a:pt x="99" y="86"/>
                </a:cubicBezTo>
                <a:cubicBezTo>
                  <a:pt x="99" y="86"/>
                  <a:pt x="102" y="86"/>
                  <a:pt x="102" y="83"/>
                </a:cubicBezTo>
                <a:cubicBezTo>
                  <a:pt x="104" y="66"/>
                  <a:pt x="106" y="43"/>
                  <a:pt x="108" y="25"/>
                </a:cubicBezTo>
                <a:cubicBezTo>
                  <a:pt x="108" y="21"/>
                  <a:pt x="108" y="16"/>
                  <a:pt x="106" y="12"/>
                </a:cubicBezTo>
                <a:cubicBezTo>
                  <a:pt x="105" y="8"/>
                  <a:pt x="100" y="1"/>
                  <a:pt x="91" y="1"/>
                </a:cubicBezTo>
                <a:cubicBezTo>
                  <a:pt x="83" y="0"/>
                  <a:pt x="82" y="3"/>
                  <a:pt x="79" y="8"/>
                </a:cubicBezTo>
                <a:cubicBezTo>
                  <a:pt x="72" y="20"/>
                  <a:pt x="65" y="33"/>
                  <a:pt x="60" y="46"/>
                </a:cubicBezTo>
                <a:cubicBezTo>
                  <a:pt x="54" y="58"/>
                  <a:pt x="47" y="65"/>
                  <a:pt x="32" y="66"/>
                </a:cubicBezTo>
                <a:cubicBezTo>
                  <a:pt x="22" y="66"/>
                  <a:pt x="12" y="73"/>
                  <a:pt x="2" y="78"/>
                </a:cubicBezTo>
                <a:cubicBezTo>
                  <a:pt x="0" y="79"/>
                  <a:pt x="0" y="82"/>
                  <a:pt x="0" y="82"/>
                </a:cubicBezTo>
                <a:cubicBezTo>
                  <a:pt x="1" y="84"/>
                  <a:pt x="2" y="85"/>
                  <a:pt x="4" y="86"/>
                </a:cubicBezTo>
                <a:cubicBezTo>
                  <a:pt x="14" y="87"/>
                  <a:pt x="22" y="86"/>
                  <a:pt x="33" y="87"/>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1800"/>
          </a:p>
        </p:txBody>
      </p:sp>
      <p:sp>
        <p:nvSpPr>
          <p:cNvPr id="225" name="Freeform 192"/>
          <p:cNvSpPr>
            <a:spLocks/>
          </p:cNvSpPr>
          <p:nvPr userDrawn="1"/>
        </p:nvSpPr>
        <p:spPr bwMode="auto">
          <a:xfrm>
            <a:off x="5325534" y="3257550"/>
            <a:ext cx="230717" cy="509588"/>
          </a:xfrm>
          <a:custGeom>
            <a:avLst/>
            <a:gdLst>
              <a:gd name="T0" fmla="*/ 61 w 109"/>
              <a:gd name="T1" fmla="*/ 37 h 321"/>
              <a:gd name="T2" fmla="*/ 70 w 109"/>
              <a:gd name="T3" fmla="*/ 37 h 321"/>
              <a:gd name="T4" fmla="*/ 80 w 109"/>
              <a:gd name="T5" fmla="*/ 0 h 321"/>
              <a:gd name="T6" fmla="*/ 29 w 109"/>
              <a:gd name="T7" fmla="*/ 0 h 321"/>
              <a:gd name="T8" fmla="*/ 36 w 109"/>
              <a:gd name="T9" fmla="*/ 37 h 321"/>
              <a:gd name="T10" fmla="*/ 49 w 109"/>
              <a:gd name="T11" fmla="*/ 37 h 321"/>
              <a:gd name="T12" fmla="*/ 0 w 109"/>
              <a:gd name="T13" fmla="*/ 261 h 321"/>
              <a:gd name="T14" fmla="*/ 53 w 109"/>
              <a:gd name="T15" fmla="*/ 321 h 321"/>
              <a:gd name="T16" fmla="*/ 109 w 109"/>
              <a:gd name="T17" fmla="*/ 261 h 321"/>
              <a:gd name="T18" fmla="*/ 61 w 109"/>
              <a:gd name="T19" fmla="*/ 37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9" h="321">
                <a:moveTo>
                  <a:pt x="61" y="37"/>
                </a:moveTo>
                <a:lnTo>
                  <a:pt x="70" y="37"/>
                </a:lnTo>
                <a:lnTo>
                  <a:pt x="80" y="0"/>
                </a:lnTo>
                <a:lnTo>
                  <a:pt x="29" y="0"/>
                </a:lnTo>
                <a:lnTo>
                  <a:pt x="36" y="37"/>
                </a:lnTo>
                <a:lnTo>
                  <a:pt x="49" y="37"/>
                </a:lnTo>
                <a:lnTo>
                  <a:pt x="0" y="261"/>
                </a:lnTo>
                <a:lnTo>
                  <a:pt x="53" y="321"/>
                </a:lnTo>
                <a:lnTo>
                  <a:pt x="109" y="261"/>
                </a:lnTo>
                <a:lnTo>
                  <a:pt x="61" y="37"/>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1800"/>
          </a:p>
        </p:txBody>
      </p:sp>
      <p:grpSp>
        <p:nvGrpSpPr>
          <p:cNvPr id="226" name="Group 225"/>
          <p:cNvGrpSpPr/>
          <p:nvPr userDrawn="1"/>
        </p:nvGrpSpPr>
        <p:grpSpPr>
          <a:xfrm>
            <a:off x="10310284" y="3551239"/>
            <a:ext cx="457200" cy="301625"/>
            <a:chOff x="7732713" y="3551238"/>
            <a:chExt cx="342900" cy="301625"/>
          </a:xfrm>
        </p:grpSpPr>
        <p:sp>
          <p:nvSpPr>
            <p:cNvPr id="227" name="Freeform 193"/>
            <p:cNvSpPr>
              <a:spLocks/>
            </p:cNvSpPr>
            <p:nvPr userDrawn="1"/>
          </p:nvSpPr>
          <p:spPr bwMode="auto">
            <a:xfrm>
              <a:off x="7732713" y="3705225"/>
              <a:ext cx="342900" cy="147638"/>
            </a:xfrm>
            <a:custGeom>
              <a:avLst/>
              <a:gdLst>
                <a:gd name="T0" fmla="*/ 0 w 89"/>
                <a:gd name="T1" fmla="*/ 0 h 38"/>
                <a:gd name="T2" fmla="*/ 45 w 89"/>
                <a:gd name="T3" fmla="*/ 38 h 38"/>
                <a:gd name="T4" fmla="*/ 89 w 89"/>
                <a:gd name="T5" fmla="*/ 0 h 38"/>
                <a:gd name="T6" fmla="*/ 0 w 89"/>
                <a:gd name="T7" fmla="*/ 0 h 38"/>
              </a:gdLst>
              <a:ahLst/>
              <a:cxnLst>
                <a:cxn ang="0">
                  <a:pos x="T0" y="T1"/>
                </a:cxn>
                <a:cxn ang="0">
                  <a:pos x="T2" y="T3"/>
                </a:cxn>
                <a:cxn ang="0">
                  <a:pos x="T4" y="T5"/>
                </a:cxn>
                <a:cxn ang="0">
                  <a:pos x="T6" y="T7"/>
                </a:cxn>
              </a:cxnLst>
              <a:rect l="0" t="0" r="r" b="b"/>
              <a:pathLst>
                <a:path w="89" h="38">
                  <a:moveTo>
                    <a:pt x="0" y="0"/>
                  </a:moveTo>
                  <a:cubicBezTo>
                    <a:pt x="4" y="21"/>
                    <a:pt x="22" y="38"/>
                    <a:pt x="45" y="38"/>
                  </a:cubicBezTo>
                  <a:cubicBezTo>
                    <a:pt x="67" y="38"/>
                    <a:pt x="86" y="21"/>
                    <a:pt x="89" y="0"/>
                  </a:cubicBezTo>
                  <a:lnTo>
                    <a:pt x="0" y="0"/>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1800"/>
            </a:p>
          </p:txBody>
        </p:sp>
        <p:sp>
          <p:nvSpPr>
            <p:cNvPr id="228" name="Oval 194"/>
            <p:cNvSpPr>
              <a:spLocks noChangeArrowheads="1"/>
            </p:cNvSpPr>
            <p:nvPr userDrawn="1"/>
          </p:nvSpPr>
          <p:spPr bwMode="auto">
            <a:xfrm>
              <a:off x="7762875" y="3551238"/>
              <a:ext cx="92075" cy="93663"/>
            </a:xfrm>
            <a:prstGeom prst="ellipse">
              <a:avLst/>
            </a:pr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1800"/>
            </a:p>
          </p:txBody>
        </p:sp>
        <p:sp>
          <p:nvSpPr>
            <p:cNvPr id="229" name="Oval 195"/>
            <p:cNvSpPr>
              <a:spLocks noChangeArrowheads="1"/>
            </p:cNvSpPr>
            <p:nvPr userDrawn="1"/>
          </p:nvSpPr>
          <p:spPr bwMode="auto">
            <a:xfrm>
              <a:off x="7951788" y="3551238"/>
              <a:ext cx="93663" cy="93663"/>
            </a:xfrm>
            <a:prstGeom prst="ellipse">
              <a:avLst/>
            </a:pr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1800"/>
            </a:p>
          </p:txBody>
        </p:sp>
      </p:grpSp>
      <p:sp>
        <p:nvSpPr>
          <p:cNvPr id="230" name="Freeform 196"/>
          <p:cNvSpPr>
            <a:spLocks noEditPoints="1"/>
          </p:cNvSpPr>
          <p:nvPr userDrawn="1"/>
        </p:nvSpPr>
        <p:spPr bwMode="auto">
          <a:xfrm>
            <a:off x="11267018" y="1758950"/>
            <a:ext cx="690033" cy="433388"/>
          </a:xfrm>
          <a:custGeom>
            <a:avLst/>
            <a:gdLst>
              <a:gd name="T0" fmla="*/ 10 w 134"/>
              <a:gd name="T1" fmla="*/ 0 h 112"/>
              <a:gd name="T2" fmla="*/ 59 w 134"/>
              <a:gd name="T3" fmla="*/ 0 h 112"/>
              <a:gd name="T4" fmla="*/ 69 w 134"/>
              <a:gd name="T5" fmla="*/ 11 h 112"/>
              <a:gd name="T6" fmla="*/ 100 w 134"/>
              <a:gd name="T7" fmla="*/ 11 h 112"/>
              <a:gd name="T8" fmla="*/ 110 w 134"/>
              <a:gd name="T9" fmla="*/ 19 h 112"/>
              <a:gd name="T10" fmla="*/ 24 w 134"/>
              <a:gd name="T11" fmla="*/ 19 h 112"/>
              <a:gd name="T12" fmla="*/ 8 w 134"/>
              <a:gd name="T13" fmla="*/ 33 h 112"/>
              <a:gd name="T14" fmla="*/ 0 w 134"/>
              <a:gd name="T15" fmla="*/ 83 h 112"/>
              <a:gd name="T16" fmla="*/ 0 w 134"/>
              <a:gd name="T17" fmla="*/ 11 h 112"/>
              <a:gd name="T18" fmla="*/ 10 w 134"/>
              <a:gd name="T19" fmla="*/ 0 h 112"/>
              <a:gd name="T20" fmla="*/ 33 w 134"/>
              <a:gd name="T21" fmla="*/ 31 h 112"/>
              <a:gd name="T22" fmla="*/ 16 w 134"/>
              <a:gd name="T23" fmla="*/ 45 h 112"/>
              <a:gd name="T24" fmla="*/ 6 w 134"/>
              <a:gd name="T25" fmla="*/ 112 h 112"/>
              <a:gd name="T26" fmla="*/ 122 w 134"/>
              <a:gd name="T27" fmla="*/ 112 h 112"/>
              <a:gd name="T28" fmla="*/ 133 w 134"/>
              <a:gd name="T29" fmla="*/ 45 h 112"/>
              <a:gd name="T30" fmla="*/ 121 w 134"/>
              <a:gd name="T31" fmla="*/ 31 h 112"/>
              <a:gd name="T32" fmla="*/ 33 w 134"/>
              <a:gd name="T33" fmla="*/ 31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34" h="112">
                <a:moveTo>
                  <a:pt x="10" y="0"/>
                </a:moveTo>
                <a:cubicBezTo>
                  <a:pt x="59" y="0"/>
                  <a:pt x="59" y="0"/>
                  <a:pt x="59" y="0"/>
                </a:cubicBezTo>
                <a:cubicBezTo>
                  <a:pt x="67" y="0"/>
                  <a:pt x="69" y="5"/>
                  <a:pt x="69" y="11"/>
                </a:cubicBezTo>
                <a:cubicBezTo>
                  <a:pt x="100" y="11"/>
                  <a:pt x="100" y="11"/>
                  <a:pt x="100" y="11"/>
                </a:cubicBezTo>
                <a:cubicBezTo>
                  <a:pt x="105" y="11"/>
                  <a:pt x="109" y="14"/>
                  <a:pt x="110" y="19"/>
                </a:cubicBezTo>
                <a:cubicBezTo>
                  <a:pt x="24" y="19"/>
                  <a:pt x="24" y="19"/>
                  <a:pt x="24" y="19"/>
                </a:cubicBezTo>
                <a:cubicBezTo>
                  <a:pt x="16" y="19"/>
                  <a:pt x="9" y="25"/>
                  <a:pt x="8" y="33"/>
                </a:cubicBezTo>
                <a:cubicBezTo>
                  <a:pt x="0" y="83"/>
                  <a:pt x="0" y="83"/>
                  <a:pt x="0" y="83"/>
                </a:cubicBezTo>
                <a:cubicBezTo>
                  <a:pt x="0" y="11"/>
                  <a:pt x="0" y="11"/>
                  <a:pt x="0" y="11"/>
                </a:cubicBezTo>
                <a:cubicBezTo>
                  <a:pt x="0" y="5"/>
                  <a:pt x="4" y="0"/>
                  <a:pt x="10" y="0"/>
                </a:cubicBezTo>
                <a:close/>
                <a:moveTo>
                  <a:pt x="33" y="31"/>
                </a:moveTo>
                <a:cubicBezTo>
                  <a:pt x="25" y="31"/>
                  <a:pt x="18" y="37"/>
                  <a:pt x="16" y="45"/>
                </a:cubicBezTo>
                <a:cubicBezTo>
                  <a:pt x="6" y="112"/>
                  <a:pt x="6" y="112"/>
                  <a:pt x="6" y="112"/>
                </a:cubicBezTo>
                <a:cubicBezTo>
                  <a:pt x="122" y="112"/>
                  <a:pt x="122" y="112"/>
                  <a:pt x="122" y="112"/>
                </a:cubicBezTo>
                <a:cubicBezTo>
                  <a:pt x="133" y="45"/>
                  <a:pt x="133" y="45"/>
                  <a:pt x="133" y="45"/>
                </a:cubicBezTo>
                <a:cubicBezTo>
                  <a:pt x="134" y="37"/>
                  <a:pt x="129" y="31"/>
                  <a:pt x="121" y="31"/>
                </a:cubicBezTo>
                <a:lnTo>
                  <a:pt x="33" y="31"/>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1800"/>
          </a:p>
        </p:txBody>
      </p:sp>
      <p:sp>
        <p:nvSpPr>
          <p:cNvPr id="231" name="Freeform 197"/>
          <p:cNvSpPr>
            <a:spLocks/>
          </p:cNvSpPr>
          <p:nvPr userDrawn="1"/>
        </p:nvSpPr>
        <p:spPr bwMode="auto">
          <a:xfrm>
            <a:off x="3704168" y="3644900"/>
            <a:ext cx="853017" cy="350838"/>
          </a:xfrm>
          <a:custGeom>
            <a:avLst/>
            <a:gdLst>
              <a:gd name="T0" fmla="*/ 20 w 166"/>
              <a:gd name="T1" fmla="*/ 91 h 91"/>
              <a:gd name="T2" fmla="*/ 0 w 166"/>
              <a:gd name="T3" fmla="*/ 58 h 91"/>
              <a:gd name="T4" fmla="*/ 38 w 166"/>
              <a:gd name="T5" fmla="*/ 22 h 91"/>
              <a:gd name="T6" fmla="*/ 72 w 166"/>
              <a:gd name="T7" fmla="*/ 0 h 91"/>
              <a:gd name="T8" fmla="*/ 105 w 166"/>
              <a:gd name="T9" fmla="*/ 22 h 91"/>
              <a:gd name="T10" fmla="*/ 130 w 166"/>
              <a:gd name="T11" fmla="*/ 22 h 91"/>
              <a:gd name="T12" fmla="*/ 166 w 166"/>
              <a:gd name="T13" fmla="*/ 58 h 91"/>
              <a:gd name="T14" fmla="*/ 145 w 166"/>
              <a:gd name="T15" fmla="*/ 91 h 91"/>
              <a:gd name="T16" fmla="*/ 106 w 166"/>
              <a:gd name="T17" fmla="*/ 91 h 91"/>
              <a:gd name="T18" fmla="*/ 106 w 166"/>
              <a:gd name="T19" fmla="*/ 49 h 91"/>
              <a:gd name="T20" fmla="*/ 57 w 166"/>
              <a:gd name="T21" fmla="*/ 49 h 91"/>
              <a:gd name="T22" fmla="*/ 57 w 166"/>
              <a:gd name="T23" fmla="*/ 91 h 91"/>
              <a:gd name="T24" fmla="*/ 33 w 166"/>
              <a:gd name="T25" fmla="*/ 91 h 91"/>
              <a:gd name="T26" fmla="*/ 20 w 166"/>
              <a:gd name="T27" fmla="*/ 91 h 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66" h="91">
                <a:moveTo>
                  <a:pt x="20" y="91"/>
                </a:moveTo>
                <a:cubicBezTo>
                  <a:pt x="8" y="85"/>
                  <a:pt x="0" y="72"/>
                  <a:pt x="0" y="58"/>
                </a:cubicBezTo>
                <a:cubicBezTo>
                  <a:pt x="0" y="39"/>
                  <a:pt x="20" y="24"/>
                  <a:pt x="38" y="22"/>
                </a:cubicBezTo>
                <a:cubicBezTo>
                  <a:pt x="44" y="9"/>
                  <a:pt x="57" y="0"/>
                  <a:pt x="72" y="0"/>
                </a:cubicBezTo>
                <a:cubicBezTo>
                  <a:pt x="87" y="0"/>
                  <a:pt x="100" y="9"/>
                  <a:pt x="105" y="22"/>
                </a:cubicBezTo>
                <a:cubicBezTo>
                  <a:pt x="106" y="22"/>
                  <a:pt x="129" y="22"/>
                  <a:pt x="130" y="22"/>
                </a:cubicBezTo>
                <a:cubicBezTo>
                  <a:pt x="150" y="22"/>
                  <a:pt x="166" y="38"/>
                  <a:pt x="166" y="58"/>
                </a:cubicBezTo>
                <a:cubicBezTo>
                  <a:pt x="166" y="72"/>
                  <a:pt x="158" y="85"/>
                  <a:pt x="145" y="91"/>
                </a:cubicBezTo>
                <a:cubicBezTo>
                  <a:pt x="106" y="91"/>
                  <a:pt x="106" y="91"/>
                  <a:pt x="106" y="91"/>
                </a:cubicBezTo>
                <a:cubicBezTo>
                  <a:pt x="106" y="49"/>
                  <a:pt x="106" y="49"/>
                  <a:pt x="106" y="49"/>
                </a:cubicBezTo>
                <a:cubicBezTo>
                  <a:pt x="57" y="49"/>
                  <a:pt x="57" y="49"/>
                  <a:pt x="57" y="49"/>
                </a:cubicBezTo>
                <a:cubicBezTo>
                  <a:pt x="57" y="91"/>
                  <a:pt x="57" y="91"/>
                  <a:pt x="57" y="91"/>
                </a:cubicBezTo>
                <a:cubicBezTo>
                  <a:pt x="33" y="91"/>
                  <a:pt x="33" y="91"/>
                  <a:pt x="33" y="91"/>
                </a:cubicBezTo>
                <a:lnTo>
                  <a:pt x="20" y="91"/>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1800"/>
          </a:p>
        </p:txBody>
      </p:sp>
      <p:sp>
        <p:nvSpPr>
          <p:cNvPr id="232" name="Freeform 198"/>
          <p:cNvSpPr>
            <a:spLocks/>
          </p:cNvSpPr>
          <p:nvPr userDrawn="1"/>
        </p:nvSpPr>
        <p:spPr bwMode="auto">
          <a:xfrm>
            <a:off x="3960285" y="3860800"/>
            <a:ext cx="319617" cy="323850"/>
          </a:xfrm>
          <a:custGeom>
            <a:avLst/>
            <a:gdLst>
              <a:gd name="T0" fmla="*/ 39 w 151"/>
              <a:gd name="T1" fmla="*/ 0 h 204"/>
              <a:gd name="T2" fmla="*/ 39 w 151"/>
              <a:gd name="T3" fmla="*/ 107 h 204"/>
              <a:gd name="T4" fmla="*/ 0 w 151"/>
              <a:gd name="T5" fmla="*/ 107 h 204"/>
              <a:gd name="T6" fmla="*/ 76 w 151"/>
              <a:gd name="T7" fmla="*/ 204 h 204"/>
              <a:gd name="T8" fmla="*/ 151 w 151"/>
              <a:gd name="T9" fmla="*/ 107 h 204"/>
              <a:gd name="T10" fmla="*/ 115 w 151"/>
              <a:gd name="T11" fmla="*/ 107 h 204"/>
              <a:gd name="T12" fmla="*/ 115 w 151"/>
              <a:gd name="T13" fmla="*/ 0 h 204"/>
              <a:gd name="T14" fmla="*/ 39 w 151"/>
              <a:gd name="T15" fmla="*/ 0 h 20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1" h="204">
                <a:moveTo>
                  <a:pt x="39" y="0"/>
                </a:moveTo>
                <a:lnTo>
                  <a:pt x="39" y="107"/>
                </a:lnTo>
                <a:lnTo>
                  <a:pt x="0" y="107"/>
                </a:lnTo>
                <a:lnTo>
                  <a:pt x="76" y="204"/>
                </a:lnTo>
                <a:lnTo>
                  <a:pt x="151" y="107"/>
                </a:lnTo>
                <a:lnTo>
                  <a:pt x="115" y="107"/>
                </a:lnTo>
                <a:lnTo>
                  <a:pt x="115" y="0"/>
                </a:lnTo>
                <a:lnTo>
                  <a:pt x="39" y="0"/>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1800"/>
          </a:p>
        </p:txBody>
      </p:sp>
      <p:grpSp>
        <p:nvGrpSpPr>
          <p:cNvPr id="233" name="Group 232"/>
          <p:cNvGrpSpPr/>
          <p:nvPr userDrawn="1"/>
        </p:nvGrpSpPr>
        <p:grpSpPr>
          <a:xfrm>
            <a:off x="5782734" y="3381376"/>
            <a:ext cx="649817" cy="339725"/>
            <a:chOff x="4337050" y="3381375"/>
            <a:chExt cx="487363" cy="339725"/>
          </a:xfrm>
        </p:grpSpPr>
        <p:sp>
          <p:nvSpPr>
            <p:cNvPr id="234" name="Freeform 199"/>
            <p:cNvSpPr>
              <a:spLocks/>
            </p:cNvSpPr>
            <p:nvPr userDrawn="1"/>
          </p:nvSpPr>
          <p:spPr bwMode="auto">
            <a:xfrm>
              <a:off x="4527550" y="3459163"/>
              <a:ext cx="219075" cy="219075"/>
            </a:xfrm>
            <a:custGeom>
              <a:avLst/>
              <a:gdLst>
                <a:gd name="T0" fmla="*/ 29 w 57"/>
                <a:gd name="T1" fmla="*/ 0 h 57"/>
                <a:gd name="T2" fmla="*/ 15 w 57"/>
                <a:gd name="T3" fmla="*/ 3 h 57"/>
                <a:gd name="T4" fmla="*/ 22 w 57"/>
                <a:gd name="T5" fmla="*/ 10 h 57"/>
                <a:gd name="T6" fmla="*/ 15 w 57"/>
                <a:gd name="T7" fmla="*/ 17 h 57"/>
                <a:gd name="T8" fmla="*/ 8 w 57"/>
                <a:gd name="T9" fmla="*/ 10 h 57"/>
                <a:gd name="T10" fmla="*/ 8 w 57"/>
                <a:gd name="T11" fmla="*/ 8 h 57"/>
                <a:gd name="T12" fmla="*/ 0 w 57"/>
                <a:gd name="T13" fmla="*/ 28 h 57"/>
                <a:gd name="T14" fmla="*/ 29 w 57"/>
                <a:gd name="T15" fmla="*/ 57 h 57"/>
                <a:gd name="T16" fmla="*/ 57 w 57"/>
                <a:gd name="T17" fmla="*/ 28 h 57"/>
                <a:gd name="T18" fmla="*/ 29 w 57"/>
                <a:gd name="T19" fmla="*/ 0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7" h="57">
                  <a:moveTo>
                    <a:pt x="29" y="0"/>
                  </a:moveTo>
                  <a:cubicBezTo>
                    <a:pt x="24" y="0"/>
                    <a:pt x="19" y="1"/>
                    <a:pt x="15" y="3"/>
                  </a:cubicBezTo>
                  <a:cubicBezTo>
                    <a:pt x="19" y="3"/>
                    <a:pt x="22" y="6"/>
                    <a:pt x="22" y="10"/>
                  </a:cubicBezTo>
                  <a:cubicBezTo>
                    <a:pt x="22" y="14"/>
                    <a:pt x="19" y="17"/>
                    <a:pt x="15" y="17"/>
                  </a:cubicBezTo>
                  <a:cubicBezTo>
                    <a:pt x="11" y="17"/>
                    <a:pt x="8" y="14"/>
                    <a:pt x="8" y="10"/>
                  </a:cubicBezTo>
                  <a:cubicBezTo>
                    <a:pt x="8" y="9"/>
                    <a:pt x="8" y="9"/>
                    <a:pt x="8" y="8"/>
                  </a:cubicBezTo>
                  <a:cubicBezTo>
                    <a:pt x="3" y="13"/>
                    <a:pt x="0" y="20"/>
                    <a:pt x="0" y="28"/>
                  </a:cubicBezTo>
                  <a:cubicBezTo>
                    <a:pt x="0" y="44"/>
                    <a:pt x="13" y="57"/>
                    <a:pt x="29" y="57"/>
                  </a:cubicBezTo>
                  <a:cubicBezTo>
                    <a:pt x="44" y="57"/>
                    <a:pt x="57" y="44"/>
                    <a:pt x="57" y="28"/>
                  </a:cubicBezTo>
                  <a:cubicBezTo>
                    <a:pt x="57" y="13"/>
                    <a:pt x="44" y="0"/>
                    <a:pt x="29" y="0"/>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1800"/>
            </a:p>
          </p:txBody>
        </p:sp>
        <p:sp>
          <p:nvSpPr>
            <p:cNvPr id="235" name="Freeform 200"/>
            <p:cNvSpPr>
              <a:spLocks noEditPoints="1"/>
            </p:cNvSpPr>
            <p:nvPr userDrawn="1"/>
          </p:nvSpPr>
          <p:spPr bwMode="auto">
            <a:xfrm>
              <a:off x="4337050" y="3381375"/>
              <a:ext cx="487363" cy="339725"/>
            </a:xfrm>
            <a:custGeom>
              <a:avLst/>
              <a:gdLst>
                <a:gd name="T0" fmla="*/ 121 w 126"/>
                <a:gd name="T1" fmla="*/ 12 h 88"/>
                <a:gd name="T2" fmla="*/ 101 w 126"/>
                <a:gd name="T3" fmla="*/ 12 h 88"/>
                <a:gd name="T4" fmla="*/ 99 w 126"/>
                <a:gd name="T5" fmla="*/ 6 h 88"/>
                <a:gd name="T6" fmla="*/ 92 w 126"/>
                <a:gd name="T7" fmla="*/ 0 h 88"/>
                <a:gd name="T8" fmla="*/ 63 w 126"/>
                <a:gd name="T9" fmla="*/ 0 h 88"/>
                <a:gd name="T10" fmla="*/ 56 w 126"/>
                <a:gd name="T11" fmla="*/ 6 h 88"/>
                <a:gd name="T12" fmla="*/ 54 w 126"/>
                <a:gd name="T13" fmla="*/ 12 h 88"/>
                <a:gd name="T14" fmla="*/ 30 w 126"/>
                <a:gd name="T15" fmla="*/ 12 h 88"/>
                <a:gd name="T16" fmla="*/ 30 w 126"/>
                <a:gd name="T17" fmla="*/ 11 h 88"/>
                <a:gd name="T18" fmla="*/ 26 w 126"/>
                <a:gd name="T19" fmla="*/ 6 h 88"/>
                <a:gd name="T20" fmla="*/ 15 w 126"/>
                <a:gd name="T21" fmla="*/ 6 h 88"/>
                <a:gd name="T22" fmla="*/ 11 w 126"/>
                <a:gd name="T23" fmla="*/ 11 h 88"/>
                <a:gd name="T24" fmla="*/ 11 w 126"/>
                <a:gd name="T25" fmla="*/ 12 h 88"/>
                <a:gd name="T26" fmla="*/ 5 w 126"/>
                <a:gd name="T27" fmla="*/ 12 h 88"/>
                <a:gd name="T28" fmla="*/ 0 w 126"/>
                <a:gd name="T29" fmla="*/ 17 h 88"/>
                <a:gd name="T30" fmla="*/ 0 w 126"/>
                <a:gd name="T31" fmla="*/ 82 h 88"/>
                <a:gd name="T32" fmla="*/ 5 w 126"/>
                <a:gd name="T33" fmla="*/ 88 h 88"/>
                <a:gd name="T34" fmla="*/ 121 w 126"/>
                <a:gd name="T35" fmla="*/ 88 h 88"/>
                <a:gd name="T36" fmla="*/ 126 w 126"/>
                <a:gd name="T37" fmla="*/ 82 h 88"/>
                <a:gd name="T38" fmla="*/ 126 w 126"/>
                <a:gd name="T39" fmla="*/ 17 h 88"/>
                <a:gd name="T40" fmla="*/ 121 w 126"/>
                <a:gd name="T41" fmla="*/ 12 h 88"/>
                <a:gd name="T42" fmla="*/ 31 w 126"/>
                <a:gd name="T43" fmla="*/ 28 h 88"/>
                <a:gd name="T44" fmla="*/ 14 w 126"/>
                <a:gd name="T45" fmla="*/ 28 h 88"/>
                <a:gd name="T46" fmla="*/ 10 w 126"/>
                <a:gd name="T47" fmla="*/ 24 h 88"/>
                <a:gd name="T48" fmla="*/ 14 w 126"/>
                <a:gd name="T49" fmla="*/ 20 h 88"/>
                <a:gd name="T50" fmla="*/ 31 w 126"/>
                <a:gd name="T51" fmla="*/ 20 h 88"/>
                <a:gd name="T52" fmla="*/ 35 w 126"/>
                <a:gd name="T53" fmla="*/ 24 h 88"/>
                <a:gd name="T54" fmla="*/ 31 w 126"/>
                <a:gd name="T55" fmla="*/ 28 h 88"/>
                <a:gd name="T56" fmla="*/ 78 w 126"/>
                <a:gd name="T57" fmla="*/ 81 h 88"/>
                <a:gd name="T58" fmla="*/ 45 w 126"/>
                <a:gd name="T59" fmla="*/ 48 h 88"/>
                <a:gd name="T60" fmla="*/ 78 w 126"/>
                <a:gd name="T61" fmla="*/ 15 h 88"/>
                <a:gd name="T62" fmla="*/ 110 w 126"/>
                <a:gd name="T63" fmla="*/ 48 h 88"/>
                <a:gd name="T64" fmla="*/ 78 w 126"/>
                <a:gd name="T65" fmla="*/ 81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26" h="88">
                  <a:moveTo>
                    <a:pt x="121" y="12"/>
                  </a:moveTo>
                  <a:cubicBezTo>
                    <a:pt x="101" y="12"/>
                    <a:pt x="101" y="12"/>
                    <a:pt x="101" y="12"/>
                  </a:cubicBezTo>
                  <a:cubicBezTo>
                    <a:pt x="99" y="6"/>
                    <a:pt x="99" y="6"/>
                    <a:pt x="99" y="6"/>
                  </a:cubicBezTo>
                  <a:cubicBezTo>
                    <a:pt x="98" y="3"/>
                    <a:pt x="96" y="0"/>
                    <a:pt x="92" y="0"/>
                  </a:cubicBezTo>
                  <a:cubicBezTo>
                    <a:pt x="63" y="0"/>
                    <a:pt x="63" y="0"/>
                    <a:pt x="63" y="0"/>
                  </a:cubicBezTo>
                  <a:cubicBezTo>
                    <a:pt x="60" y="0"/>
                    <a:pt x="57" y="3"/>
                    <a:pt x="56" y="6"/>
                  </a:cubicBezTo>
                  <a:cubicBezTo>
                    <a:pt x="54" y="12"/>
                    <a:pt x="54" y="12"/>
                    <a:pt x="54" y="12"/>
                  </a:cubicBezTo>
                  <a:cubicBezTo>
                    <a:pt x="30" y="12"/>
                    <a:pt x="30" y="12"/>
                    <a:pt x="30" y="12"/>
                  </a:cubicBezTo>
                  <a:cubicBezTo>
                    <a:pt x="30" y="11"/>
                    <a:pt x="30" y="11"/>
                    <a:pt x="30" y="11"/>
                  </a:cubicBezTo>
                  <a:cubicBezTo>
                    <a:pt x="30" y="8"/>
                    <a:pt x="28" y="6"/>
                    <a:pt x="26" y="6"/>
                  </a:cubicBezTo>
                  <a:cubicBezTo>
                    <a:pt x="15" y="6"/>
                    <a:pt x="15" y="6"/>
                    <a:pt x="15" y="6"/>
                  </a:cubicBezTo>
                  <a:cubicBezTo>
                    <a:pt x="13" y="6"/>
                    <a:pt x="11" y="8"/>
                    <a:pt x="11" y="11"/>
                  </a:cubicBezTo>
                  <a:cubicBezTo>
                    <a:pt x="11" y="12"/>
                    <a:pt x="11" y="12"/>
                    <a:pt x="11" y="12"/>
                  </a:cubicBezTo>
                  <a:cubicBezTo>
                    <a:pt x="5" y="12"/>
                    <a:pt x="5" y="12"/>
                    <a:pt x="5" y="12"/>
                  </a:cubicBezTo>
                  <a:cubicBezTo>
                    <a:pt x="2" y="12"/>
                    <a:pt x="0" y="14"/>
                    <a:pt x="0" y="17"/>
                  </a:cubicBezTo>
                  <a:cubicBezTo>
                    <a:pt x="0" y="82"/>
                    <a:pt x="0" y="82"/>
                    <a:pt x="0" y="82"/>
                  </a:cubicBezTo>
                  <a:cubicBezTo>
                    <a:pt x="0" y="85"/>
                    <a:pt x="2" y="88"/>
                    <a:pt x="5" y="88"/>
                  </a:cubicBezTo>
                  <a:cubicBezTo>
                    <a:pt x="121" y="88"/>
                    <a:pt x="121" y="88"/>
                    <a:pt x="121" y="88"/>
                  </a:cubicBezTo>
                  <a:cubicBezTo>
                    <a:pt x="124" y="88"/>
                    <a:pt x="126" y="85"/>
                    <a:pt x="126" y="82"/>
                  </a:cubicBezTo>
                  <a:cubicBezTo>
                    <a:pt x="126" y="17"/>
                    <a:pt x="126" y="17"/>
                    <a:pt x="126" y="17"/>
                  </a:cubicBezTo>
                  <a:cubicBezTo>
                    <a:pt x="126" y="14"/>
                    <a:pt x="124" y="12"/>
                    <a:pt x="121" y="12"/>
                  </a:cubicBezTo>
                  <a:close/>
                  <a:moveTo>
                    <a:pt x="31" y="28"/>
                  </a:moveTo>
                  <a:cubicBezTo>
                    <a:pt x="14" y="28"/>
                    <a:pt x="14" y="28"/>
                    <a:pt x="14" y="28"/>
                  </a:cubicBezTo>
                  <a:cubicBezTo>
                    <a:pt x="12" y="28"/>
                    <a:pt x="10" y="26"/>
                    <a:pt x="10" y="24"/>
                  </a:cubicBezTo>
                  <a:cubicBezTo>
                    <a:pt x="10" y="22"/>
                    <a:pt x="12" y="20"/>
                    <a:pt x="14" y="20"/>
                  </a:cubicBezTo>
                  <a:cubicBezTo>
                    <a:pt x="31" y="20"/>
                    <a:pt x="31" y="20"/>
                    <a:pt x="31" y="20"/>
                  </a:cubicBezTo>
                  <a:cubicBezTo>
                    <a:pt x="33" y="20"/>
                    <a:pt x="35" y="22"/>
                    <a:pt x="35" y="24"/>
                  </a:cubicBezTo>
                  <a:cubicBezTo>
                    <a:pt x="35" y="26"/>
                    <a:pt x="33" y="28"/>
                    <a:pt x="31" y="28"/>
                  </a:cubicBezTo>
                  <a:close/>
                  <a:moveTo>
                    <a:pt x="78" y="81"/>
                  </a:moveTo>
                  <a:cubicBezTo>
                    <a:pt x="59" y="81"/>
                    <a:pt x="45" y="66"/>
                    <a:pt x="45" y="48"/>
                  </a:cubicBezTo>
                  <a:cubicBezTo>
                    <a:pt x="45" y="30"/>
                    <a:pt x="59" y="15"/>
                    <a:pt x="78" y="15"/>
                  </a:cubicBezTo>
                  <a:cubicBezTo>
                    <a:pt x="96" y="15"/>
                    <a:pt x="110" y="30"/>
                    <a:pt x="110" y="48"/>
                  </a:cubicBezTo>
                  <a:cubicBezTo>
                    <a:pt x="110" y="66"/>
                    <a:pt x="96" y="81"/>
                    <a:pt x="78" y="81"/>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1800"/>
            </a:p>
          </p:txBody>
        </p:sp>
      </p:grpSp>
      <p:grpSp>
        <p:nvGrpSpPr>
          <p:cNvPr id="236" name="Group 235"/>
          <p:cNvGrpSpPr/>
          <p:nvPr userDrawn="1"/>
        </p:nvGrpSpPr>
        <p:grpSpPr>
          <a:xfrm>
            <a:off x="10231967" y="2925764"/>
            <a:ext cx="808567" cy="506413"/>
            <a:chOff x="7673975" y="2925763"/>
            <a:chExt cx="606425" cy="506413"/>
          </a:xfrm>
        </p:grpSpPr>
        <p:sp>
          <p:nvSpPr>
            <p:cNvPr id="237" name="Rectangle 201"/>
            <p:cNvSpPr>
              <a:spLocks noChangeArrowheads="1"/>
            </p:cNvSpPr>
            <p:nvPr userDrawn="1"/>
          </p:nvSpPr>
          <p:spPr bwMode="auto">
            <a:xfrm>
              <a:off x="7894638" y="3006725"/>
              <a:ext cx="73025" cy="42863"/>
            </a:xfrm>
            <a:prstGeom prst="rect">
              <a:avLst/>
            </a:prstGeom>
            <a:solidFill>
              <a:srgbClr val="004D7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CA" sz="1800"/>
            </a:p>
          </p:txBody>
        </p:sp>
        <p:sp>
          <p:nvSpPr>
            <p:cNvPr id="238" name="Rectangle 202"/>
            <p:cNvSpPr>
              <a:spLocks noChangeArrowheads="1"/>
            </p:cNvSpPr>
            <p:nvPr userDrawn="1"/>
          </p:nvSpPr>
          <p:spPr bwMode="auto">
            <a:xfrm>
              <a:off x="7805738" y="3238500"/>
              <a:ext cx="42863" cy="69850"/>
            </a:xfrm>
            <a:prstGeom prst="rect">
              <a:avLst/>
            </a:prstGeom>
            <a:solidFill>
              <a:srgbClr val="004D7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CA" sz="1800"/>
            </a:p>
          </p:txBody>
        </p:sp>
        <p:sp>
          <p:nvSpPr>
            <p:cNvPr id="239" name="Rectangle 203"/>
            <p:cNvSpPr>
              <a:spLocks noChangeArrowheads="1"/>
            </p:cNvSpPr>
            <p:nvPr userDrawn="1"/>
          </p:nvSpPr>
          <p:spPr bwMode="auto">
            <a:xfrm>
              <a:off x="8167688" y="3103563"/>
              <a:ext cx="42863" cy="73025"/>
            </a:xfrm>
            <a:prstGeom prst="rect">
              <a:avLst/>
            </a:prstGeom>
            <a:solidFill>
              <a:srgbClr val="004D7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CA" sz="1800"/>
            </a:p>
          </p:txBody>
        </p:sp>
        <p:sp>
          <p:nvSpPr>
            <p:cNvPr id="240" name="Freeform 204"/>
            <p:cNvSpPr>
              <a:spLocks noEditPoints="1"/>
            </p:cNvSpPr>
            <p:nvPr userDrawn="1"/>
          </p:nvSpPr>
          <p:spPr bwMode="auto">
            <a:xfrm>
              <a:off x="7673975" y="2925763"/>
              <a:ext cx="606425" cy="506413"/>
            </a:xfrm>
            <a:custGeom>
              <a:avLst/>
              <a:gdLst>
                <a:gd name="T0" fmla="*/ 38 w 157"/>
                <a:gd name="T1" fmla="*/ 0 h 131"/>
                <a:gd name="T2" fmla="*/ 38 w 157"/>
                <a:gd name="T3" fmla="*/ 35 h 131"/>
                <a:gd name="T4" fmla="*/ 35 w 157"/>
                <a:gd name="T5" fmla="*/ 38 h 131"/>
                <a:gd name="T6" fmla="*/ 0 w 157"/>
                <a:gd name="T7" fmla="*/ 38 h 131"/>
                <a:gd name="T8" fmla="*/ 0 w 157"/>
                <a:gd name="T9" fmla="*/ 131 h 131"/>
                <a:gd name="T10" fmla="*/ 157 w 157"/>
                <a:gd name="T11" fmla="*/ 131 h 131"/>
                <a:gd name="T12" fmla="*/ 157 w 157"/>
                <a:gd name="T13" fmla="*/ 0 h 131"/>
                <a:gd name="T14" fmla="*/ 38 w 157"/>
                <a:gd name="T15" fmla="*/ 0 h 131"/>
                <a:gd name="T16" fmla="*/ 146 w 157"/>
                <a:gd name="T17" fmla="*/ 72 h 131"/>
                <a:gd name="T18" fmla="*/ 128 w 157"/>
                <a:gd name="T19" fmla="*/ 72 h 131"/>
                <a:gd name="T20" fmla="*/ 128 w 157"/>
                <a:gd name="T21" fmla="*/ 86 h 131"/>
                <a:gd name="T22" fmla="*/ 121 w 157"/>
                <a:gd name="T23" fmla="*/ 86 h 131"/>
                <a:gd name="T24" fmla="*/ 121 w 157"/>
                <a:gd name="T25" fmla="*/ 38 h 131"/>
                <a:gd name="T26" fmla="*/ 98 w 157"/>
                <a:gd name="T27" fmla="*/ 38 h 131"/>
                <a:gd name="T28" fmla="*/ 98 w 157"/>
                <a:gd name="T29" fmla="*/ 46 h 131"/>
                <a:gd name="T30" fmla="*/ 91 w 157"/>
                <a:gd name="T31" fmla="*/ 46 h 131"/>
                <a:gd name="T32" fmla="*/ 91 w 157"/>
                <a:gd name="T33" fmla="*/ 38 h 131"/>
                <a:gd name="T34" fmla="*/ 83 w 157"/>
                <a:gd name="T35" fmla="*/ 38 h 131"/>
                <a:gd name="T36" fmla="*/ 52 w 157"/>
                <a:gd name="T37" fmla="*/ 38 h 131"/>
                <a:gd name="T38" fmla="*/ 52 w 157"/>
                <a:gd name="T39" fmla="*/ 70 h 131"/>
                <a:gd name="T40" fmla="*/ 87 w 157"/>
                <a:gd name="T41" fmla="*/ 70 h 131"/>
                <a:gd name="T42" fmla="*/ 88 w 157"/>
                <a:gd name="T43" fmla="*/ 70 h 131"/>
                <a:gd name="T44" fmla="*/ 91 w 157"/>
                <a:gd name="T45" fmla="*/ 70 h 131"/>
                <a:gd name="T46" fmla="*/ 91 w 157"/>
                <a:gd name="T47" fmla="*/ 54 h 131"/>
                <a:gd name="T48" fmla="*/ 98 w 157"/>
                <a:gd name="T49" fmla="*/ 54 h 131"/>
                <a:gd name="T50" fmla="*/ 98 w 157"/>
                <a:gd name="T51" fmla="*/ 70 h 131"/>
                <a:gd name="T52" fmla="*/ 108 w 157"/>
                <a:gd name="T53" fmla="*/ 70 h 131"/>
                <a:gd name="T54" fmla="*/ 108 w 157"/>
                <a:gd name="T55" fmla="*/ 76 h 131"/>
                <a:gd name="T56" fmla="*/ 88 w 157"/>
                <a:gd name="T57" fmla="*/ 76 h 131"/>
                <a:gd name="T58" fmla="*/ 87 w 157"/>
                <a:gd name="T59" fmla="*/ 76 h 131"/>
                <a:gd name="T60" fmla="*/ 52 w 157"/>
                <a:gd name="T61" fmla="*/ 76 h 131"/>
                <a:gd name="T62" fmla="*/ 52 w 157"/>
                <a:gd name="T63" fmla="*/ 106 h 131"/>
                <a:gd name="T64" fmla="*/ 52 w 157"/>
                <a:gd name="T65" fmla="*/ 106 h 131"/>
                <a:gd name="T66" fmla="*/ 52 w 157"/>
                <a:gd name="T67" fmla="*/ 107 h 131"/>
                <a:gd name="T68" fmla="*/ 76 w 157"/>
                <a:gd name="T69" fmla="*/ 107 h 131"/>
                <a:gd name="T70" fmla="*/ 76 w 157"/>
                <a:gd name="T71" fmla="*/ 95 h 131"/>
                <a:gd name="T72" fmla="*/ 83 w 157"/>
                <a:gd name="T73" fmla="*/ 95 h 131"/>
                <a:gd name="T74" fmla="*/ 83 w 157"/>
                <a:gd name="T75" fmla="*/ 107 h 131"/>
                <a:gd name="T76" fmla="*/ 121 w 157"/>
                <a:gd name="T77" fmla="*/ 107 h 131"/>
                <a:gd name="T78" fmla="*/ 121 w 157"/>
                <a:gd name="T79" fmla="*/ 97 h 131"/>
                <a:gd name="T80" fmla="*/ 128 w 157"/>
                <a:gd name="T81" fmla="*/ 97 h 131"/>
                <a:gd name="T82" fmla="*/ 128 w 157"/>
                <a:gd name="T83" fmla="*/ 114 h 131"/>
                <a:gd name="T84" fmla="*/ 45 w 157"/>
                <a:gd name="T85" fmla="*/ 114 h 131"/>
                <a:gd name="T86" fmla="*/ 45 w 157"/>
                <a:gd name="T87" fmla="*/ 106 h 131"/>
                <a:gd name="T88" fmla="*/ 28 w 157"/>
                <a:gd name="T89" fmla="*/ 106 h 131"/>
                <a:gd name="T90" fmla="*/ 28 w 157"/>
                <a:gd name="T91" fmla="*/ 74 h 131"/>
                <a:gd name="T92" fmla="*/ 45 w 157"/>
                <a:gd name="T93" fmla="*/ 74 h 131"/>
                <a:gd name="T94" fmla="*/ 45 w 157"/>
                <a:gd name="T95" fmla="*/ 32 h 131"/>
                <a:gd name="T96" fmla="*/ 51 w 157"/>
                <a:gd name="T97" fmla="*/ 32 h 131"/>
                <a:gd name="T98" fmla="*/ 51 w 157"/>
                <a:gd name="T99" fmla="*/ 14 h 131"/>
                <a:gd name="T100" fmla="*/ 83 w 157"/>
                <a:gd name="T101" fmla="*/ 14 h 131"/>
                <a:gd name="T102" fmla="*/ 83 w 157"/>
                <a:gd name="T103" fmla="*/ 32 h 131"/>
                <a:gd name="T104" fmla="*/ 128 w 157"/>
                <a:gd name="T105" fmla="*/ 32 h 131"/>
                <a:gd name="T106" fmla="*/ 128 w 157"/>
                <a:gd name="T107" fmla="*/ 39 h 131"/>
                <a:gd name="T108" fmla="*/ 146 w 157"/>
                <a:gd name="T109" fmla="*/ 39 h 131"/>
                <a:gd name="T110" fmla="*/ 146 w 157"/>
                <a:gd name="T111" fmla="*/ 72 h 1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57" h="131">
                  <a:moveTo>
                    <a:pt x="38" y="0"/>
                  </a:moveTo>
                  <a:cubicBezTo>
                    <a:pt x="38" y="35"/>
                    <a:pt x="38" y="35"/>
                    <a:pt x="38" y="35"/>
                  </a:cubicBezTo>
                  <a:cubicBezTo>
                    <a:pt x="38" y="37"/>
                    <a:pt x="37" y="38"/>
                    <a:pt x="35" y="38"/>
                  </a:cubicBezTo>
                  <a:cubicBezTo>
                    <a:pt x="0" y="38"/>
                    <a:pt x="0" y="38"/>
                    <a:pt x="0" y="38"/>
                  </a:cubicBezTo>
                  <a:cubicBezTo>
                    <a:pt x="0" y="131"/>
                    <a:pt x="0" y="131"/>
                    <a:pt x="0" y="131"/>
                  </a:cubicBezTo>
                  <a:cubicBezTo>
                    <a:pt x="157" y="131"/>
                    <a:pt x="157" y="131"/>
                    <a:pt x="157" y="131"/>
                  </a:cubicBezTo>
                  <a:cubicBezTo>
                    <a:pt x="157" y="0"/>
                    <a:pt x="157" y="0"/>
                    <a:pt x="157" y="0"/>
                  </a:cubicBezTo>
                  <a:lnTo>
                    <a:pt x="38" y="0"/>
                  </a:lnTo>
                  <a:close/>
                  <a:moveTo>
                    <a:pt x="146" y="72"/>
                  </a:moveTo>
                  <a:cubicBezTo>
                    <a:pt x="128" y="72"/>
                    <a:pt x="128" y="72"/>
                    <a:pt x="128" y="72"/>
                  </a:cubicBezTo>
                  <a:cubicBezTo>
                    <a:pt x="128" y="86"/>
                    <a:pt x="128" y="86"/>
                    <a:pt x="128" y="86"/>
                  </a:cubicBezTo>
                  <a:cubicBezTo>
                    <a:pt x="121" y="86"/>
                    <a:pt x="121" y="86"/>
                    <a:pt x="121" y="86"/>
                  </a:cubicBezTo>
                  <a:cubicBezTo>
                    <a:pt x="121" y="38"/>
                    <a:pt x="121" y="38"/>
                    <a:pt x="121" y="38"/>
                  </a:cubicBezTo>
                  <a:cubicBezTo>
                    <a:pt x="98" y="38"/>
                    <a:pt x="98" y="38"/>
                    <a:pt x="98" y="38"/>
                  </a:cubicBezTo>
                  <a:cubicBezTo>
                    <a:pt x="98" y="46"/>
                    <a:pt x="98" y="46"/>
                    <a:pt x="98" y="46"/>
                  </a:cubicBezTo>
                  <a:cubicBezTo>
                    <a:pt x="91" y="46"/>
                    <a:pt x="91" y="46"/>
                    <a:pt x="91" y="46"/>
                  </a:cubicBezTo>
                  <a:cubicBezTo>
                    <a:pt x="91" y="38"/>
                    <a:pt x="91" y="38"/>
                    <a:pt x="91" y="38"/>
                  </a:cubicBezTo>
                  <a:cubicBezTo>
                    <a:pt x="83" y="38"/>
                    <a:pt x="83" y="38"/>
                    <a:pt x="83" y="38"/>
                  </a:cubicBezTo>
                  <a:cubicBezTo>
                    <a:pt x="52" y="38"/>
                    <a:pt x="52" y="38"/>
                    <a:pt x="52" y="38"/>
                  </a:cubicBezTo>
                  <a:cubicBezTo>
                    <a:pt x="52" y="70"/>
                    <a:pt x="52" y="70"/>
                    <a:pt x="52" y="70"/>
                  </a:cubicBezTo>
                  <a:cubicBezTo>
                    <a:pt x="87" y="70"/>
                    <a:pt x="87" y="70"/>
                    <a:pt x="87" y="70"/>
                  </a:cubicBezTo>
                  <a:cubicBezTo>
                    <a:pt x="88" y="70"/>
                    <a:pt x="88" y="70"/>
                    <a:pt x="88" y="70"/>
                  </a:cubicBezTo>
                  <a:cubicBezTo>
                    <a:pt x="91" y="70"/>
                    <a:pt x="91" y="70"/>
                    <a:pt x="91" y="70"/>
                  </a:cubicBezTo>
                  <a:cubicBezTo>
                    <a:pt x="91" y="54"/>
                    <a:pt x="91" y="54"/>
                    <a:pt x="91" y="54"/>
                  </a:cubicBezTo>
                  <a:cubicBezTo>
                    <a:pt x="98" y="54"/>
                    <a:pt x="98" y="54"/>
                    <a:pt x="98" y="54"/>
                  </a:cubicBezTo>
                  <a:cubicBezTo>
                    <a:pt x="98" y="70"/>
                    <a:pt x="98" y="70"/>
                    <a:pt x="98" y="70"/>
                  </a:cubicBezTo>
                  <a:cubicBezTo>
                    <a:pt x="108" y="70"/>
                    <a:pt x="108" y="70"/>
                    <a:pt x="108" y="70"/>
                  </a:cubicBezTo>
                  <a:cubicBezTo>
                    <a:pt x="108" y="76"/>
                    <a:pt x="108" y="76"/>
                    <a:pt x="108" y="76"/>
                  </a:cubicBezTo>
                  <a:cubicBezTo>
                    <a:pt x="88" y="76"/>
                    <a:pt x="88" y="76"/>
                    <a:pt x="88" y="76"/>
                  </a:cubicBezTo>
                  <a:cubicBezTo>
                    <a:pt x="87" y="76"/>
                    <a:pt x="87" y="76"/>
                    <a:pt x="87" y="76"/>
                  </a:cubicBezTo>
                  <a:cubicBezTo>
                    <a:pt x="52" y="76"/>
                    <a:pt x="52" y="76"/>
                    <a:pt x="52" y="76"/>
                  </a:cubicBezTo>
                  <a:cubicBezTo>
                    <a:pt x="52" y="106"/>
                    <a:pt x="52" y="106"/>
                    <a:pt x="52" y="106"/>
                  </a:cubicBezTo>
                  <a:cubicBezTo>
                    <a:pt x="52" y="106"/>
                    <a:pt x="52" y="106"/>
                    <a:pt x="52" y="106"/>
                  </a:cubicBezTo>
                  <a:cubicBezTo>
                    <a:pt x="52" y="107"/>
                    <a:pt x="52" y="107"/>
                    <a:pt x="52" y="107"/>
                  </a:cubicBezTo>
                  <a:cubicBezTo>
                    <a:pt x="76" y="107"/>
                    <a:pt x="76" y="107"/>
                    <a:pt x="76" y="107"/>
                  </a:cubicBezTo>
                  <a:cubicBezTo>
                    <a:pt x="76" y="95"/>
                    <a:pt x="76" y="95"/>
                    <a:pt x="76" y="95"/>
                  </a:cubicBezTo>
                  <a:cubicBezTo>
                    <a:pt x="83" y="95"/>
                    <a:pt x="83" y="95"/>
                    <a:pt x="83" y="95"/>
                  </a:cubicBezTo>
                  <a:cubicBezTo>
                    <a:pt x="83" y="107"/>
                    <a:pt x="83" y="107"/>
                    <a:pt x="83" y="107"/>
                  </a:cubicBezTo>
                  <a:cubicBezTo>
                    <a:pt x="121" y="107"/>
                    <a:pt x="121" y="107"/>
                    <a:pt x="121" y="107"/>
                  </a:cubicBezTo>
                  <a:cubicBezTo>
                    <a:pt x="121" y="97"/>
                    <a:pt x="121" y="97"/>
                    <a:pt x="121" y="97"/>
                  </a:cubicBezTo>
                  <a:cubicBezTo>
                    <a:pt x="128" y="97"/>
                    <a:pt x="128" y="97"/>
                    <a:pt x="128" y="97"/>
                  </a:cubicBezTo>
                  <a:cubicBezTo>
                    <a:pt x="128" y="114"/>
                    <a:pt x="128" y="114"/>
                    <a:pt x="128" y="114"/>
                  </a:cubicBezTo>
                  <a:cubicBezTo>
                    <a:pt x="45" y="114"/>
                    <a:pt x="45" y="114"/>
                    <a:pt x="45" y="114"/>
                  </a:cubicBezTo>
                  <a:cubicBezTo>
                    <a:pt x="45" y="106"/>
                    <a:pt x="45" y="106"/>
                    <a:pt x="45" y="106"/>
                  </a:cubicBezTo>
                  <a:cubicBezTo>
                    <a:pt x="28" y="106"/>
                    <a:pt x="28" y="106"/>
                    <a:pt x="28" y="106"/>
                  </a:cubicBezTo>
                  <a:cubicBezTo>
                    <a:pt x="28" y="74"/>
                    <a:pt x="28" y="74"/>
                    <a:pt x="28" y="74"/>
                  </a:cubicBezTo>
                  <a:cubicBezTo>
                    <a:pt x="45" y="74"/>
                    <a:pt x="45" y="74"/>
                    <a:pt x="45" y="74"/>
                  </a:cubicBezTo>
                  <a:cubicBezTo>
                    <a:pt x="45" y="32"/>
                    <a:pt x="45" y="32"/>
                    <a:pt x="45" y="32"/>
                  </a:cubicBezTo>
                  <a:cubicBezTo>
                    <a:pt x="51" y="32"/>
                    <a:pt x="51" y="32"/>
                    <a:pt x="51" y="32"/>
                  </a:cubicBezTo>
                  <a:cubicBezTo>
                    <a:pt x="51" y="14"/>
                    <a:pt x="51" y="14"/>
                    <a:pt x="51" y="14"/>
                  </a:cubicBezTo>
                  <a:cubicBezTo>
                    <a:pt x="83" y="14"/>
                    <a:pt x="83" y="14"/>
                    <a:pt x="83" y="14"/>
                  </a:cubicBezTo>
                  <a:cubicBezTo>
                    <a:pt x="83" y="32"/>
                    <a:pt x="83" y="32"/>
                    <a:pt x="83" y="32"/>
                  </a:cubicBezTo>
                  <a:cubicBezTo>
                    <a:pt x="128" y="32"/>
                    <a:pt x="128" y="32"/>
                    <a:pt x="128" y="32"/>
                  </a:cubicBezTo>
                  <a:cubicBezTo>
                    <a:pt x="128" y="39"/>
                    <a:pt x="128" y="39"/>
                    <a:pt x="128" y="39"/>
                  </a:cubicBezTo>
                  <a:cubicBezTo>
                    <a:pt x="146" y="39"/>
                    <a:pt x="146" y="39"/>
                    <a:pt x="146" y="39"/>
                  </a:cubicBezTo>
                  <a:lnTo>
                    <a:pt x="146" y="72"/>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1800"/>
            </a:p>
          </p:txBody>
        </p:sp>
        <p:sp>
          <p:nvSpPr>
            <p:cNvPr id="241" name="Freeform 206"/>
            <p:cNvSpPr>
              <a:spLocks/>
            </p:cNvSpPr>
            <p:nvPr userDrawn="1"/>
          </p:nvSpPr>
          <p:spPr bwMode="auto">
            <a:xfrm>
              <a:off x="7678738" y="2941638"/>
              <a:ext cx="107950" cy="107950"/>
            </a:xfrm>
            <a:custGeom>
              <a:avLst/>
              <a:gdLst>
                <a:gd name="T0" fmla="*/ 68 w 68"/>
                <a:gd name="T1" fmla="*/ 0 h 68"/>
                <a:gd name="T2" fmla="*/ 0 w 68"/>
                <a:gd name="T3" fmla="*/ 68 h 68"/>
                <a:gd name="T4" fmla="*/ 68 w 68"/>
                <a:gd name="T5" fmla="*/ 68 h 68"/>
                <a:gd name="T6" fmla="*/ 68 w 68"/>
                <a:gd name="T7" fmla="*/ 0 h 68"/>
              </a:gdLst>
              <a:ahLst/>
              <a:cxnLst>
                <a:cxn ang="0">
                  <a:pos x="T0" y="T1"/>
                </a:cxn>
                <a:cxn ang="0">
                  <a:pos x="T2" y="T3"/>
                </a:cxn>
                <a:cxn ang="0">
                  <a:pos x="T4" y="T5"/>
                </a:cxn>
                <a:cxn ang="0">
                  <a:pos x="T6" y="T7"/>
                </a:cxn>
              </a:cxnLst>
              <a:rect l="0" t="0" r="r" b="b"/>
              <a:pathLst>
                <a:path w="68" h="68">
                  <a:moveTo>
                    <a:pt x="68" y="0"/>
                  </a:moveTo>
                  <a:lnTo>
                    <a:pt x="0" y="68"/>
                  </a:lnTo>
                  <a:lnTo>
                    <a:pt x="68" y="68"/>
                  </a:lnTo>
                  <a:lnTo>
                    <a:pt x="68" y="0"/>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1800"/>
            </a:p>
          </p:txBody>
        </p:sp>
      </p:grpSp>
      <p:grpSp>
        <p:nvGrpSpPr>
          <p:cNvPr id="242" name="Group 241"/>
          <p:cNvGrpSpPr/>
          <p:nvPr userDrawn="1"/>
        </p:nvGrpSpPr>
        <p:grpSpPr>
          <a:xfrm>
            <a:off x="10447867" y="1778000"/>
            <a:ext cx="632884" cy="490538"/>
            <a:chOff x="7835900" y="1778000"/>
            <a:chExt cx="474663" cy="490538"/>
          </a:xfrm>
        </p:grpSpPr>
        <p:sp>
          <p:nvSpPr>
            <p:cNvPr id="243" name="Freeform 207"/>
            <p:cNvSpPr>
              <a:spLocks/>
            </p:cNvSpPr>
            <p:nvPr userDrawn="1"/>
          </p:nvSpPr>
          <p:spPr bwMode="auto">
            <a:xfrm>
              <a:off x="7835900" y="1974850"/>
              <a:ext cx="309563" cy="293688"/>
            </a:xfrm>
            <a:custGeom>
              <a:avLst/>
              <a:gdLst>
                <a:gd name="T0" fmla="*/ 22 w 80"/>
                <a:gd name="T1" fmla="*/ 0 h 76"/>
                <a:gd name="T2" fmla="*/ 10 w 80"/>
                <a:gd name="T3" fmla="*/ 19 h 76"/>
                <a:gd name="T4" fmla="*/ 21 w 80"/>
                <a:gd name="T5" fmla="*/ 66 h 76"/>
                <a:gd name="T6" fmla="*/ 68 w 80"/>
                <a:gd name="T7" fmla="*/ 55 h 76"/>
                <a:gd name="T8" fmla="*/ 80 w 80"/>
                <a:gd name="T9" fmla="*/ 36 h 76"/>
                <a:gd name="T10" fmla="*/ 22 w 80"/>
                <a:gd name="T11" fmla="*/ 0 h 76"/>
              </a:gdLst>
              <a:ahLst/>
              <a:cxnLst>
                <a:cxn ang="0">
                  <a:pos x="T0" y="T1"/>
                </a:cxn>
                <a:cxn ang="0">
                  <a:pos x="T2" y="T3"/>
                </a:cxn>
                <a:cxn ang="0">
                  <a:pos x="T4" y="T5"/>
                </a:cxn>
                <a:cxn ang="0">
                  <a:pos x="T6" y="T7"/>
                </a:cxn>
                <a:cxn ang="0">
                  <a:pos x="T8" y="T9"/>
                </a:cxn>
                <a:cxn ang="0">
                  <a:pos x="T10" y="T11"/>
                </a:cxn>
              </a:cxnLst>
              <a:rect l="0" t="0" r="r" b="b"/>
              <a:pathLst>
                <a:path w="80" h="76">
                  <a:moveTo>
                    <a:pt x="22" y="0"/>
                  </a:moveTo>
                  <a:cubicBezTo>
                    <a:pt x="10" y="19"/>
                    <a:pt x="10" y="19"/>
                    <a:pt x="10" y="19"/>
                  </a:cubicBezTo>
                  <a:cubicBezTo>
                    <a:pt x="0" y="35"/>
                    <a:pt x="5" y="56"/>
                    <a:pt x="21" y="66"/>
                  </a:cubicBezTo>
                  <a:cubicBezTo>
                    <a:pt x="37" y="76"/>
                    <a:pt x="58" y="71"/>
                    <a:pt x="68" y="55"/>
                  </a:cubicBezTo>
                  <a:cubicBezTo>
                    <a:pt x="80" y="36"/>
                    <a:pt x="80" y="36"/>
                    <a:pt x="80" y="36"/>
                  </a:cubicBezTo>
                  <a:cubicBezTo>
                    <a:pt x="70" y="36"/>
                    <a:pt x="45" y="30"/>
                    <a:pt x="22" y="0"/>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1800"/>
            </a:p>
          </p:txBody>
        </p:sp>
        <p:sp>
          <p:nvSpPr>
            <p:cNvPr id="244" name="Freeform 208"/>
            <p:cNvSpPr>
              <a:spLocks noEditPoints="1"/>
            </p:cNvSpPr>
            <p:nvPr userDrawn="1"/>
          </p:nvSpPr>
          <p:spPr bwMode="auto">
            <a:xfrm>
              <a:off x="7929563" y="1778000"/>
              <a:ext cx="381000" cy="320675"/>
            </a:xfrm>
            <a:custGeom>
              <a:avLst/>
              <a:gdLst>
                <a:gd name="T0" fmla="*/ 94 w 99"/>
                <a:gd name="T1" fmla="*/ 0 h 83"/>
                <a:gd name="T2" fmla="*/ 88 w 99"/>
                <a:gd name="T3" fmla="*/ 19 h 83"/>
                <a:gd name="T4" fmla="*/ 67 w 99"/>
                <a:gd name="T5" fmla="*/ 24 h 83"/>
                <a:gd name="T6" fmla="*/ 48 w 99"/>
                <a:gd name="T7" fmla="*/ 26 h 83"/>
                <a:gd name="T8" fmla="*/ 5 w 99"/>
                <a:gd name="T9" fmla="*/ 39 h 83"/>
                <a:gd name="T10" fmla="*/ 0 w 99"/>
                <a:gd name="T11" fmla="*/ 47 h 83"/>
                <a:gd name="T12" fmla="*/ 59 w 99"/>
                <a:gd name="T13" fmla="*/ 83 h 83"/>
                <a:gd name="T14" fmla="*/ 64 w 99"/>
                <a:gd name="T15" fmla="*/ 75 h 83"/>
                <a:gd name="T16" fmla="*/ 56 w 99"/>
                <a:gd name="T17" fmla="*/ 31 h 83"/>
                <a:gd name="T18" fmla="*/ 66 w 99"/>
                <a:gd name="T19" fmla="*/ 29 h 83"/>
                <a:gd name="T20" fmla="*/ 94 w 99"/>
                <a:gd name="T21" fmla="*/ 21 h 83"/>
                <a:gd name="T22" fmla="*/ 98 w 99"/>
                <a:gd name="T23" fmla="*/ 3 h 83"/>
                <a:gd name="T24" fmla="*/ 40 w 99"/>
                <a:gd name="T25" fmla="*/ 59 h 83"/>
                <a:gd name="T26" fmla="*/ 32 w 99"/>
                <a:gd name="T27" fmla="*/ 61 h 83"/>
                <a:gd name="T28" fmla="*/ 30 w 99"/>
                <a:gd name="T29" fmla="*/ 53 h 83"/>
                <a:gd name="T30" fmla="*/ 38 w 99"/>
                <a:gd name="T31" fmla="*/ 39 h 83"/>
                <a:gd name="T32" fmla="*/ 47 w 99"/>
                <a:gd name="T33" fmla="*/ 37 h 83"/>
                <a:gd name="T34" fmla="*/ 49 w 99"/>
                <a:gd name="T35" fmla="*/ 45 h 83"/>
                <a:gd name="T36" fmla="*/ 40 w 99"/>
                <a:gd name="T37" fmla="*/ 5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99" h="83">
                  <a:moveTo>
                    <a:pt x="94" y="0"/>
                  </a:moveTo>
                  <a:cubicBezTo>
                    <a:pt x="93" y="8"/>
                    <a:pt x="88" y="19"/>
                    <a:pt x="88" y="19"/>
                  </a:cubicBezTo>
                  <a:cubicBezTo>
                    <a:pt x="79" y="33"/>
                    <a:pt x="67" y="24"/>
                    <a:pt x="67" y="24"/>
                  </a:cubicBezTo>
                  <a:cubicBezTo>
                    <a:pt x="56" y="17"/>
                    <a:pt x="50" y="22"/>
                    <a:pt x="48" y="26"/>
                  </a:cubicBezTo>
                  <a:cubicBezTo>
                    <a:pt x="32" y="19"/>
                    <a:pt x="14" y="25"/>
                    <a:pt x="5" y="39"/>
                  </a:cubicBezTo>
                  <a:cubicBezTo>
                    <a:pt x="0" y="47"/>
                    <a:pt x="0" y="47"/>
                    <a:pt x="0" y="47"/>
                  </a:cubicBezTo>
                  <a:cubicBezTo>
                    <a:pt x="7" y="57"/>
                    <a:pt x="28" y="81"/>
                    <a:pt x="59" y="83"/>
                  </a:cubicBezTo>
                  <a:cubicBezTo>
                    <a:pt x="64" y="75"/>
                    <a:pt x="64" y="75"/>
                    <a:pt x="64" y="75"/>
                  </a:cubicBezTo>
                  <a:cubicBezTo>
                    <a:pt x="73" y="60"/>
                    <a:pt x="69" y="41"/>
                    <a:pt x="56" y="31"/>
                  </a:cubicBezTo>
                  <a:cubicBezTo>
                    <a:pt x="59" y="26"/>
                    <a:pt x="66" y="29"/>
                    <a:pt x="66" y="29"/>
                  </a:cubicBezTo>
                  <a:cubicBezTo>
                    <a:pt x="86" y="42"/>
                    <a:pt x="94" y="21"/>
                    <a:pt x="94" y="21"/>
                  </a:cubicBezTo>
                  <a:cubicBezTo>
                    <a:pt x="94" y="21"/>
                    <a:pt x="99" y="12"/>
                    <a:pt x="98" y="3"/>
                  </a:cubicBezTo>
                  <a:moveTo>
                    <a:pt x="40" y="59"/>
                  </a:moveTo>
                  <a:cubicBezTo>
                    <a:pt x="38" y="62"/>
                    <a:pt x="35" y="63"/>
                    <a:pt x="32" y="61"/>
                  </a:cubicBezTo>
                  <a:cubicBezTo>
                    <a:pt x="29" y="59"/>
                    <a:pt x="28" y="56"/>
                    <a:pt x="30" y="53"/>
                  </a:cubicBezTo>
                  <a:cubicBezTo>
                    <a:pt x="38" y="39"/>
                    <a:pt x="38" y="39"/>
                    <a:pt x="38" y="39"/>
                  </a:cubicBezTo>
                  <a:cubicBezTo>
                    <a:pt x="40" y="36"/>
                    <a:pt x="44" y="35"/>
                    <a:pt x="47" y="37"/>
                  </a:cubicBezTo>
                  <a:cubicBezTo>
                    <a:pt x="49" y="39"/>
                    <a:pt x="50" y="43"/>
                    <a:pt x="49" y="45"/>
                  </a:cubicBezTo>
                  <a:lnTo>
                    <a:pt x="40" y="59"/>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1800"/>
            </a:p>
          </p:txBody>
        </p:sp>
      </p:grpSp>
      <p:grpSp>
        <p:nvGrpSpPr>
          <p:cNvPr id="245" name="Group 244"/>
          <p:cNvGrpSpPr/>
          <p:nvPr userDrawn="1"/>
        </p:nvGrpSpPr>
        <p:grpSpPr>
          <a:xfrm>
            <a:off x="8970434" y="1284289"/>
            <a:ext cx="783167" cy="382587"/>
            <a:chOff x="6727825" y="1284288"/>
            <a:chExt cx="587375" cy="382587"/>
          </a:xfrm>
        </p:grpSpPr>
        <p:sp>
          <p:nvSpPr>
            <p:cNvPr id="246" name="Oval 209"/>
            <p:cNvSpPr>
              <a:spLocks noChangeArrowheads="1"/>
            </p:cNvSpPr>
            <p:nvPr userDrawn="1"/>
          </p:nvSpPr>
          <p:spPr bwMode="auto">
            <a:xfrm>
              <a:off x="6808788" y="1303338"/>
              <a:ext cx="115888" cy="115888"/>
            </a:xfrm>
            <a:prstGeom prst="ellipse">
              <a:avLst/>
            </a:pr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1800"/>
            </a:p>
          </p:txBody>
        </p:sp>
        <p:sp>
          <p:nvSpPr>
            <p:cNvPr id="247" name="Oval 210"/>
            <p:cNvSpPr>
              <a:spLocks noChangeArrowheads="1"/>
            </p:cNvSpPr>
            <p:nvPr userDrawn="1"/>
          </p:nvSpPr>
          <p:spPr bwMode="auto">
            <a:xfrm>
              <a:off x="7113588" y="1303338"/>
              <a:ext cx="115888" cy="115888"/>
            </a:xfrm>
            <a:prstGeom prst="ellipse">
              <a:avLst/>
            </a:pr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1800"/>
            </a:p>
          </p:txBody>
        </p:sp>
        <p:sp>
          <p:nvSpPr>
            <p:cNvPr id="248" name="Oval 211"/>
            <p:cNvSpPr>
              <a:spLocks noChangeArrowheads="1"/>
            </p:cNvSpPr>
            <p:nvPr userDrawn="1"/>
          </p:nvSpPr>
          <p:spPr bwMode="auto">
            <a:xfrm>
              <a:off x="6959600" y="1284288"/>
              <a:ext cx="123825" cy="123825"/>
            </a:xfrm>
            <a:prstGeom prst="ellipse">
              <a:avLst/>
            </a:pr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1800"/>
            </a:p>
          </p:txBody>
        </p:sp>
        <p:sp>
          <p:nvSpPr>
            <p:cNvPr id="249" name="Freeform 212"/>
            <p:cNvSpPr>
              <a:spLocks/>
            </p:cNvSpPr>
            <p:nvPr userDrawn="1"/>
          </p:nvSpPr>
          <p:spPr bwMode="auto">
            <a:xfrm>
              <a:off x="6727825" y="1419225"/>
              <a:ext cx="587375" cy="247650"/>
            </a:xfrm>
            <a:custGeom>
              <a:avLst/>
              <a:gdLst>
                <a:gd name="T0" fmla="*/ 149 w 152"/>
                <a:gd name="T1" fmla="*/ 57 h 64"/>
                <a:gd name="T2" fmla="*/ 131 w 152"/>
                <a:gd name="T3" fmla="*/ 57 h 64"/>
                <a:gd name="T4" fmla="*/ 131 w 152"/>
                <a:gd name="T5" fmla="*/ 50 h 64"/>
                <a:gd name="T6" fmla="*/ 138 w 152"/>
                <a:gd name="T7" fmla="*/ 38 h 64"/>
                <a:gd name="T8" fmla="*/ 138 w 152"/>
                <a:gd name="T9" fmla="*/ 16 h 64"/>
                <a:gd name="T10" fmla="*/ 124 w 152"/>
                <a:gd name="T11" fmla="*/ 2 h 64"/>
                <a:gd name="T12" fmla="*/ 107 w 152"/>
                <a:gd name="T13" fmla="*/ 2 h 64"/>
                <a:gd name="T14" fmla="*/ 104 w 152"/>
                <a:gd name="T15" fmla="*/ 3 h 64"/>
                <a:gd name="T16" fmla="*/ 107 w 152"/>
                <a:gd name="T17" fmla="*/ 15 h 64"/>
                <a:gd name="T18" fmla="*/ 107 w 152"/>
                <a:gd name="T19" fmla="*/ 39 h 64"/>
                <a:gd name="T20" fmla="*/ 101 w 152"/>
                <a:gd name="T21" fmla="*/ 55 h 64"/>
                <a:gd name="T22" fmla="*/ 101 w 152"/>
                <a:gd name="T23" fmla="*/ 57 h 64"/>
                <a:gd name="T24" fmla="*/ 92 w 152"/>
                <a:gd name="T25" fmla="*/ 57 h 64"/>
                <a:gd name="T26" fmla="*/ 92 w 152"/>
                <a:gd name="T27" fmla="*/ 52 h 64"/>
                <a:gd name="T28" fmla="*/ 100 w 152"/>
                <a:gd name="T29" fmla="*/ 39 h 64"/>
                <a:gd name="T30" fmla="*/ 100 w 152"/>
                <a:gd name="T31" fmla="*/ 15 h 64"/>
                <a:gd name="T32" fmla="*/ 85 w 152"/>
                <a:gd name="T33" fmla="*/ 0 h 64"/>
                <a:gd name="T34" fmla="*/ 66 w 152"/>
                <a:gd name="T35" fmla="*/ 0 h 64"/>
                <a:gd name="T36" fmla="*/ 51 w 152"/>
                <a:gd name="T37" fmla="*/ 15 h 64"/>
                <a:gd name="T38" fmla="*/ 51 w 152"/>
                <a:gd name="T39" fmla="*/ 39 h 64"/>
                <a:gd name="T40" fmla="*/ 59 w 152"/>
                <a:gd name="T41" fmla="*/ 52 h 64"/>
                <a:gd name="T42" fmla="*/ 59 w 152"/>
                <a:gd name="T43" fmla="*/ 57 h 64"/>
                <a:gd name="T44" fmla="*/ 51 w 152"/>
                <a:gd name="T45" fmla="*/ 57 h 64"/>
                <a:gd name="T46" fmla="*/ 51 w 152"/>
                <a:gd name="T47" fmla="*/ 55 h 64"/>
                <a:gd name="T48" fmla="*/ 44 w 152"/>
                <a:gd name="T49" fmla="*/ 39 h 64"/>
                <a:gd name="T50" fmla="*/ 44 w 152"/>
                <a:gd name="T51" fmla="*/ 15 h 64"/>
                <a:gd name="T52" fmla="*/ 47 w 152"/>
                <a:gd name="T53" fmla="*/ 3 h 64"/>
                <a:gd name="T54" fmla="*/ 44 w 152"/>
                <a:gd name="T55" fmla="*/ 2 h 64"/>
                <a:gd name="T56" fmla="*/ 27 w 152"/>
                <a:gd name="T57" fmla="*/ 2 h 64"/>
                <a:gd name="T58" fmla="*/ 13 w 152"/>
                <a:gd name="T59" fmla="*/ 16 h 64"/>
                <a:gd name="T60" fmla="*/ 13 w 152"/>
                <a:gd name="T61" fmla="*/ 38 h 64"/>
                <a:gd name="T62" fmla="*/ 21 w 152"/>
                <a:gd name="T63" fmla="*/ 50 h 64"/>
                <a:gd name="T64" fmla="*/ 21 w 152"/>
                <a:gd name="T65" fmla="*/ 57 h 64"/>
                <a:gd name="T66" fmla="*/ 3 w 152"/>
                <a:gd name="T67" fmla="*/ 57 h 64"/>
                <a:gd name="T68" fmla="*/ 0 w 152"/>
                <a:gd name="T69" fmla="*/ 60 h 64"/>
                <a:gd name="T70" fmla="*/ 3 w 152"/>
                <a:gd name="T71" fmla="*/ 64 h 64"/>
                <a:gd name="T72" fmla="*/ 149 w 152"/>
                <a:gd name="T73" fmla="*/ 64 h 64"/>
                <a:gd name="T74" fmla="*/ 152 w 152"/>
                <a:gd name="T75" fmla="*/ 60 h 64"/>
                <a:gd name="T76" fmla="*/ 149 w 152"/>
                <a:gd name="T77" fmla="*/ 57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52" h="64">
                  <a:moveTo>
                    <a:pt x="149" y="57"/>
                  </a:moveTo>
                  <a:cubicBezTo>
                    <a:pt x="131" y="57"/>
                    <a:pt x="131" y="57"/>
                    <a:pt x="131" y="57"/>
                  </a:cubicBezTo>
                  <a:cubicBezTo>
                    <a:pt x="131" y="50"/>
                    <a:pt x="131" y="50"/>
                    <a:pt x="131" y="50"/>
                  </a:cubicBezTo>
                  <a:cubicBezTo>
                    <a:pt x="135" y="48"/>
                    <a:pt x="138" y="43"/>
                    <a:pt x="138" y="38"/>
                  </a:cubicBezTo>
                  <a:cubicBezTo>
                    <a:pt x="138" y="16"/>
                    <a:pt x="138" y="16"/>
                    <a:pt x="138" y="16"/>
                  </a:cubicBezTo>
                  <a:cubicBezTo>
                    <a:pt x="138" y="9"/>
                    <a:pt x="132" y="2"/>
                    <a:pt x="124" y="2"/>
                  </a:cubicBezTo>
                  <a:cubicBezTo>
                    <a:pt x="107" y="2"/>
                    <a:pt x="107" y="2"/>
                    <a:pt x="107" y="2"/>
                  </a:cubicBezTo>
                  <a:cubicBezTo>
                    <a:pt x="106" y="2"/>
                    <a:pt x="105" y="2"/>
                    <a:pt x="104" y="3"/>
                  </a:cubicBezTo>
                  <a:cubicBezTo>
                    <a:pt x="106" y="6"/>
                    <a:pt x="107" y="10"/>
                    <a:pt x="107" y="15"/>
                  </a:cubicBezTo>
                  <a:cubicBezTo>
                    <a:pt x="107" y="39"/>
                    <a:pt x="107" y="39"/>
                    <a:pt x="107" y="39"/>
                  </a:cubicBezTo>
                  <a:cubicBezTo>
                    <a:pt x="107" y="45"/>
                    <a:pt x="105" y="51"/>
                    <a:pt x="101" y="55"/>
                  </a:cubicBezTo>
                  <a:cubicBezTo>
                    <a:pt x="101" y="57"/>
                    <a:pt x="101" y="57"/>
                    <a:pt x="101" y="57"/>
                  </a:cubicBezTo>
                  <a:cubicBezTo>
                    <a:pt x="92" y="57"/>
                    <a:pt x="92" y="57"/>
                    <a:pt x="92" y="57"/>
                  </a:cubicBezTo>
                  <a:cubicBezTo>
                    <a:pt x="92" y="52"/>
                    <a:pt x="92" y="52"/>
                    <a:pt x="92" y="52"/>
                  </a:cubicBezTo>
                  <a:cubicBezTo>
                    <a:pt x="97" y="50"/>
                    <a:pt x="100" y="45"/>
                    <a:pt x="100" y="39"/>
                  </a:cubicBezTo>
                  <a:cubicBezTo>
                    <a:pt x="100" y="15"/>
                    <a:pt x="100" y="15"/>
                    <a:pt x="100" y="15"/>
                  </a:cubicBezTo>
                  <a:cubicBezTo>
                    <a:pt x="100" y="7"/>
                    <a:pt x="93" y="0"/>
                    <a:pt x="85" y="0"/>
                  </a:cubicBezTo>
                  <a:cubicBezTo>
                    <a:pt x="66" y="0"/>
                    <a:pt x="66" y="0"/>
                    <a:pt x="66" y="0"/>
                  </a:cubicBezTo>
                  <a:cubicBezTo>
                    <a:pt x="58" y="0"/>
                    <a:pt x="51" y="7"/>
                    <a:pt x="51" y="15"/>
                  </a:cubicBezTo>
                  <a:cubicBezTo>
                    <a:pt x="51" y="39"/>
                    <a:pt x="51" y="39"/>
                    <a:pt x="51" y="39"/>
                  </a:cubicBezTo>
                  <a:cubicBezTo>
                    <a:pt x="51" y="45"/>
                    <a:pt x="54" y="50"/>
                    <a:pt x="59" y="52"/>
                  </a:cubicBezTo>
                  <a:cubicBezTo>
                    <a:pt x="59" y="57"/>
                    <a:pt x="59" y="57"/>
                    <a:pt x="59" y="57"/>
                  </a:cubicBezTo>
                  <a:cubicBezTo>
                    <a:pt x="51" y="57"/>
                    <a:pt x="51" y="57"/>
                    <a:pt x="51" y="57"/>
                  </a:cubicBezTo>
                  <a:cubicBezTo>
                    <a:pt x="51" y="55"/>
                    <a:pt x="51" y="55"/>
                    <a:pt x="51" y="55"/>
                  </a:cubicBezTo>
                  <a:cubicBezTo>
                    <a:pt x="46" y="51"/>
                    <a:pt x="44" y="45"/>
                    <a:pt x="44" y="39"/>
                  </a:cubicBezTo>
                  <a:cubicBezTo>
                    <a:pt x="44" y="15"/>
                    <a:pt x="44" y="15"/>
                    <a:pt x="44" y="15"/>
                  </a:cubicBezTo>
                  <a:cubicBezTo>
                    <a:pt x="44" y="10"/>
                    <a:pt x="45" y="6"/>
                    <a:pt x="47" y="3"/>
                  </a:cubicBezTo>
                  <a:cubicBezTo>
                    <a:pt x="46" y="2"/>
                    <a:pt x="45" y="2"/>
                    <a:pt x="44" y="2"/>
                  </a:cubicBezTo>
                  <a:cubicBezTo>
                    <a:pt x="27" y="2"/>
                    <a:pt x="27" y="2"/>
                    <a:pt x="27" y="2"/>
                  </a:cubicBezTo>
                  <a:cubicBezTo>
                    <a:pt x="19" y="2"/>
                    <a:pt x="13" y="9"/>
                    <a:pt x="13" y="16"/>
                  </a:cubicBezTo>
                  <a:cubicBezTo>
                    <a:pt x="13" y="38"/>
                    <a:pt x="13" y="38"/>
                    <a:pt x="13" y="38"/>
                  </a:cubicBezTo>
                  <a:cubicBezTo>
                    <a:pt x="13" y="43"/>
                    <a:pt x="16" y="48"/>
                    <a:pt x="21" y="50"/>
                  </a:cubicBezTo>
                  <a:cubicBezTo>
                    <a:pt x="21" y="57"/>
                    <a:pt x="21" y="57"/>
                    <a:pt x="21" y="57"/>
                  </a:cubicBezTo>
                  <a:cubicBezTo>
                    <a:pt x="3" y="57"/>
                    <a:pt x="3" y="57"/>
                    <a:pt x="3" y="57"/>
                  </a:cubicBezTo>
                  <a:cubicBezTo>
                    <a:pt x="1" y="57"/>
                    <a:pt x="0" y="59"/>
                    <a:pt x="0" y="60"/>
                  </a:cubicBezTo>
                  <a:cubicBezTo>
                    <a:pt x="0" y="62"/>
                    <a:pt x="1" y="64"/>
                    <a:pt x="3" y="64"/>
                  </a:cubicBezTo>
                  <a:cubicBezTo>
                    <a:pt x="149" y="64"/>
                    <a:pt x="149" y="64"/>
                    <a:pt x="149" y="64"/>
                  </a:cubicBezTo>
                  <a:cubicBezTo>
                    <a:pt x="151" y="64"/>
                    <a:pt x="152" y="62"/>
                    <a:pt x="152" y="60"/>
                  </a:cubicBezTo>
                  <a:cubicBezTo>
                    <a:pt x="152" y="59"/>
                    <a:pt x="151" y="57"/>
                    <a:pt x="149" y="57"/>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1800"/>
            </a:p>
          </p:txBody>
        </p:sp>
      </p:grpSp>
      <p:grpSp>
        <p:nvGrpSpPr>
          <p:cNvPr id="250" name="Group 249"/>
          <p:cNvGrpSpPr/>
          <p:nvPr userDrawn="1"/>
        </p:nvGrpSpPr>
        <p:grpSpPr>
          <a:xfrm>
            <a:off x="6997701" y="3883026"/>
            <a:ext cx="412751" cy="309563"/>
            <a:chOff x="5248275" y="3883025"/>
            <a:chExt cx="309563" cy="309563"/>
          </a:xfrm>
        </p:grpSpPr>
        <p:sp>
          <p:nvSpPr>
            <p:cNvPr id="251" name="Freeform 213"/>
            <p:cNvSpPr>
              <a:spLocks/>
            </p:cNvSpPr>
            <p:nvPr userDrawn="1"/>
          </p:nvSpPr>
          <p:spPr bwMode="auto">
            <a:xfrm>
              <a:off x="5264150" y="3887788"/>
              <a:ext cx="153988" cy="166688"/>
            </a:xfrm>
            <a:custGeom>
              <a:avLst/>
              <a:gdLst>
                <a:gd name="T0" fmla="*/ 19 w 40"/>
                <a:gd name="T1" fmla="*/ 43 h 43"/>
                <a:gd name="T2" fmla="*/ 35 w 40"/>
                <a:gd name="T3" fmla="*/ 38 h 43"/>
                <a:gd name="T4" fmla="*/ 35 w 40"/>
                <a:gd name="T5" fmla="*/ 36 h 43"/>
                <a:gd name="T6" fmla="*/ 40 w 40"/>
                <a:gd name="T7" fmla="*/ 29 h 43"/>
                <a:gd name="T8" fmla="*/ 27 w 40"/>
                <a:gd name="T9" fmla="*/ 0 h 43"/>
                <a:gd name="T10" fmla="*/ 0 w 40"/>
                <a:gd name="T11" fmla="*/ 21 h 43"/>
                <a:gd name="T12" fmla="*/ 8 w 40"/>
                <a:gd name="T13" fmla="*/ 38 h 43"/>
                <a:gd name="T14" fmla="*/ 11 w 40"/>
                <a:gd name="T15" fmla="*/ 37 h 43"/>
                <a:gd name="T16" fmla="*/ 19 w 40"/>
                <a:gd name="T17" fmla="*/ 43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0" h="43">
                  <a:moveTo>
                    <a:pt x="19" y="43"/>
                  </a:moveTo>
                  <a:cubicBezTo>
                    <a:pt x="25" y="42"/>
                    <a:pt x="30" y="40"/>
                    <a:pt x="35" y="38"/>
                  </a:cubicBezTo>
                  <a:cubicBezTo>
                    <a:pt x="35" y="37"/>
                    <a:pt x="35" y="37"/>
                    <a:pt x="35" y="36"/>
                  </a:cubicBezTo>
                  <a:cubicBezTo>
                    <a:pt x="35" y="33"/>
                    <a:pt x="37" y="30"/>
                    <a:pt x="40" y="29"/>
                  </a:cubicBezTo>
                  <a:cubicBezTo>
                    <a:pt x="39" y="18"/>
                    <a:pt x="34" y="8"/>
                    <a:pt x="27" y="0"/>
                  </a:cubicBezTo>
                  <a:cubicBezTo>
                    <a:pt x="15" y="3"/>
                    <a:pt x="5" y="11"/>
                    <a:pt x="0" y="21"/>
                  </a:cubicBezTo>
                  <a:cubicBezTo>
                    <a:pt x="2" y="27"/>
                    <a:pt x="5" y="33"/>
                    <a:pt x="8" y="38"/>
                  </a:cubicBezTo>
                  <a:cubicBezTo>
                    <a:pt x="9" y="37"/>
                    <a:pt x="10" y="37"/>
                    <a:pt x="11" y="37"/>
                  </a:cubicBezTo>
                  <a:cubicBezTo>
                    <a:pt x="15" y="37"/>
                    <a:pt x="18" y="39"/>
                    <a:pt x="19" y="43"/>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1800"/>
            </a:p>
          </p:txBody>
        </p:sp>
        <p:sp>
          <p:nvSpPr>
            <p:cNvPr id="252" name="Freeform 214"/>
            <p:cNvSpPr>
              <a:spLocks/>
            </p:cNvSpPr>
            <p:nvPr userDrawn="1"/>
          </p:nvSpPr>
          <p:spPr bwMode="auto">
            <a:xfrm>
              <a:off x="5253038" y="4060825"/>
              <a:ext cx="134938" cy="120650"/>
            </a:xfrm>
            <a:custGeom>
              <a:avLst/>
              <a:gdLst>
                <a:gd name="T0" fmla="*/ 18 w 35"/>
                <a:gd name="T1" fmla="*/ 8 h 31"/>
                <a:gd name="T2" fmla="*/ 14 w 35"/>
                <a:gd name="T3" fmla="*/ 9 h 31"/>
                <a:gd name="T4" fmla="*/ 6 w 35"/>
                <a:gd name="T5" fmla="*/ 2 h 31"/>
                <a:gd name="T6" fmla="*/ 0 w 35"/>
                <a:gd name="T7" fmla="*/ 0 h 31"/>
                <a:gd name="T8" fmla="*/ 25 w 35"/>
                <a:gd name="T9" fmla="*/ 31 h 31"/>
                <a:gd name="T10" fmla="*/ 35 w 35"/>
                <a:gd name="T11" fmla="*/ 21 h 31"/>
                <a:gd name="T12" fmla="*/ 33 w 35"/>
                <a:gd name="T13" fmla="*/ 17 h 31"/>
                <a:gd name="T14" fmla="*/ 18 w 35"/>
                <a:gd name="T15" fmla="*/ 8 h 3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5" h="31">
                  <a:moveTo>
                    <a:pt x="18" y="8"/>
                  </a:moveTo>
                  <a:cubicBezTo>
                    <a:pt x="17" y="8"/>
                    <a:pt x="16" y="9"/>
                    <a:pt x="14" y="9"/>
                  </a:cubicBezTo>
                  <a:cubicBezTo>
                    <a:pt x="10" y="9"/>
                    <a:pt x="7" y="6"/>
                    <a:pt x="6" y="2"/>
                  </a:cubicBezTo>
                  <a:cubicBezTo>
                    <a:pt x="4" y="1"/>
                    <a:pt x="2" y="1"/>
                    <a:pt x="0" y="0"/>
                  </a:cubicBezTo>
                  <a:cubicBezTo>
                    <a:pt x="2" y="15"/>
                    <a:pt x="12" y="26"/>
                    <a:pt x="25" y="31"/>
                  </a:cubicBezTo>
                  <a:cubicBezTo>
                    <a:pt x="29" y="28"/>
                    <a:pt x="32" y="25"/>
                    <a:pt x="35" y="21"/>
                  </a:cubicBezTo>
                  <a:cubicBezTo>
                    <a:pt x="34" y="20"/>
                    <a:pt x="33" y="18"/>
                    <a:pt x="33" y="17"/>
                  </a:cubicBezTo>
                  <a:cubicBezTo>
                    <a:pt x="27" y="14"/>
                    <a:pt x="22" y="11"/>
                    <a:pt x="18" y="8"/>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1800"/>
            </a:p>
          </p:txBody>
        </p:sp>
        <p:sp>
          <p:nvSpPr>
            <p:cNvPr id="253" name="Freeform 215"/>
            <p:cNvSpPr>
              <a:spLocks/>
            </p:cNvSpPr>
            <p:nvPr userDrawn="1"/>
          </p:nvSpPr>
          <p:spPr bwMode="auto">
            <a:xfrm>
              <a:off x="5334000" y="4049713"/>
              <a:ext cx="84138" cy="58738"/>
            </a:xfrm>
            <a:custGeom>
              <a:avLst/>
              <a:gdLst>
                <a:gd name="T0" fmla="*/ 1 w 22"/>
                <a:gd name="T1" fmla="*/ 5 h 15"/>
                <a:gd name="T2" fmla="*/ 0 w 22"/>
                <a:gd name="T3" fmla="*/ 7 h 15"/>
                <a:gd name="T4" fmla="*/ 13 w 22"/>
                <a:gd name="T5" fmla="*/ 15 h 15"/>
                <a:gd name="T6" fmla="*/ 20 w 22"/>
                <a:gd name="T7" fmla="*/ 11 h 15"/>
                <a:gd name="T8" fmla="*/ 22 w 22"/>
                <a:gd name="T9" fmla="*/ 2 h 15"/>
                <a:gd name="T10" fmla="*/ 20 w 22"/>
                <a:gd name="T11" fmla="*/ 0 h 15"/>
                <a:gd name="T12" fmla="*/ 1 w 22"/>
                <a:gd name="T13" fmla="*/ 5 h 15"/>
              </a:gdLst>
              <a:ahLst/>
              <a:cxnLst>
                <a:cxn ang="0">
                  <a:pos x="T0" y="T1"/>
                </a:cxn>
                <a:cxn ang="0">
                  <a:pos x="T2" y="T3"/>
                </a:cxn>
                <a:cxn ang="0">
                  <a:pos x="T4" y="T5"/>
                </a:cxn>
                <a:cxn ang="0">
                  <a:pos x="T6" y="T7"/>
                </a:cxn>
                <a:cxn ang="0">
                  <a:pos x="T8" y="T9"/>
                </a:cxn>
                <a:cxn ang="0">
                  <a:pos x="T10" y="T11"/>
                </a:cxn>
                <a:cxn ang="0">
                  <a:pos x="T12" y="T13"/>
                </a:cxn>
              </a:cxnLst>
              <a:rect l="0" t="0" r="r" b="b"/>
              <a:pathLst>
                <a:path w="22" h="15">
                  <a:moveTo>
                    <a:pt x="1" y="5"/>
                  </a:moveTo>
                  <a:cubicBezTo>
                    <a:pt x="1" y="6"/>
                    <a:pt x="1" y="7"/>
                    <a:pt x="0" y="7"/>
                  </a:cubicBezTo>
                  <a:cubicBezTo>
                    <a:pt x="4" y="10"/>
                    <a:pt x="9" y="13"/>
                    <a:pt x="13" y="15"/>
                  </a:cubicBezTo>
                  <a:cubicBezTo>
                    <a:pt x="15" y="13"/>
                    <a:pt x="17" y="11"/>
                    <a:pt x="20" y="11"/>
                  </a:cubicBezTo>
                  <a:cubicBezTo>
                    <a:pt x="21" y="8"/>
                    <a:pt x="22" y="5"/>
                    <a:pt x="22" y="2"/>
                  </a:cubicBezTo>
                  <a:cubicBezTo>
                    <a:pt x="21" y="1"/>
                    <a:pt x="21" y="1"/>
                    <a:pt x="20" y="0"/>
                  </a:cubicBezTo>
                  <a:cubicBezTo>
                    <a:pt x="14" y="3"/>
                    <a:pt x="8" y="5"/>
                    <a:pt x="1" y="5"/>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1800"/>
            </a:p>
          </p:txBody>
        </p:sp>
        <p:sp>
          <p:nvSpPr>
            <p:cNvPr id="254" name="Freeform 216"/>
            <p:cNvSpPr>
              <a:spLocks/>
            </p:cNvSpPr>
            <p:nvPr userDrawn="1"/>
          </p:nvSpPr>
          <p:spPr bwMode="auto">
            <a:xfrm>
              <a:off x="5430838" y="3938588"/>
              <a:ext cx="127000" cy="184150"/>
            </a:xfrm>
            <a:custGeom>
              <a:avLst/>
              <a:gdLst>
                <a:gd name="T0" fmla="*/ 29 w 33"/>
                <a:gd name="T1" fmla="*/ 44 h 48"/>
                <a:gd name="T2" fmla="*/ 33 w 33"/>
                <a:gd name="T3" fmla="*/ 26 h 48"/>
                <a:gd name="T4" fmla="*/ 23 w 33"/>
                <a:gd name="T5" fmla="*/ 0 h 48"/>
                <a:gd name="T6" fmla="*/ 8 w 33"/>
                <a:gd name="T7" fmla="*/ 21 h 48"/>
                <a:gd name="T8" fmla="*/ 8 w 33"/>
                <a:gd name="T9" fmla="*/ 23 h 48"/>
                <a:gd name="T10" fmla="*/ 2 w 33"/>
                <a:gd name="T11" fmla="*/ 31 h 48"/>
                <a:gd name="T12" fmla="*/ 0 w 33"/>
                <a:gd name="T13" fmla="*/ 42 h 48"/>
                <a:gd name="T14" fmla="*/ 3 w 33"/>
                <a:gd name="T15" fmla="*/ 48 h 48"/>
                <a:gd name="T16" fmla="*/ 8 w 33"/>
                <a:gd name="T17" fmla="*/ 48 h 48"/>
                <a:gd name="T18" fmla="*/ 29 w 33"/>
                <a:gd name="T19" fmla="*/ 44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3" h="48">
                  <a:moveTo>
                    <a:pt x="29" y="44"/>
                  </a:moveTo>
                  <a:cubicBezTo>
                    <a:pt x="31" y="38"/>
                    <a:pt x="33" y="32"/>
                    <a:pt x="33" y="26"/>
                  </a:cubicBezTo>
                  <a:cubicBezTo>
                    <a:pt x="33" y="16"/>
                    <a:pt x="29" y="7"/>
                    <a:pt x="23" y="0"/>
                  </a:cubicBezTo>
                  <a:cubicBezTo>
                    <a:pt x="20" y="8"/>
                    <a:pt x="15" y="15"/>
                    <a:pt x="8" y="21"/>
                  </a:cubicBezTo>
                  <a:cubicBezTo>
                    <a:pt x="8" y="22"/>
                    <a:pt x="8" y="22"/>
                    <a:pt x="8" y="23"/>
                  </a:cubicBezTo>
                  <a:cubicBezTo>
                    <a:pt x="8" y="27"/>
                    <a:pt x="6" y="30"/>
                    <a:pt x="2" y="31"/>
                  </a:cubicBezTo>
                  <a:cubicBezTo>
                    <a:pt x="2" y="35"/>
                    <a:pt x="1" y="38"/>
                    <a:pt x="0" y="42"/>
                  </a:cubicBezTo>
                  <a:cubicBezTo>
                    <a:pt x="2" y="43"/>
                    <a:pt x="3" y="45"/>
                    <a:pt x="3" y="48"/>
                  </a:cubicBezTo>
                  <a:cubicBezTo>
                    <a:pt x="5" y="48"/>
                    <a:pt x="7" y="48"/>
                    <a:pt x="8" y="48"/>
                  </a:cubicBezTo>
                  <a:cubicBezTo>
                    <a:pt x="16" y="48"/>
                    <a:pt x="22" y="46"/>
                    <a:pt x="29" y="44"/>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1800"/>
            </a:p>
          </p:txBody>
        </p:sp>
        <p:sp>
          <p:nvSpPr>
            <p:cNvPr id="255" name="Freeform 217"/>
            <p:cNvSpPr>
              <a:spLocks/>
            </p:cNvSpPr>
            <p:nvPr userDrawn="1"/>
          </p:nvSpPr>
          <p:spPr bwMode="auto">
            <a:xfrm>
              <a:off x="5248275" y="3998913"/>
              <a:ext cx="31750" cy="50800"/>
            </a:xfrm>
            <a:custGeom>
              <a:avLst/>
              <a:gdLst>
                <a:gd name="T0" fmla="*/ 2 w 8"/>
                <a:gd name="T1" fmla="*/ 0 h 13"/>
                <a:gd name="T2" fmla="*/ 0 w 8"/>
                <a:gd name="T3" fmla="*/ 10 h 13"/>
                <a:gd name="T4" fmla="*/ 0 w 8"/>
                <a:gd name="T5" fmla="*/ 11 h 13"/>
                <a:gd name="T6" fmla="*/ 8 w 8"/>
                <a:gd name="T7" fmla="*/ 13 h 13"/>
                <a:gd name="T8" fmla="*/ 8 w 8"/>
                <a:gd name="T9" fmla="*/ 12 h 13"/>
                <a:gd name="T10" fmla="*/ 2 w 8"/>
                <a:gd name="T11" fmla="*/ 0 h 13"/>
              </a:gdLst>
              <a:ahLst/>
              <a:cxnLst>
                <a:cxn ang="0">
                  <a:pos x="T0" y="T1"/>
                </a:cxn>
                <a:cxn ang="0">
                  <a:pos x="T2" y="T3"/>
                </a:cxn>
                <a:cxn ang="0">
                  <a:pos x="T4" y="T5"/>
                </a:cxn>
                <a:cxn ang="0">
                  <a:pos x="T6" y="T7"/>
                </a:cxn>
                <a:cxn ang="0">
                  <a:pos x="T8" y="T9"/>
                </a:cxn>
                <a:cxn ang="0">
                  <a:pos x="T10" y="T11"/>
                </a:cxn>
              </a:cxnLst>
              <a:rect l="0" t="0" r="r" b="b"/>
              <a:pathLst>
                <a:path w="8" h="13">
                  <a:moveTo>
                    <a:pt x="2" y="0"/>
                  </a:moveTo>
                  <a:cubicBezTo>
                    <a:pt x="1" y="3"/>
                    <a:pt x="0" y="6"/>
                    <a:pt x="0" y="10"/>
                  </a:cubicBezTo>
                  <a:cubicBezTo>
                    <a:pt x="0" y="10"/>
                    <a:pt x="0" y="11"/>
                    <a:pt x="0" y="11"/>
                  </a:cubicBezTo>
                  <a:cubicBezTo>
                    <a:pt x="3" y="12"/>
                    <a:pt x="5" y="13"/>
                    <a:pt x="8" y="13"/>
                  </a:cubicBezTo>
                  <a:cubicBezTo>
                    <a:pt x="8" y="13"/>
                    <a:pt x="8" y="12"/>
                    <a:pt x="8" y="12"/>
                  </a:cubicBezTo>
                  <a:cubicBezTo>
                    <a:pt x="6" y="8"/>
                    <a:pt x="3" y="4"/>
                    <a:pt x="2" y="0"/>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1800"/>
            </a:p>
          </p:txBody>
        </p:sp>
        <p:sp>
          <p:nvSpPr>
            <p:cNvPr id="256" name="Freeform 218"/>
            <p:cNvSpPr>
              <a:spLocks/>
            </p:cNvSpPr>
            <p:nvPr userDrawn="1"/>
          </p:nvSpPr>
          <p:spPr bwMode="auto">
            <a:xfrm>
              <a:off x="5372100" y="4130675"/>
              <a:ext cx="150813" cy="61913"/>
            </a:xfrm>
            <a:custGeom>
              <a:avLst/>
              <a:gdLst>
                <a:gd name="T0" fmla="*/ 10 w 39"/>
                <a:gd name="T1" fmla="*/ 7 h 16"/>
                <a:gd name="T2" fmla="*/ 7 w 39"/>
                <a:gd name="T3" fmla="*/ 6 h 16"/>
                <a:gd name="T4" fmla="*/ 0 w 39"/>
                <a:gd name="T5" fmla="*/ 15 h 16"/>
                <a:gd name="T6" fmla="*/ 8 w 39"/>
                <a:gd name="T7" fmla="*/ 16 h 16"/>
                <a:gd name="T8" fmla="*/ 39 w 39"/>
                <a:gd name="T9" fmla="*/ 0 h 16"/>
                <a:gd name="T10" fmla="*/ 23 w 39"/>
                <a:gd name="T11" fmla="*/ 3 h 16"/>
                <a:gd name="T12" fmla="*/ 17 w 39"/>
                <a:gd name="T13" fmla="*/ 2 h 16"/>
                <a:gd name="T14" fmla="*/ 10 w 39"/>
                <a:gd name="T15" fmla="*/ 7 h 1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9" h="16">
                  <a:moveTo>
                    <a:pt x="10" y="7"/>
                  </a:moveTo>
                  <a:cubicBezTo>
                    <a:pt x="9" y="7"/>
                    <a:pt x="8" y="6"/>
                    <a:pt x="7" y="6"/>
                  </a:cubicBezTo>
                  <a:cubicBezTo>
                    <a:pt x="5" y="9"/>
                    <a:pt x="3" y="12"/>
                    <a:pt x="0" y="15"/>
                  </a:cubicBezTo>
                  <a:cubicBezTo>
                    <a:pt x="3" y="15"/>
                    <a:pt x="5" y="16"/>
                    <a:pt x="8" y="16"/>
                  </a:cubicBezTo>
                  <a:cubicBezTo>
                    <a:pt x="21" y="16"/>
                    <a:pt x="32" y="10"/>
                    <a:pt x="39" y="0"/>
                  </a:cubicBezTo>
                  <a:cubicBezTo>
                    <a:pt x="34" y="2"/>
                    <a:pt x="29" y="3"/>
                    <a:pt x="23" y="3"/>
                  </a:cubicBezTo>
                  <a:cubicBezTo>
                    <a:pt x="21" y="3"/>
                    <a:pt x="19" y="3"/>
                    <a:pt x="17" y="2"/>
                  </a:cubicBezTo>
                  <a:cubicBezTo>
                    <a:pt x="16" y="5"/>
                    <a:pt x="13" y="7"/>
                    <a:pt x="10" y="7"/>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1800"/>
            </a:p>
          </p:txBody>
        </p:sp>
        <p:sp>
          <p:nvSpPr>
            <p:cNvPr id="257" name="Freeform 219"/>
            <p:cNvSpPr>
              <a:spLocks/>
            </p:cNvSpPr>
            <p:nvPr userDrawn="1"/>
          </p:nvSpPr>
          <p:spPr bwMode="auto">
            <a:xfrm>
              <a:off x="5387975" y="3883025"/>
              <a:ext cx="119063" cy="120650"/>
            </a:xfrm>
            <a:custGeom>
              <a:avLst/>
              <a:gdLst>
                <a:gd name="T0" fmla="*/ 31 w 31"/>
                <a:gd name="T1" fmla="*/ 10 h 31"/>
                <a:gd name="T2" fmla="*/ 4 w 31"/>
                <a:gd name="T3" fmla="*/ 0 h 31"/>
                <a:gd name="T4" fmla="*/ 0 w 31"/>
                <a:gd name="T5" fmla="*/ 0 h 31"/>
                <a:gd name="T6" fmla="*/ 13 w 31"/>
                <a:gd name="T7" fmla="*/ 29 h 31"/>
                <a:gd name="T8" fmla="*/ 16 w 31"/>
                <a:gd name="T9" fmla="*/ 31 h 31"/>
                <a:gd name="T10" fmla="*/ 31 w 31"/>
                <a:gd name="T11" fmla="*/ 10 h 31"/>
              </a:gdLst>
              <a:ahLst/>
              <a:cxnLst>
                <a:cxn ang="0">
                  <a:pos x="T0" y="T1"/>
                </a:cxn>
                <a:cxn ang="0">
                  <a:pos x="T2" y="T3"/>
                </a:cxn>
                <a:cxn ang="0">
                  <a:pos x="T4" y="T5"/>
                </a:cxn>
                <a:cxn ang="0">
                  <a:pos x="T6" y="T7"/>
                </a:cxn>
                <a:cxn ang="0">
                  <a:pos x="T8" y="T9"/>
                </a:cxn>
                <a:cxn ang="0">
                  <a:pos x="T10" y="T11"/>
                </a:cxn>
              </a:cxnLst>
              <a:rect l="0" t="0" r="r" b="b"/>
              <a:pathLst>
                <a:path w="31" h="31">
                  <a:moveTo>
                    <a:pt x="31" y="10"/>
                  </a:moveTo>
                  <a:cubicBezTo>
                    <a:pt x="24" y="4"/>
                    <a:pt x="14" y="0"/>
                    <a:pt x="4" y="0"/>
                  </a:cubicBezTo>
                  <a:cubicBezTo>
                    <a:pt x="3" y="0"/>
                    <a:pt x="2" y="0"/>
                    <a:pt x="0" y="0"/>
                  </a:cubicBezTo>
                  <a:cubicBezTo>
                    <a:pt x="7" y="8"/>
                    <a:pt x="12" y="18"/>
                    <a:pt x="13" y="29"/>
                  </a:cubicBezTo>
                  <a:cubicBezTo>
                    <a:pt x="14" y="30"/>
                    <a:pt x="15" y="30"/>
                    <a:pt x="16" y="31"/>
                  </a:cubicBezTo>
                  <a:cubicBezTo>
                    <a:pt x="23" y="25"/>
                    <a:pt x="27" y="18"/>
                    <a:pt x="31" y="10"/>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1800"/>
            </a:p>
          </p:txBody>
        </p:sp>
      </p:grpSp>
      <p:grpSp>
        <p:nvGrpSpPr>
          <p:cNvPr id="258" name="Group 257"/>
          <p:cNvGrpSpPr/>
          <p:nvPr userDrawn="1"/>
        </p:nvGrpSpPr>
        <p:grpSpPr>
          <a:xfrm>
            <a:off x="6720418" y="4292601"/>
            <a:ext cx="294217" cy="258763"/>
            <a:chOff x="5040313" y="4292600"/>
            <a:chExt cx="220663" cy="258763"/>
          </a:xfrm>
        </p:grpSpPr>
        <p:sp>
          <p:nvSpPr>
            <p:cNvPr id="259" name="Freeform 220"/>
            <p:cNvSpPr>
              <a:spLocks noEditPoints="1"/>
            </p:cNvSpPr>
            <p:nvPr userDrawn="1"/>
          </p:nvSpPr>
          <p:spPr bwMode="auto">
            <a:xfrm>
              <a:off x="5040313" y="4292600"/>
              <a:ext cx="220663" cy="258763"/>
            </a:xfrm>
            <a:custGeom>
              <a:avLst/>
              <a:gdLst>
                <a:gd name="T0" fmla="*/ 25 w 57"/>
                <a:gd name="T1" fmla="*/ 13 h 67"/>
                <a:gd name="T2" fmla="*/ 9 w 57"/>
                <a:gd name="T3" fmla="*/ 13 h 67"/>
                <a:gd name="T4" fmla="*/ 7 w 57"/>
                <a:gd name="T5" fmla="*/ 13 h 67"/>
                <a:gd name="T6" fmla="*/ 5 w 57"/>
                <a:gd name="T7" fmla="*/ 11 h 67"/>
                <a:gd name="T8" fmla="*/ 4 w 57"/>
                <a:gd name="T9" fmla="*/ 9 h 67"/>
                <a:gd name="T10" fmla="*/ 5 w 57"/>
                <a:gd name="T11" fmla="*/ 7 h 67"/>
                <a:gd name="T12" fmla="*/ 7 w 57"/>
                <a:gd name="T13" fmla="*/ 5 h 67"/>
                <a:gd name="T14" fmla="*/ 57 w 57"/>
                <a:gd name="T15" fmla="*/ 5 h 67"/>
                <a:gd name="T16" fmla="*/ 57 w 57"/>
                <a:gd name="T17" fmla="*/ 0 h 67"/>
                <a:gd name="T18" fmla="*/ 6 w 57"/>
                <a:gd name="T19" fmla="*/ 0 h 67"/>
                <a:gd name="T20" fmla="*/ 6 w 57"/>
                <a:gd name="T21" fmla="*/ 0 h 67"/>
                <a:gd name="T22" fmla="*/ 5 w 57"/>
                <a:gd name="T23" fmla="*/ 0 h 67"/>
                <a:gd name="T24" fmla="*/ 1 w 57"/>
                <a:gd name="T25" fmla="*/ 4 h 67"/>
                <a:gd name="T26" fmla="*/ 0 w 57"/>
                <a:gd name="T27" fmla="*/ 9 h 67"/>
                <a:gd name="T28" fmla="*/ 0 w 57"/>
                <a:gd name="T29" fmla="*/ 10 h 67"/>
                <a:gd name="T30" fmla="*/ 0 w 57"/>
                <a:gd name="T31" fmla="*/ 62 h 67"/>
                <a:gd name="T32" fmla="*/ 9 w 57"/>
                <a:gd name="T33" fmla="*/ 67 h 67"/>
                <a:gd name="T34" fmla="*/ 57 w 57"/>
                <a:gd name="T35" fmla="*/ 67 h 67"/>
                <a:gd name="T36" fmla="*/ 57 w 57"/>
                <a:gd name="T37" fmla="*/ 18 h 67"/>
                <a:gd name="T38" fmla="*/ 57 w 57"/>
                <a:gd name="T39" fmla="*/ 16 h 67"/>
                <a:gd name="T40" fmla="*/ 57 w 57"/>
                <a:gd name="T41" fmla="*/ 13 h 67"/>
                <a:gd name="T42" fmla="*/ 25 w 57"/>
                <a:gd name="T43" fmla="*/ 13 h 67"/>
                <a:gd name="T44" fmla="*/ 43 w 57"/>
                <a:gd name="T45" fmla="*/ 38 h 67"/>
                <a:gd name="T46" fmla="*/ 17 w 57"/>
                <a:gd name="T47" fmla="*/ 38 h 67"/>
                <a:gd name="T48" fmla="*/ 14 w 57"/>
                <a:gd name="T49" fmla="*/ 36 h 67"/>
                <a:gd name="T50" fmla="*/ 17 w 57"/>
                <a:gd name="T51" fmla="*/ 33 h 67"/>
                <a:gd name="T52" fmla="*/ 43 w 57"/>
                <a:gd name="T53" fmla="*/ 33 h 67"/>
                <a:gd name="T54" fmla="*/ 46 w 57"/>
                <a:gd name="T55" fmla="*/ 36 h 67"/>
                <a:gd name="T56" fmla="*/ 43 w 57"/>
                <a:gd name="T57" fmla="*/ 38 h 67"/>
                <a:gd name="T58" fmla="*/ 43 w 57"/>
                <a:gd name="T59" fmla="*/ 29 h 67"/>
                <a:gd name="T60" fmla="*/ 17 w 57"/>
                <a:gd name="T61" fmla="*/ 29 h 67"/>
                <a:gd name="T62" fmla="*/ 14 w 57"/>
                <a:gd name="T63" fmla="*/ 26 h 67"/>
                <a:gd name="T64" fmla="*/ 17 w 57"/>
                <a:gd name="T65" fmla="*/ 24 h 67"/>
                <a:gd name="T66" fmla="*/ 43 w 57"/>
                <a:gd name="T67" fmla="*/ 24 h 67"/>
                <a:gd name="T68" fmla="*/ 46 w 57"/>
                <a:gd name="T69" fmla="*/ 26 h 67"/>
                <a:gd name="T70" fmla="*/ 43 w 57"/>
                <a:gd name="T71" fmla="*/ 29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57" h="67">
                  <a:moveTo>
                    <a:pt x="25" y="13"/>
                  </a:moveTo>
                  <a:cubicBezTo>
                    <a:pt x="9" y="13"/>
                    <a:pt x="9" y="13"/>
                    <a:pt x="9" y="13"/>
                  </a:cubicBezTo>
                  <a:cubicBezTo>
                    <a:pt x="7" y="13"/>
                    <a:pt x="7" y="13"/>
                    <a:pt x="7" y="13"/>
                  </a:cubicBezTo>
                  <a:cubicBezTo>
                    <a:pt x="6" y="13"/>
                    <a:pt x="5" y="12"/>
                    <a:pt x="5" y="11"/>
                  </a:cubicBezTo>
                  <a:cubicBezTo>
                    <a:pt x="5" y="10"/>
                    <a:pt x="4" y="10"/>
                    <a:pt x="4" y="9"/>
                  </a:cubicBezTo>
                  <a:cubicBezTo>
                    <a:pt x="4" y="8"/>
                    <a:pt x="5" y="7"/>
                    <a:pt x="5" y="7"/>
                  </a:cubicBezTo>
                  <a:cubicBezTo>
                    <a:pt x="5" y="6"/>
                    <a:pt x="6" y="5"/>
                    <a:pt x="7" y="5"/>
                  </a:cubicBezTo>
                  <a:cubicBezTo>
                    <a:pt x="57" y="5"/>
                    <a:pt x="57" y="5"/>
                    <a:pt x="57" y="5"/>
                  </a:cubicBezTo>
                  <a:cubicBezTo>
                    <a:pt x="57" y="0"/>
                    <a:pt x="57" y="0"/>
                    <a:pt x="57" y="0"/>
                  </a:cubicBezTo>
                  <a:cubicBezTo>
                    <a:pt x="6" y="0"/>
                    <a:pt x="6" y="0"/>
                    <a:pt x="6" y="0"/>
                  </a:cubicBezTo>
                  <a:cubicBezTo>
                    <a:pt x="6" y="0"/>
                    <a:pt x="6" y="0"/>
                    <a:pt x="6" y="0"/>
                  </a:cubicBezTo>
                  <a:cubicBezTo>
                    <a:pt x="5" y="0"/>
                    <a:pt x="5" y="0"/>
                    <a:pt x="5" y="0"/>
                  </a:cubicBezTo>
                  <a:cubicBezTo>
                    <a:pt x="3" y="1"/>
                    <a:pt x="2" y="3"/>
                    <a:pt x="1" y="4"/>
                  </a:cubicBezTo>
                  <a:cubicBezTo>
                    <a:pt x="0" y="6"/>
                    <a:pt x="0" y="7"/>
                    <a:pt x="0" y="9"/>
                  </a:cubicBezTo>
                  <a:cubicBezTo>
                    <a:pt x="0" y="9"/>
                    <a:pt x="0" y="9"/>
                    <a:pt x="0" y="10"/>
                  </a:cubicBezTo>
                  <a:cubicBezTo>
                    <a:pt x="0" y="62"/>
                    <a:pt x="0" y="62"/>
                    <a:pt x="0" y="62"/>
                  </a:cubicBezTo>
                  <a:cubicBezTo>
                    <a:pt x="1" y="65"/>
                    <a:pt x="4" y="66"/>
                    <a:pt x="9" y="67"/>
                  </a:cubicBezTo>
                  <a:cubicBezTo>
                    <a:pt x="57" y="67"/>
                    <a:pt x="57" y="67"/>
                    <a:pt x="57" y="67"/>
                  </a:cubicBezTo>
                  <a:cubicBezTo>
                    <a:pt x="57" y="18"/>
                    <a:pt x="57" y="18"/>
                    <a:pt x="57" y="18"/>
                  </a:cubicBezTo>
                  <a:cubicBezTo>
                    <a:pt x="57" y="16"/>
                    <a:pt x="57" y="16"/>
                    <a:pt x="57" y="16"/>
                  </a:cubicBezTo>
                  <a:cubicBezTo>
                    <a:pt x="57" y="13"/>
                    <a:pt x="57" y="13"/>
                    <a:pt x="57" y="13"/>
                  </a:cubicBezTo>
                  <a:lnTo>
                    <a:pt x="25" y="13"/>
                  </a:lnTo>
                  <a:close/>
                  <a:moveTo>
                    <a:pt x="43" y="38"/>
                  </a:moveTo>
                  <a:cubicBezTo>
                    <a:pt x="17" y="38"/>
                    <a:pt x="17" y="38"/>
                    <a:pt x="17" y="38"/>
                  </a:cubicBezTo>
                  <a:cubicBezTo>
                    <a:pt x="15" y="38"/>
                    <a:pt x="14" y="37"/>
                    <a:pt x="14" y="36"/>
                  </a:cubicBezTo>
                  <a:cubicBezTo>
                    <a:pt x="14" y="34"/>
                    <a:pt x="15" y="33"/>
                    <a:pt x="17" y="33"/>
                  </a:cubicBezTo>
                  <a:cubicBezTo>
                    <a:pt x="43" y="33"/>
                    <a:pt x="43" y="33"/>
                    <a:pt x="43" y="33"/>
                  </a:cubicBezTo>
                  <a:cubicBezTo>
                    <a:pt x="45" y="33"/>
                    <a:pt x="46" y="34"/>
                    <a:pt x="46" y="36"/>
                  </a:cubicBezTo>
                  <a:cubicBezTo>
                    <a:pt x="46" y="37"/>
                    <a:pt x="45" y="38"/>
                    <a:pt x="43" y="38"/>
                  </a:cubicBezTo>
                  <a:close/>
                  <a:moveTo>
                    <a:pt x="43" y="29"/>
                  </a:moveTo>
                  <a:cubicBezTo>
                    <a:pt x="17" y="29"/>
                    <a:pt x="17" y="29"/>
                    <a:pt x="17" y="29"/>
                  </a:cubicBezTo>
                  <a:cubicBezTo>
                    <a:pt x="15" y="29"/>
                    <a:pt x="14" y="28"/>
                    <a:pt x="14" y="26"/>
                  </a:cubicBezTo>
                  <a:cubicBezTo>
                    <a:pt x="14" y="25"/>
                    <a:pt x="15" y="24"/>
                    <a:pt x="17" y="24"/>
                  </a:cubicBezTo>
                  <a:cubicBezTo>
                    <a:pt x="43" y="24"/>
                    <a:pt x="43" y="24"/>
                    <a:pt x="43" y="24"/>
                  </a:cubicBezTo>
                  <a:cubicBezTo>
                    <a:pt x="45" y="24"/>
                    <a:pt x="46" y="25"/>
                    <a:pt x="46" y="26"/>
                  </a:cubicBezTo>
                  <a:cubicBezTo>
                    <a:pt x="46" y="28"/>
                    <a:pt x="45" y="29"/>
                    <a:pt x="43" y="29"/>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1800"/>
            </a:p>
          </p:txBody>
        </p:sp>
        <p:sp>
          <p:nvSpPr>
            <p:cNvPr id="260" name="Freeform 221"/>
            <p:cNvSpPr>
              <a:spLocks/>
            </p:cNvSpPr>
            <p:nvPr userDrawn="1"/>
          </p:nvSpPr>
          <p:spPr bwMode="auto">
            <a:xfrm>
              <a:off x="5072063" y="4319588"/>
              <a:ext cx="184150" cy="15875"/>
            </a:xfrm>
            <a:custGeom>
              <a:avLst/>
              <a:gdLst>
                <a:gd name="T0" fmla="*/ 2 w 48"/>
                <a:gd name="T1" fmla="*/ 0 h 4"/>
                <a:gd name="T2" fmla="*/ 0 w 48"/>
                <a:gd name="T3" fmla="*/ 2 h 4"/>
                <a:gd name="T4" fmla="*/ 2 w 48"/>
                <a:gd name="T5" fmla="*/ 4 h 4"/>
                <a:gd name="T6" fmla="*/ 46 w 48"/>
                <a:gd name="T7" fmla="*/ 4 h 4"/>
                <a:gd name="T8" fmla="*/ 48 w 48"/>
                <a:gd name="T9" fmla="*/ 2 h 4"/>
                <a:gd name="T10" fmla="*/ 46 w 48"/>
                <a:gd name="T11" fmla="*/ 0 h 4"/>
                <a:gd name="T12" fmla="*/ 2 w 48"/>
                <a:gd name="T13" fmla="*/ 0 h 4"/>
              </a:gdLst>
              <a:ahLst/>
              <a:cxnLst>
                <a:cxn ang="0">
                  <a:pos x="T0" y="T1"/>
                </a:cxn>
                <a:cxn ang="0">
                  <a:pos x="T2" y="T3"/>
                </a:cxn>
                <a:cxn ang="0">
                  <a:pos x="T4" y="T5"/>
                </a:cxn>
                <a:cxn ang="0">
                  <a:pos x="T6" y="T7"/>
                </a:cxn>
                <a:cxn ang="0">
                  <a:pos x="T8" y="T9"/>
                </a:cxn>
                <a:cxn ang="0">
                  <a:pos x="T10" y="T11"/>
                </a:cxn>
                <a:cxn ang="0">
                  <a:pos x="T12" y="T13"/>
                </a:cxn>
              </a:cxnLst>
              <a:rect l="0" t="0" r="r" b="b"/>
              <a:pathLst>
                <a:path w="48" h="4">
                  <a:moveTo>
                    <a:pt x="2" y="0"/>
                  </a:moveTo>
                  <a:cubicBezTo>
                    <a:pt x="1" y="0"/>
                    <a:pt x="0" y="1"/>
                    <a:pt x="0" y="2"/>
                  </a:cubicBezTo>
                  <a:cubicBezTo>
                    <a:pt x="0" y="3"/>
                    <a:pt x="1" y="4"/>
                    <a:pt x="2" y="4"/>
                  </a:cubicBezTo>
                  <a:cubicBezTo>
                    <a:pt x="46" y="4"/>
                    <a:pt x="46" y="4"/>
                    <a:pt x="46" y="4"/>
                  </a:cubicBezTo>
                  <a:cubicBezTo>
                    <a:pt x="48" y="4"/>
                    <a:pt x="48" y="3"/>
                    <a:pt x="48" y="2"/>
                  </a:cubicBezTo>
                  <a:cubicBezTo>
                    <a:pt x="48" y="1"/>
                    <a:pt x="48" y="0"/>
                    <a:pt x="46" y="0"/>
                  </a:cubicBezTo>
                  <a:lnTo>
                    <a:pt x="2" y="0"/>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1800"/>
            </a:p>
          </p:txBody>
        </p:sp>
      </p:grpSp>
      <p:grpSp>
        <p:nvGrpSpPr>
          <p:cNvPr id="261" name="Group 260"/>
          <p:cNvGrpSpPr/>
          <p:nvPr userDrawn="1"/>
        </p:nvGrpSpPr>
        <p:grpSpPr>
          <a:xfrm>
            <a:off x="9017000" y="1933576"/>
            <a:ext cx="546101" cy="593725"/>
            <a:chOff x="6762750" y="1933575"/>
            <a:chExt cx="409576" cy="593725"/>
          </a:xfrm>
        </p:grpSpPr>
        <p:sp>
          <p:nvSpPr>
            <p:cNvPr id="262" name="Rectangle 222"/>
            <p:cNvSpPr>
              <a:spLocks noChangeArrowheads="1"/>
            </p:cNvSpPr>
            <p:nvPr userDrawn="1"/>
          </p:nvSpPr>
          <p:spPr bwMode="auto">
            <a:xfrm>
              <a:off x="6964363" y="2144713"/>
              <a:ext cx="119063" cy="7938"/>
            </a:xfrm>
            <a:prstGeom prst="rect">
              <a:avLst/>
            </a:prstGeom>
            <a:solidFill>
              <a:srgbClr val="004D7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CA" sz="1800"/>
            </a:p>
          </p:txBody>
        </p:sp>
        <p:sp>
          <p:nvSpPr>
            <p:cNvPr id="263" name="Freeform 223"/>
            <p:cNvSpPr>
              <a:spLocks/>
            </p:cNvSpPr>
            <p:nvPr userDrawn="1"/>
          </p:nvSpPr>
          <p:spPr bwMode="auto">
            <a:xfrm>
              <a:off x="6875463" y="2144713"/>
              <a:ext cx="100013" cy="150813"/>
            </a:xfrm>
            <a:custGeom>
              <a:avLst/>
              <a:gdLst>
                <a:gd name="T0" fmla="*/ 0 w 26"/>
                <a:gd name="T1" fmla="*/ 1 h 39"/>
                <a:gd name="T2" fmla="*/ 1 w 26"/>
                <a:gd name="T3" fmla="*/ 39 h 39"/>
                <a:gd name="T4" fmla="*/ 26 w 26"/>
                <a:gd name="T5" fmla="*/ 20 h 39"/>
                <a:gd name="T6" fmla="*/ 0 w 26"/>
                <a:gd name="T7" fmla="*/ 0 h 39"/>
                <a:gd name="T8" fmla="*/ 0 w 26"/>
                <a:gd name="T9" fmla="*/ 1 h 39"/>
              </a:gdLst>
              <a:ahLst/>
              <a:cxnLst>
                <a:cxn ang="0">
                  <a:pos x="T0" y="T1"/>
                </a:cxn>
                <a:cxn ang="0">
                  <a:pos x="T2" y="T3"/>
                </a:cxn>
                <a:cxn ang="0">
                  <a:pos x="T4" y="T5"/>
                </a:cxn>
                <a:cxn ang="0">
                  <a:pos x="T6" y="T7"/>
                </a:cxn>
                <a:cxn ang="0">
                  <a:pos x="T8" y="T9"/>
                </a:cxn>
              </a:cxnLst>
              <a:rect l="0" t="0" r="r" b="b"/>
              <a:pathLst>
                <a:path w="26" h="39">
                  <a:moveTo>
                    <a:pt x="0" y="1"/>
                  </a:moveTo>
                  <a:cubicBezTo>
                    <a:pt x="1" y="39"/>
                    <a:pt x="1" y="39"/>
                    <a:pt x="1" y="39"/>
                  </a:cubicBezTo>
                  <a:cubicBezTo>
                    <a:pt x="26" y="20"/>
                    <a:pt x="26" y="20"/>
                    <a:pt x="26" y="20"/>
                  </a:cubicBezTo>
                  <a:cubicBezTo>
                    <a:pt x="0" y="0"/>
                    <a:pt x="0" y="0"/>
                    <a:pt x="0" y="0"/>
                  </a:cubicBezTo>
                  <a:cubicBezTo>
                    <a:pt x="0" y="0"/>
                    <a:pt x="0" y="1"/>
                    <a:pt x="0" y="1"/>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1800"/>
            </a:p>
          </p:txBody>
        </p:sp>
        <p:sp>
          <p:nvSpPr>
            <p:cNvPr id="264" name="Freeform 224"/>
            <p:cNvSpPr>
              <a:spLocks/>
            </p:cNvSpPr>
            <p:nvPr userDrawn="1"/>
          </p:nvSpPr>
          <p:spPr bwMode="auto">
            <a:xfrm>
              <a:off x="6889750" y="2028825"/>
              <a:ext cx="266700" cy="142875"/>
            </a:xfrm>
            <a:custGeom>
              <a:avLst/>
              <a:gdLst>
                <a:gd name="T0" fmla="*/ 168 w 168"/>
                <a:gd name="T1" fmla="*/ 64 h 90"/>
                <a:gd name="T2" fmla="*/ 83 w 168"/>
                <a:gd name="T3" fmla="*/ 0 h 90"/>
                <a:gd name="T4" fmla="*/ 0 w 168"/>
                <a:gd name="T5" fmla="*/ 64 h 90"/>
                <a:gd name="T6" fmla="*/ 34 w 168"/>
                <a:gd name="T7" fmla="*/ 90 h 90"/>
                <a:gd name="T8" fmla="*/ 34 w 168"/>
                <a:gd name="T9" fmla="*/ 56 h 90"/>
                <a:gd name="T10" fmla="*/ 134 w 168"/>
                <a:gd name="T11" fmla="*/ 56 h 90"/>
                <a:gd name="T12" fmla="*/ 134 w 168"/>
                <a:gd name="T13" fmla="*/ 90 h 90"/>
                <a:gd name="T14" fmla="*/ 168 w 168"/>
                <a:gd name="T15" fmla="*/ 64 h 9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68" h="90">
                  <a:moveTo>
                    <a:pt x="168" y="64"/>
                  </a:moveTo>
                  <a:lnTo>
                    <a:pt x="83" y="0"/>
                  </a:lnTo>
                  <a:lnTo>
                    <a:pt x="0" y="64"/>
                  </a:lnTo>
                  <a:lnTo>
                    <a:pt x="34" y="90"/>
                  </a:lnTo>
                  <a:lnTo>
                    <a:pt x="34" y="56"/>
                  </a:lnTo>
                  <a:lnTo>
                    <a:pt x="134" y="56"/>
                  </a:lnTo>
                  <a:lnTo>
                    <a:pt x="134" y="90"/>
                  </a:lnTo>
                  <a:lnTo>
                    <a:pt x="168" y="64"/>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1800"/>
            </a:p>
          </p:txBody>
        </p:sp>
        <p:sp>
          <p:nvSpPr>
            <p:cNvPr id="265" name="Rectangle 225"/>
            <p:cNvSpPr>
              <a:spLocks noChangeArrowheads="1"/>
            </p:cNvSpPr>
            <p:nvPr userDrawn="1"/>
          </p:nvSpPr>
          <p:spPr bwMode="auto">
            <a:xfrm>
              <a:off x="6964363" y="2168525"/>
              <a:ext cx="119063" cy="3175"/>
            </a:xfrm>
            <a:prstGeom prst="rect">
              <a:avLst/>
            </a:prstGeom>
            <a:solidFill>
              <a:srgbClr val="004D7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CA" sz="1800"/>
            </a:p>
          </p:txBody>
        </p:sp>
        <p:sp>
          <p:nvSpPr>
            <p:cNvPr id="266" name="Freeform 226"/>
            <p:cNvSpPr>
              <a:spLocks/>
            </p:cNvSpPr>
            <p:nvPr userDrawn="1"/>
          </p:nvSpPr>
          <p:spPr bwMode="auto">
            <a:xfrm>
              <a:off x="7072313" y="2144713"/>
              <a:ext cx="100013" cy="147638"/>
            </a:xfrm>
            <a:custGeom>
              <a:avLst/>
              <a:gdLst>
                <a:gd name="T0" fmla="*/ 26 w 26"/>
                <a:gd name="T1" fmla="*/ 0 h 38"/>
                <a:gd name="T2" fmla="*/ 0 w 26"/>
                <a:gd name="T3" fmla="*/ 19 h 38"/>
                <a:gd name="T4" fmla="*/ 25 w 26"/>
                <a:gd name="T5" fmla="*/ 38 h 38"/>
                <a:gd name="T6" fmla="*/ 26 w 26"/>
                <a:gd name="T7" fmla="*/ 36 h 38"/>
                <a:gd name="T8" fmla="*/ 26 w 26"/>
                <a:gd name="T9" fmla="*/ 1 h 38"/>
                <a:gd name="T10" fmla="*/ 26 w 26"/>
                <a:gd name="T11" fmla="*/ 0 h 38"/>
              </a:gdLst>
              <a:ahLst/>
              <a:cxnLst>
                <a:cxn ang="0">
                  <a:pos x="T0" y="T1"/>
                </a:cxn>
                <a:cxn ang="0">
                  <a:pos x="T2" y="T3"/>
                </a:cxn>
                <a:cxn ang="0">
                  <a:pos x="T4" y="T5"/>
                </a:cxn>
                <a:cxn ang="0">
                  <a:pos x="T6" y="T7"/>
                </a:cxn>
                <a:cxn ang="0">
                  <a:pos x="T8" y="T9"/>
                </a:cxn>
                <a:cxn ang="0">
                  <a:pos x="T10" y="T11"/>
                </a:cxn>
              </a:cxnLst>
              <a:rect l="0" t="0" r="r" b="b"/>
              <a:pathLst>
                <a:path w="26" h="38">
                  <a:moveTo>
                    <a:pt x="26" y="0"/>
                  </a:moveTo>
                  <a:cubicBezTo>
                    <a:pt x="0" y="19"/>
                    <a:pt x="0" y="19"/>
                    <a:pt x="0" y="19"/>
                  </a:cubicBezTo>
                  <a:cubicBezTo>
                    <a:pt x="25" y="38"/>
                    <a:pt x="25" y="38"/>
                    <a:pt x="25" y="38"/>
                  </a:cubicBezTo>
                  <a:cubicBezTo>
                    <a:pt x="26" y="38"/>
                    <a:pt x="26" y="37"/>
                    <a:pt x="26" y="36"/>
                  </a:cubicBezTo>
                  <a:cubicBezTo>
                    <a:pt x="26" y="1"/>
                    <a:pt x="26" y="1"/>
                    <a:pt x="26" y="1"/>
                  </a:cubicBezTo>
                  <a:cubicBezTo>
                    <a:pt x="26" y="0"/>
                    <a:pt x="26" y="0"/>
                    <a:pt x="26" y="0"/>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1800"/>
            </a:p>
          </p:txBody>
        </p:sp>
        <p:sp>
          <p:nvSpPr>
            <p:cNvPr id="267" name="Freeform 227"/>
            <p:cNvSpPr>
              <a:spLocks/>
            </p:cNvSpPr>
            <p:nvPr userDrawn="1"/>
          </p:nvSpPr>
          <p:spPr bwMode="auto">
            <a:xfrm>
              <a:off x="6894513" y="2233613"/>
              <a:ext cx="258763" cy="77788"/>
            </a:xfrm>
            <a:custGeom>
              <a:avLst/>
              <a:gdLst>
                <a:gd name="T0" fmla="*/ 35 w 67"/>
                <a:gd name="T1" fmla="*/ 4 h 20"/>
                <a:gd name="T2" fmla="*/ 33 w 67"/>
                <a:gd name="T3" fmla="*/ 6 h 20"/>
                <a:gd name="T4" fmla="*/ 32 w 67"/>
                <a:gd name="T5" fmla="*/ 4 h 20"/>
                <a:gd name="T6" fmla="*/ 26 w 67"/>
                <a:gd name="T7" fmla="*/ 1 h 20"/>
                <a:gd name="T8" fmla="*/ 0 w 67"/>
                <a:gd name="T9" fmla="*/ 20 h 20"/>
                <a:gd name="T10" fmla="*/ 2 w 67"/>
                <a:gd name="T11" fmla="*/ 20 h 20"/>
                <a:gd name="T12" fmla="*/ 65 w 67"/>
                <a:gd name="T13" fmla="*/ 20 h 20"/>
                <a:gd name="T14" fmla="*/ 67 w 67"/>
                <a:gd name="T15" fmla="*/ 20 h 20"/>
                <a:gd name="T16" fmla="*/ 41 w 67"/>
                <a:gd name="T17" fmla="*/ 0 h 20"/>
                <a:gd name="T18" fmla="*/ 35 w 67"/>
                <a:gd name="T19" fmla="*/ 4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7" h="20">
                  <a:moveTo>
                    <a:pt x="35" y="4"/>
                  </a:moveTo>
                  <a:cubicBezTo>
                    <a:pt x="33" y="6"/>
                    <a:pt x="33" y="6"/>
                    <a:pt x="33" y="6"/>
                  </a:cubicBezTo>
                  <a:cubicBezTo>
                    <a:pt x="32" y="4"/>
                    <a:pt x="32" y="4"/>
                    <a:pt x="32" y="4"/>
                  </a:cubicBezTo>
                  <a:cubicBezTo>
                    <a:pt x="26" y="1"/>
                    <a:pt x="26" y="1"/>
                    <a:pt x="26" y="1"/>
                  </a:cubicBezTo>
                  <a:cubicBezTo>
                    <a:pt x="0" y="20"/>
                    <a:pt x="0" y="20"/>
                    <a:pt x="0" y="20"/>
                  </a:cubicBezTo>
                  <a:cubicBezTo>
                    <a:pt x="1" y="20"/>
                    <a:pt x="1" y="20"/>
                    <a:pt x="2" y="20"/>
                  </a:cubicBezTo>
                  <a:cubicBezTo>
                    <a:pt x="65" y="20"/>
                    <a:pt x="65" y="20"/>
                    <a:pt x="65" y="20"/>
                  </a:cubicBezTo>
                  <a:cubicBezTo>
                    <a:pt x="66" y="20"/>
                    <a:pt x="66" y="20"/>
                    <a:pt x="67" y="20"/>
                  </a:cubicBezTo>
                  <a:cubicBezTo>
                    <a:pt x="41" y="0"/>
                    <a:pt x="41" y="0"/>
                    <a:pt x="41" y="0"/>
                  </a:cubicBezTo>
                  <a:lnTo>
                    <a:pt x="35" y="4"/>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1800"/>
            </a:p>
          </p:txBody>
        </p:sp>
        <p:sp>
          <p:nvSpPr>
            <p:cNvPr id="268" name="Freeform 228"/>
            <p:cNvSpPr>
              <a:spLocks noEditPoints="1"/>
            </p:cNvSpPr>
            <p:nvPr userDrawn="1"/>
          </p:nvSpPr>
          <p:spPr bwMode="auto">
            <a:xfrm>
              <a:off x="6762750" y="1933575"/>
              <a:ext cx="350838" cy="593725"/>
            </a:xfrm>
            <a:custGeom>
              <a:avLst/>
              <a:gdLst>
                <a:gd name="T0" fmla="*/ 80 w 91"/>
                <a:gd name="T1" fmla="*/ 133 h 154"/>
                <a:gd name="T2" fmla="*/ 13 w 91"/>
                <a:gd name="T3" fmla="*/ 133 h 154"/>
                <a:gd name="T4" fmla="*/ 13 w 91"/>
                <a:gd name="T5" fmla="*/ 11 h 154"/>
                <a:gd name="T6" fmla="*/ 80 w 91"/>
                <a:gd name="T7" fmla="*/ 11 h 154"/>
                <a:gd name="T8" fmla="*/ 80 w 91"/>
                <a:gd name="T9" fmla="*/ 25 h 154"/>
                <a:gd name="T10" fmla="*/ 91 w 91"/>
                <a:gd name="T11" fmla="*/ 34 h 154"/>
                <a:gd name="T12" fmla="*/ 91 w 91"/>
                <a:gd name="T13" fmla="*/ 5 h 154"/>
                <a:gd name="T14" fmla="*/ 86 w 91"/>
                <a:gd name="T15" fmla="*/ 0 h 154"/>
                <a:gd name="T16" fmla="*/ 6 w 91"/>
                <a:gd name="T17" fmla="*/ 0 h 154"/>
                <a:gd name="T18" fmla="*/ 0 w 91"/>
                <a:gd name="T19" fmla="*/ 5 h 154"/>
                <a:gd name="T20" fmla="*/ 0 w 91"/>
                <a:gd name="T21" fmla="*/ 149 h 154"/>
                <a:gd name="T22" fmla="*/ 6 w 91"/>
                <a:gd name="T23" fmla="*/ 154 h 154"/>
                <a:gd name="T24" fmla="*/ 86 w 91"/>
                <a:gd name="T25" fmla="*/ 154 h 154"/>
                <a:gd name="T26" fmla="*/ 91 w 91"/>
                <a:gd name="T27" fmla="*/ 149 h 154"/>
                <a:gd name="T28" fmla="*/ 91 w 91"/>
                <a:gd name="T29" fmla="*/ 106 h 154"/>
                <a:gd name="T30" fmla="*/ 80 w 91"/>
                <a:gd name="T31" fmla="*/ 106 h 154"/>
                <a:gd name="T32" fmla="*/ 80 w 91"/>
                <a:gd name="T33" fmla="*/ 133 h 154"/>
                <a:gd name="T34" fmla="*/ 47 w 91"/>
                <a:gd name="T35" fmla="*/ 151 h 154"/>
                <a:gd name="T36" fmla="*/ 40 w 91"/>
                <a:gd name="T37" fmla="*/ 144 h 154"/>
                <a:gd name="T38" fmla="*/ 47 w 91"/>
                <a:gd name="T39" fmla="*/ 137 h 154"/>
                <a:gd name="T40" fmla="*/ 53 w 91"/>
                <a:gd name="T41" fmla="*/ 144 h 154"/>
                <a:gd name="T42" fmla="*/ 47 w 91"/>
                <a:gd name="T43" fmla="*/ 151 h 1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91" h="154">
                  <a:moveTo>
                    <a:pt x="80" y="133"/>
                  </a:moveTo>
                  <a:cubicBezTo>
                    <a:pt x="13" y="133"/>
                    <a:pt x="13" y="133"/>
                    <a:pt x="13" y="133"/>
                  </a:cubicBezTo>
                  <a:cubicBezTo>
                    <a:pt x="13" y="11"/>
                    <a:pt x="13" y="11"/>
                    <a:pt x="13" y="11"/>
                  </a:cubicBezTo>
                  <a:cubicBezTo>
                    <a:pt x="80" y="11"/>
                    <a:pt x="80" y="11"/>
                    <a:pt x="80" y="11"/>
                  </a:cubicBezTo>
                  <a:cubicBezTo>
                    <a:pt x="80" y="25"/>
                    <a:pt x="80" y="25"/>
                    <a:pt x="80" y="25"/>
                  </a:cubicBezTo>
                  <a:cubicBezTo>
                    <a:pt x="91" y="34"/>
                    <a:pt x="91" y="34"/>
                    <a:pt x="91" y="34"/>
                  </a:cubicBezTo>
                  <a:cubicBezTo>
                    <a:pt x="91" y="5"/>
                    <a:pt x="91" y="5"/>
                    <a:pt x="91" y="5"/>
                  </a:cubicBezTo>
                  <a:cubicBezTo>
                    <a:pt x="91" y="2"/>
                    <a:pt x="89" y="0"/>
                    <a:pt x="86" y="0"/>
                  </a:cubicBezTo>
                  <a:cubicBezTo>
                    <a:pt x="6" y="0"/>
                    <a:pt x="6" y="0"/>
                    <a:pt x="6" y="0"/>
                  </a:cubicBezTo>
                  <a:cubicBezTo>
                    <a:pt x="3" y="0"/>
                    <a:pt x="0" y="2"/>
                    <a:pt x="0" y="5"/>
                  </a:cubicBezTo>
                  <a:cubicBezTo>
                    <a:pt x="0" y="149"/>
                    <a:pt x="0" y="149"/>
                    <a:pt x="0" y="149"/>
                  </a:cubicBezTo>
                  <a:cubicBezTo>
                    <a:pt x="0" y="152"/>
                    <a:pt x="3" y="154"/>
                    <a:pt x="6" y="154"/>
                  </a:cubicBezTo>
                  <a:cubicBezTo>
                    <a:pt x="86" y="154"/>
                    <a:pt x="86" y="154"/>
                    <a:pt x="86" y="154"/>
                  </a:cubicBezTo>
                  <a:cubicBezTo>
                    <a:pt x="89" y="154"/>
                    <a:pt x="91" y="152"/>
                    <a:pt x="91" y="149"/>
                  </a:cubicBezTo>
                  <a:cubicBezTo>
                    <a:pt x="91" y="106"/>
                    <a:pt x="91" y="106"/>
                    <a:pt x="91" y="106"/>
                  </a:cubicBezTo>
                  <a:cubicBezTo>
                    <a:pt x="80" y="106"/>
                    <a:pt x="80" y="106"/>
                    <a:pt x="80" y="106"/>
                  </a:cubicBezTo>
                  <a:lnTo>
                    <a:pt x="80" y="133"/>
                  </a:lnTo>
                  <a:close/>
                  <a:moveTo>
                    <a:pt x="47" y="151"/>
                  </a:moveTo>
                  <a:cubicBezTo>
                    <a:pt x="43" y="151"/>
                    <a:pt x="40" y="148"/>
                    <a:pt x="40" y="144"/>
                  </a:cubicBezTo>
                  <a:cubicBezTo>
                    <a:pt x="40" y="140"/>
                    <a:pt x="43" y="137"/>
                    <a:pt x="47" y="137"/>
                  </a:cubicBezTo>
                  <a:cubicBezTo>
                    <a:pt x="51" y="137"/>
                    <a:pt x="53" y="140"/>
                    <a:pt x="53" y="144"/>
                  </a:cubicBezTo>
                  <a:cubicBezTo>
                    <a:pt x="53" y="148"/>
                    <a:pt x="51" y="151"/>
                    <a:pt x="47" y="151"/>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1800"/>
            </a:p>
          </p:txBody>
        </p:sp>
      </p:grpSp>
      <p:sp>
        <p:nvSpPr>
          <p:cNvPr id="269" name="Freeform 229"/>
          <p:cNvSpPr>
            <a:spLocks noEditPoints="1"/>
          </p:cNvSpPr>
          <p:nvPr userDrawn="1"/>
        </p:nvSpPr>
        <p:spPr bwMode="auto">
          <a:xfrm>
            <a:off x="9207500" y="3378201"/>
            <a:ext cx="603251" cy="512763"/>
          </a:xfrm>
          <a:custGeom>
            <a:avLst/>
            <a:gdLst>
              <a:gd name="T0" fmla="*/ 61 w 117"/>
              <a:gd name="T1" fmla="*/ 118 h 133"/>
              <a:gd name="T2" fmla="*/ 96 w 117"/>
              <a:gd name="T3" fmla="*/ 96 h 133"/>
              <a:gd name="T4" fmla="*/ 97 w 117"/>
              <a:gd name="T5" fmla="*/ 95 h 133"/>
              <a:gd name="T6" fmla="*/ 96 w 117"/>
              <a:gd name="T7" fmla="*/ 20 h 133"/>
              <a:gd name="T8" fmla="*/ 95 w 117"/>
              <a:gd name="T9" fmla="*/ 19 h 133"/>
              <a:gd name="T10" fmla="*/ 23 w 117"/>
              <a:gd name="T11" fmla="*/ 18 h 133"/>
              <a:gd name="T12" fmla="*/ 21 w 117"/>
              <a:gd name="T13" fmla="*/ 20 h 133"/>
              <a:gd name="T14" fmla="*/ 19 w 117"/>
              <a:gd name="T15" fmla="*/ 94 h 133"/>
              <a:gd name="T16" fmla="*/ 20 w 117"/>
              <a:gd name="T17" fmla="*/ 95 h 133"/>
              <a:gd name="T18" fmla="*/ 55 w 117"/>
              <a:gd name="T19" fmla="*/ 111 h 133"/>
              <a:gd name="T20" fmla="*/ 41 w 117"/>
              <a:gd name="T21" fmla="*/ 118 h 133"/>
              <a:gd name="T22" fmla="*/ 5 w 117"/>
              <a:gd name="T23" fmla="*/ 121 h 133"/>
              <a:gd name="T24" fmla="*/ 41 w 117"/>
              <a:gd name="T25" fmla="*/ 130 h 133"/>
              <a:gd name="T26" fmla="*/ 75 w 117"/>
              <a:gd name="T27" fmla="*/ 133 h 133"/>
              <a:gd name="T28" fmla="*/ 111 w 117"/>
              <a:gd name="T29" fmla="*/ 130 h 133"/>
              <a:gd name="T30" fmla="*/ 75 w 117"/>
              <a:gd name="T31" fmla="*/ 121 h 133"/>
              <a:gd name="T32" fmla="*/ 101 w 117"/>
              <a:gd name="T33" fmla="*/ 42 h 133"/>
              <a:gd name="T34" fmla="*/ 99 w 117"/>
              <a:gd name="T35" fmla="*/ 50 h 133"/>
              <a:gd name="T36" fmla="*/ 15 w 117"/>
              <a:gd name="T37" fmla="*/ 70 h 133"/>
              <a:gd name="T38" fmla="*/ 18 w 117"/>
              <a:gd name="T39" fmla="*/ 61 h 133"/>
              <a:gd name="T40" fmla="*/ 63 w 117"/>
              <a:gd name="T41" fmla="*/ 92 h 133"/>
              <a:gd name="T42" fmla="*/ 87 w 117"/>
              <a:gd name="T43" fmla="*/ 92 h 133"/>
              <a:gd name="T44" fmla="*/ 58 w 117"/>
              <a:gd name="T45" fmla="*/ 52 h 133"/>
              <a:gd name="T46" fmla="*/ 64 w 117"/>
              <a:gd name="T47" fmla="*/ 25 h 133"/>
              <a:gd name="T48" fmla="*/ 58 w 117"/>
              <a:gd name="T49" fmla="*/ 52 h 133"/>
              <a:gd name="T50" fmla="*/ 90 w 117"/>
              <a:gd name="T51" fmla="*/ 51 h 133"/>
              <a:gd name="T52" fmla="*/ 64 w 117"/>
              <a:gd name="T53" fmla="*/ 58 h 133"/>
              <a:gd name="T54" fmla="*/ 52 w 117"/>
              <a:gd name="T55" fmla="*/ 58 h 133"/>
              <a:gd name="T56" fmla="*/ 27 w 117"/>
              <a:gd name="T57" fmla="*/ 61 h 133"/>
              <a:gd name="T58" fmla="*/ 52 w 117"/>
              <a:gd name="T59" fmla="*/ 58 h 133"/>
              <a:gd name="T60" fmla="*/ 71 w 117"/>
              <a:gd name="T61" fmla="*/ 76 h 133"/>
              <a:gd name="T62" fmla="*/ 42 w 117"/>
              <a:gd name="T63" fmla="*/ 80 h 133"/>
              <a:gd name="T64" fmla="*/ 93 w 117"/>
              <a:gd name="T65" fmla="*/ 87 h 133"/>
              <a:gd name="T66" fmla="*/ 94 w 117"/>
              <a:gd name="T67" fmla="*/ 60 h 133"/>
              <a:gd name="T68" fmla="*/ 92 w 117"/>
              <a:gd name="T69" fmla="*/ 29 h 133"/>
              <a:gd name="T70" fmla="*/ 88 w 117"/>
              <a:gd name="T71" fmla="*/ 34 h 133"/>
              <a:gd name="T72" fmla="*/ 87 w 117"/>
              <a:gd name="T73" fmla="*/ 23 h 133"/>
              <a:gd name="T74" fmla="*/ 74 w 117"/>
              <a:gd name="T75" fmla="*/ 22 h 133"/>
              <a:gd name="T76" fmla="*/ 71 w 117"/>
              <a:gd name="T77" fmla="*/ 14 h 133"/>
              <a:gd name="T78" fmla="*/ 53 w 117"/>
              <a:gd name="T79" fmla="*/ 13 h 133"/>
              <a:gd name="T80" fmla="*/ 54 w 117"/>
              <a:gd name="T81" fmla="*/ 21 h 133"/>
              <a:gd name="T82" fmla="*/ 29 w 117"/>
              <a:gd name="T83" fmla="*/ 23 h 133"/>
              <a:gd name="T84" fmla="*/ 24 w 117"/>
              <a:gd name="T85" fmla="*/ 29 h 133"/>
              <a:gd name="T86" fmla="*/ 23 w 117"/>
              <a:gd name="T87" fmla="*/ 51 h 133"/>
              <a:gd name="T88" fmla="*/ 23 w 117"/>
              <a:gd name="T89" fmla="*/ 70 h 133"/>
              <a:gd name="T90" fmla="*/ 24 w 117"/>
              <a:gd name="T91" fmla="*/ 87 h 133"/>
              <a:gd name="T92" fmla="*/ 30 w 117"/>
              <a:gd name="T93" fmla="*/ 92 h 133"/>
              <a:gd name="T94" fmla="*/ 44 w 117"/>
              <a:gd name="T95" fmla="*/ 92 h 133"/>
              <a:gd name="T96" fmla="*/ 53 w 117"/>
              <a:gd name="T97" fmla="*/ 97 h 133"/>
              <a:gd name="T98" fmla="*/ 43 w 117"/>
              <a:gd name="T99" fmla="*/ 100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17" h="133">
                <a:moveTo>
                  <a:pt x="75" y="118"/>
                </a:moveTo>
                <a:cubicBezTo>
                  <a:pt x="61" y="118"/>
                  <a:pt x="61" y="118"/>
                  <a:pt x="61" y="118"/>
                </a:cubicBezTo>
                <a:cubicBezTo>
                  <a:pt x="61" y="111"/>
                  <a:pt x="61" y="111"/>
                  <a:pt x="61" y="111"/>
                </a:cubicBezTo>
                <a:cubicBezTo>
                  <a:pt x="74" y="110"/>
                  <a:pt x="86" y="105"/>
                  <a:pt x="96" y="96"/>
                </a:cubicBezTo>
                <a:cubicBezTo>
                  <a:pt x="96" y="95"/>
                  <a:pt x="96" y="95"/>
                  <a:pt x="96" y="95"/>
                </a:cubicBezTo>
                <a:cubicBezTo>
                  <a:pt x="97" y="95"/>
                  <a:pt x="97" y="95"/>
                  <a:pt x="97" y="95"/>
                </a:cubicBezTo>
                <a:cubicBezTo>
                  <a:pt x="97" y="94"/>
                  <a:pt x="98" y="94"/>
                  <a:pt x="98" y="93"/>
                </a:cubicBezTo>
                <a:cubicBezTo>
                  <a:pt x="117" y="72"/>
                  <a:pt x="116" y="40"/>
                  <a:pt x="96" y="20"/>
                </a:cubicBezTo>
                <a:cubicBezTo>
                  <a:pt x="96" y="20"/>
                  <a:pt x="96" y="20"/>
                  <a:pt x="96" y="20"/>
                </a:cubicBezTo>
                <a:cubicBezTo>
                  <a:pt x="95" y="20"/>
                  <a:pt x="95" y="19"/>
                  <a:pt x="95" y="19"/>
                </a:cubicBezTo>
                <a:cubicBezTo>
                  <a:pt x="95" y="19"/>
                  <a:pt x="95" y="19"/>
                  <a:pt x="94" y="19"/>
                </a:cubicBezTo>
                <a:cubicBezTo>
                  <a:pt x="74" y="0"/>
                  <a:pt x="43" y="0"/>
                  <a:pt x="23" y="18"/>
                </a:cubicBezTo>
                <a:cubicBezTo>
                  <a:pt x="22" y="18"/>
                  <a:pt x="22" y="19"/>
                  <a:pt x="21" y="19"/>
                </a:cubicBezTo>
                <a:cubicBezTo>
                  <a:pt x="21" y="19"/>
                  <a:pt x="21" y="19"/>
                  <a:pt x="21" y="20"/>
                </a:cubicBezTo>
                <a:cubicBezTo>
                  <a:pt x="21" y="20"/>
                  <a:pt x="21" y="20"/>
                  <a:pt x="20" y="20"/>
                </a:cubicBezTo>
                <a:cubicBezTo>
                  <a:pt x="0" y="40"/>
                  <a:pt x="0" y="73"/>
                  <a:pt x="19" y="94"/>
                </a:cubicBezTo>
                <a:cubicBezTo>
                  <a:pt x="19" y="94"/>
                  <a:pt x="20" y="95"/>
                  <a:pt x="20" y="95"/>
                </a:cubicBezTo>
                <a:cubicBezTo>
                  <a:pt x="20" y="95"/>
                  <a:pt x="20" y="95"/>
                  <a:pt x="20" y="95"/>
                </a:cubicBezTo>
                <a:cubicBezTo>
                  <a:pt x="20" y="95"/>
                  <a:pt x="20" y="95"/>
                  <a:pt x="20" y="96"/>
                </a:cubicBezTo>
                <a:cubicBezTo>
                  <a:pt x="30" y="105"/>
                  <a:pt x="42" y="110"/>
                  <a:pt x="55" y="111"/>
                </a:cubicBezTo>
                <a:cubicBezTo>
                  <a:pt x="55" y="118"/>
                  <a:pt x="55" y="118"/>
                  <a:pt x="55" y="118"/>
                </a:cubicBezTo>
                <a:cubicBezTo>
                  <a:pt x="41" y="118"/>
                  <a:pt x="41" y="118"/>
                  <a:pt x="41" y="118"/>
                </a:cubicBezTo>
                <a:cubicBezTo>
                  <a:pt x="41" y="121"/>
                  <a:pt x="41" y="121"/>
                  <a:pt x="41" y="121"/>
                </a:cubicBezTo>
                <a:cubicBezTo>
                  <a:pt x="5" y="121"/>
                  <a:pt x="5" y="121"/>
                  <a:pt x="5" y="121"/>
                </a:cubicBezTo>
                <a:cubicBezTo>
                  <a:pt x="5" y="130"/>
                  <a:pt x="5" y="130"/>
                  <a:pt x="5" y="130"/>
                </a:cubicBezTo>
                <a:cubicBezTo>
                  <a:pt x="41" y="130"/>
                  <a:pt x="41" y="130"/>
                  <a:pt x="41" y="130"/>
                </a:cubicBezTo>
                <a:cubicBezTo>
                  <a:pt x="41" y="133"/>
                  <a:pt x="41" y="133"/>
                  <a:pt x="41" y="133"/>
                </a:cubicBezTo>
                <a:cubicBezTo>
                  <a:pt x="75" y="133"/>
                  <a:pt x="75" y="133"/>
                  <a:pt x="75" y="133"/>
                </a:cubicBezTo>
                <a:cubicBezTo>
                  <a:pt x="75" y="130"/>
                  <a:pt x="75" y="130"/>
                  <a:pt x="75" y="130"/>
                </a:cubicBezTo>
                <a:cubicBezTo>
                  <a:pt x="111" y="130"/>
                  <a:pt x="111" y="130"/>
                  <a:pt x="111" y="130"/>
                </a:cubicBezTo>
                <a:cubicBezTo>
                  <a:pt x="111" y="121"/>
                  <a:pt x="111" y="121"/>
                  <a:pt x="111" y="121"/>
                </a:cubicBezTo>
                <a:cubicBezTo>
                  <a:pt x="75" y="121"/>
                  <a:pt x="75" y="121"/>
                  <a:pt x="75" y="121"/>
                </a:cubicBezTo>
                <a:lnTo>
                  <a:pt x="75" y="118"/>
                </a:lnTo>
                <a:close/>
                <a:moveTo>
                  <a:pt x="101" y="42"/>
                </a:moveTo>
                <a:cubicBezTo>
                  <a:pt x="103" y="49"/>
                  <a:pt x="104" y="56"/>
                  <a:pt x="103" y="62"/>
                </a:cubicBezTo>
                <a:cubicBezTo>
                  <a:pt x="102" y="58"/>
                  <a:pt x="101" y="54"/>
                  <a:pt x="99" y="50"/>
                </a:cubicBezTo>
                <a:cubicBezTo>
                  <a:pt x="100" y="48"/>
                  <a:pt x="100" y="45"/>
                  <a:pt x="101" y="42"/>
                </a:cubicBezTo>
                <a:close/>
                <a:moveTo>
                  <a:pt x="15" y="70"/>
                </a:moveTo>
                <a:cubicBezTo>
                  <a:pt x="13" y="63"/>
                  <a:pt x="12" y="55"/>
                  <a:pt x="14" y="48"/>
                </a:cubicBezTo>
                <a:cubicBezTo>
                  <a:pt x="15" y="52"/>
                  <a:pt x="16" y="56"/>
                  <a:pt x="18" y="61"/>
                </a:cubicBezTo>
                <a:cubicBezTo>
                  <a:pt x="17" y="64"/>
                  <a:pt x="15" y="67"/>
                  <a:pt x="15" y="70"/>
                </a:cubicBezTo>
                <a:close/>
                <a:moveTo>
                  <a:pt x="63" y="92"/>
                </a:moveTo>
                <a:cubicBezTo>
                  <a:pt x="67" y="89"/>
                  <a:pt x="72" y="86"/>
                  <a:pt x="77" y="82"/>
                </a:cubicBezTo>
                <a:cubicBezTo>
                  <a:pt x="87" y="92"/>
                  <a:pt x="87" y="92"/>
                  <a:pt x="87" y="92"/>
                </a:cubicBezTo>
                <a:cubicBezTo>
                  <a:pt x="80" y="96"/>
                  <a:pt x="72" y="95"/>
                  <a:pt x="63" y="92"/>
                </a:cubicBezTo>
                <a:close/>
                <a:moveTo>
                  <a:pt x="58" y="52"/>
                </a:moveTo>
                <a:cubicBezTo>
                  <a:pt x="44" y="38"/>
                  <a:pt x="44" y="38"/>
                  <a:pt x="44" y="38"/>
                </a:cubicBezTo>
                <a:cubicBezTo>
                  <a:pt x="51" y="33"/>
                  <a:pt x="57" y="28"/>
                  <a:pt x="64" y="25"/>
                </a:cubicBezTo>
                <a:cubicBezTo>
                  <a:pt x="68" y="28"/>
                  <a:pt x="72" y="31"/>
                  <a:pt x="76" y="34"/>
                </a:cubicBezTo>
                <a:lnTo>
                  <a:pt x="58" y="52"/>
                </a:lnTo>
                <a:close/>
                <a:moveTo>
                  <a:pt x="82" y="40"/>
                </a:moveTo>
                <a:cubicBezTo>
                  <a:pt x="85" y="43"/>
                  <a:pt x="87" y="47"/>
                  <a:pt x="90" y="51"/>
                </a:cubicBezTo>
                <a:cubicBezTo>
                  <a:pt x="87" y="57"/>
                  <a:pt x="82" y="64"/>
                  <a:pt x="76" y="70"/>
                </a:cubicBezTo>
                <a:cubicBezTo>
                  <a:pt x="64" y="58"/>
                  <a:pt x="64" y="58"/>
                  <a:pt x="64" y="58"/>
                </a:cubicBezTo>
                <a:lnTo>
                  <a:pt x="82" y="40"/>
                </a:lnTo>
                <a:close/>
                <a:moveTo>
                  <a:pt x="52" y="58"/>
                </a:moveTo>
                <a:cubicBezTo>
                  <a:pt x="36" y="74"/>
                  <a:pt x="36" y="74"/>
                  <a:pt x="36" y="74"/>
                </a:cubicBezTo>
                <a:cubicBezTo>
                  <a:pt x="32" y="70"/>
                  <a:pt x="29" y="65"/>
                  <a:pt x="27" y="61"/>
                </a:cubicBezTo>
                <a:cubicBezTo>
                  <a:pt x="30" y="55"/>
                  <a:pt x="34" y="49"/>
                  <a:pt x="39" y="44"/>
                </a:cubicBezTo>
                <a:lnTo>
                  <a:pt x="52" y="58"/>
                </a:lnTo>
                <a:close/>
                <a:moveTo>
                  <a:pt x="58" y="64"/>
                </a:moveTo>
                <a:cubicBezTo>
                  <a:pt x="71" y="76"/>
                  <a:pt x="71" y="76"/>
                  <a:pt x="71" y="76"/>
                </a:cubicBezTo>
                <a:cubicBezTo>
                  <a:pt x="65" y="81"/>
                  <a:pt x="59" y="85"/>
                  <a:pt x="53" y="88"/>
                </a:cubicBezTo>
                <a:cubicBezTo>
                  <a:pt x="50" y="86"/>
                  <a:pt x="46" y="83"/>
                  <a:pt x="42" y="80"/>
                </a:cubicBezTo>
                <a:lnTo>
                  <a:pt x="58" y="64"/>
                </a:lnTo>
                <a:close/>
                <a:moveTo>
                  <a:pt x="93" y="87"/>
                </a:moveTo>
                <a:cubicBezTo>
                  <a:pt x="82" y="76"/>
                  <a:pt x="82" y="76"/>
                  <a:pt x="82" y="76"/>
                </a:cubicBezTo>
                <a:cubicBezTo>
                  <a:pt x="87" y="71"/>
                  <a:pt x="91" y="65"/>
                  <a:pt x="94" y="60"/>
                </a:cubicBezTo>
                <a:cubicBezTo>
                  <a:pt x="98" y="70"/>
                  <a:pt x="98" y="80"/>
                  <a:pt x="93" y="87"/>
                </a:cubicBezTo>
                <a:close/>
                <a:moveTo>
                  <a:pt x="92" y="29"/>
                </a:moveTo>
                <a:cubicBezTo>
                  <a:pt x="93" y="33"/>
                  <a:pt x="94" y="36"/>
                  <a:pt x="93" y="41"/>
                </a:cubicBezTo>
                <a:cubicBezTo>
                  <a:pt x="91" y="39"/>
                  <a:pt x="89" y="36"/>
                  <a:pt x="88" y="34"/>
                </a:cubicBezTo>
                <a:lnTo>
                  <a:pt x="92" y="29"/>
                </a:lnTo>
                <a:close/>
                <a:moveTo>
                  <a:pt x="87" y="23"/>
                </a:moveTo>
                <a:cubicBezTo>
                  <a:pt x="82" y="28"/>
                  <a:pt x="82" y="28"/>
                  <a:pt x="82" y="28"/>
                </a:cubicBezTo>
                <a:cubicBezTo>
                  <a:pt x="79" y="26"/>
                  <a:pt x="76" y="24"/>
                  <a:pt x="74" y="22"/>
                </a:cubicBezTo>
                <a:cubicBezTo>
                  <a:pt x="79" y="21"/>
                  <a:pt x="84" y="21"/>
                  <a:pt x="87" y="23"/>
                </a:cubicBezTo>
                <a:close/>
                <a:moveTo>
                  <a:pt x="71" y="14"/>
                </a:moveTo>
                <a:cubicBezTo>
                  <a:pt x="69" y="15"/>
                  <a:pt x="66" y="16"/>
                  <a:pt x="64" y="16"/>
                </a:cubicBezTo>
                <a:cubicBezTo>
                  <a:pt x="60" y="15"/>
                  <a:pt x="57" y="14"/>
                  <a:pt x="53" y="13"/>
                </a:cubicBezTo>
                <a:cubicBezTo>
                  <a:pt x="59" y="12"/>
                  <a:pt x="65" y="13"/>
                  <a:pt x="71" y="14"/>
                </a:cubicBezTo>
                <a:close/>
                <a:moveTo>
                  <a:pt x="54" y="21"/>
                </a:moveTo>
                <a:cubicBezTo>
                  <a:pt x="49" y="24"/>
                  <a:pt x="44" y="28"/>
                  <a:pt x="39" y="32"/>
                </a:cubicBezTo>
                <a:cubicBezTo>
                  <a:pt x="29" y="23"/>
                  <a:pt x="29" y="23"/>
                  <a:pt x="29" y="23"/>
                </a:cubicBezTo>
                <a:cubicBezTo>
                  <a:pt x="35" y="19"/>
                  <a:pt x="44" y="18"/>
                  <a:pt x="54" y="21"/>
                </a:cubicBezTo>
                <a:close/>
                <a:moveTo>
                  <a:pt x="24" y="29"/>
                </a:moveTo>
                <a:cubicBezTo>
                  <a:pt x="33" y="38"/>
                  <a:pt x="33" y="38"/>
                  <a:pt x="33" y="38"/>
                </a:cubicBezTo>
                <a:cubicBezTo>
                  <a:pt x="29" y="42"/>
                  <a:pt x="26" y="47"/>
                  <a:pt x="23" y="51"/>
                </a:cubicBezTo>
                <a:cubicBezTo>
                  <a:pt x="21" y="43"/>
                  <a:pt x="21" y="35"/>
                  <a:pt x="24" y="29"/>
                </a:cubicBezTo>
                <a:close/>
                <a:moveTo>
                  <a:pt x="23" y="70"/>
                </a:moveTo>
                <a:cubicBezTo>
                  <a:pt x="25" y="73"/>
                  <a:pt x="28" y="77"/>
                  <a:pt x="31" y="80"/>
                </a:cubicBezTo>
                <a:cubicBezTo>
                  <a:pt x="24" y="87"/>
                  <a:pt x="24" y="87"/>
                  <a:pt x="24" y="87"/>
                </a:cubicBezTo>
                <a:cubicBezTo>
                  <a:pt x="21" y="82"/>
                  <a:pt x="21" y="77"/>
                  <a:pt x="23" y="70"/>
                </a:cubicBezTo>
                <a:close/>
                <a:moveTo>
                  <a:pt x="30" y="92"/>
                </a:moveTo>
                <a:cubicBezTo>
                  <a:pt x="36" y="85"/>
                  <a:pt x="36" y="85"/>
                  <a:pt x="36" y="85"/>
                </a:cubicBezTo>
                <a:cubicBezTo>
                  <a:pt x="39" y="88"/>
                  <a:pt x="41" y="90"/>
                  <a:pt x="44" y="92"/>
                </a:cubicBezTo>
                <a:cubicBezTo>
                  <a:pt x="39" y="93"/>
                  <a:pt x="34" y="93"/>
                  <a:pt x="30" y="92"/>
                </a:cubicBezTo>
                <a:close/>
                <a:moveTo>
                  <a:pt x="53" y="97"/>
                </a:moveTo>
                <a:cubicBezTo>
                  <a:pt x="58" y="99"/>
                  <a:pt x="63" y="101"/>
                  <a:pt x="68" y="102"/>
                </a:cubicBezTo>
                <a:cubicBezTo>
                  <a:pt x="60" y="104"/>
                  <a:pt x="51" y="103"/>
                  <a:pt x="43" y="100"/>
                </a:cubicBezTo>
                <a:cubicBezTo>
                  <a:pt x="46" y="100"/>
                  <a:pt x="50" y="99"/>
                  <a:pt x="53" y="97"/>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1800"/>
          </a:p>
        </p:txBody>
      </p:sp>
      <p:grpSp>
        <p:nvGrpSpPr>
          <p:cNvPr id="270" name="Group 269"/>
          <p:cNvGrpSpPr/>
          <p:nvPr userDrawn="1"/>
        </p:nvGrpSpPr>
        <p:grpSpPr>
          <a:xfrm>
            <a:off x="8955617" y="2667001"/>
            <a:ext cx="556683" cy="587375"/>
            <a:chOff x="6716713" y="2667000"/>
            <a:chExt cx="417512" cy="587375"/>
          </a:xfrm>
        </p:grpSpPr>
        <p:sp>
          <p:nvSpPr>
            <p:cNvPr id="271" name="Freeform 158"/>
            <p:cNvSpPr>
              <a:spLocks noEditPoints="1"/>
            </p:cNvSpPr>
            <p:nvPr userDrawn="1"/>
          </p:nvSpPr>
          <p:spPr bwMode="auto">
            <a:xfrm>
              <a:off x="6716713" y="2667000"/>
              <a:ext cx="315913" cy="587375"/>
            </a:xfrm>
            <a:custGeom>
              <a:avLst/>
              <a:gdLst>
                <a:gd name="T0" fmla="*/ 72 w 82"/>
                <a:gd name="T1" fmla="*/ 0 h 152"/>
                <a:gd name="T2" fmla="*/ 10 w 82"/>
                <a:gd name="T3" fmla="*/ 0 h 152"/>
                <a:gd name="T4" fmla="*/ 0 w 82"/>
                <a:gd name="T5" fmla="*/ 10 h 152"/>
                <a:gd name="T6" fmla="*/ 0 w 82"/>
                <a:gd name="T7" fmla="*/ 141 h 152"/>
                <a:gd name="T8" fmla="*/ 10 w 82"/>
                <a:gd name="T9" fmla="*/ 152 h 152"/>
                <a:gd name="T10" fmla="*/ 72 w 82"/>
                <a:gd name="T11" fmla="*/ 152 h 152"/>
                <a:gd name="T12" fmla="*/ 82 w 82"/>
                <a:gd name="T13" fmla="*/ 141 h 152"/>
                <a:gd name="T14" fmla="*/ 82 w 82"/>
                <a:gd name="T15" fmla="*/ 10 h 152"/>
                <a:gd name="T16" fmla="*/ 72 w 82"/>
                <a:gd name="T17" fmla="*/ 0 h 152"/>
                <a:gd name="T18" fmla="*/ 41 w 82"/>
                <a:gd name="T19" fmla="*/ 145 h 152"/>
                <a:gd name="T20" fmla="*/ 36 w 82"/>
                <a:gd name="T21" fmla="*/ 140 h 152"/>
                <a:gd name="T22" fmla="*/ 41 w 82"/>
                <a:gd name="T23" fmla="*/ 134 h 152"/>
                <a:gd name="T24" fmla="*/ 47 w 82"/>
                <a:gd name="T25" fmla="*/ 140 h 152"/>
                <a:gd name="T26" fmla="*/ 41 w 82"/>
                <a:gd name="T27" fmla="*/ 145 h 152"/>
                <a:gd name="T28" fmla="*/ 77 w 82"/>
                <a:gd name="T29" fmla="*/ 130 h 152"/>
                <a:gd name="T30" fmla="*/ 6 w 82"/>
                <a:gd name="T31" fmla="*/ 130 h 152"/>
                <a:gd name="T32" fmla="*/ 6 w 82"/>
                <a:gd name="T33" fmla="*/ 9 h 152"/>
                <a:gd name="T34" fmla="*/ 77 w 82"/>
                <a:gd name="T35" fmla="*/ 9 h 152"/>
                <a:gd name="T36" fmla="*/ 77 w 82"/>
                <a:gd name="T37" fmla="*/ 13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82" h="152">
                  <a:moveTo>
                    <a:pt x="72" y="0"/>
                  </a:moveTo>
                  <a:cubicBezTo>
                    <a:pt x="10" y="0"/>
                    <a:pt x="10" y="0"/>
                    <a:pt x="10" y="0"/>
                  </a:cubicBezTo>
                  <a:cubicBezTo>
                    <a:pt x="5" y="0"/>
                    <a:pt x="0" y="4"/>
                    <a:pt x="0" y="10"/>
                  </a:cubicBezTo>
                  <a:cubicBezTo>
                    <a:pt x="0" y="141"/>
                    <a:pt x="0" y="141"/>
                    <a:pt x="0" y="141"/>
                  </a:cubicBezTo>
                  <a:cubicBezTo>
                    <a:pt x="0" y="147"/>
                    <a:pt x="5" y="152"/>
                    <a:pt x="10" y="152"/>
                  </a:cubicBezTo>
                  <a:cubicBezTo>
                    <a:pt x="72" y="152"/>
                    <a:pt x="72" y="152"/>
                    <a:pt x="72" y="152"/>
                  </a:cubicBezTo>
                  <a:cubicBezTo>
                    <a:pt x="78" y="152"/>
                    <a:pt x="82" y="147"/>
                    <a:pt x="82" y="141"/>
                  </a:cubicBezTo>
                  <a:cubicBezTo>
                    <a:pt x="82" y="10"/>
                    <a:pt x="82" y="10"/>
                    <a:pt x="82" y="10"/>
                  </a:cubicBezTo>
                  <a:cubicBezTo>
                    <a:pt x="82" y="4"/>
                    <a:pt x="78" y="0"/>
                    <a:pt x="72" y="0"/>
                  </a:cubicBezTo>
                  <a:close/>
                  <a:moveTo>
                    <a:pt x="41" y="145"/>
                  </a:moveTo>
                  <a:cubicBezTo>
                    <a:pt x="38" y="145"/>
                    <a:pt x="36" y="143"/>
                    <a:pt x="36" y="140"/>
                  </a:cubicBezTo>
                  <a:cubicBezTo>
                    <a:pt x="36" y="137"/>
                    <a:pt x="38" y="134"/>
                    <a:pt x="41" y="134"/>
                  </a:cubicBezTo>
                  <a:cubicBezTo>
                    <a:pt x="44" y="134"/>
                    <a:pt x="47" y="137"/>
                    <a:pt x="47" y="140"/>
                  </a:cubicBezTo>
                  <a:cubicBezTo>
                    <a:pt x="47" y="143"/>
                    <a:pt x="44" y="145"/>
                    <a:pt x="41" y="145"/>
                  </a:cubicBezTo>
                  <a:close/>
                  <a:moveTo>
                    <a:pt x="77" y="130"/>
                  </a:moveTo>
                  <a:cubicBezTo>
                    <a:pt x="6" y="130"/>
                    <a:pt x="6" y="130"/>
                    <a:pt x="6" y="130"/>
                  </a:cubicBezTo>
                  <a:cubicBezTo>
                    <a:pt x="6" y="9"/>
                    <a:pt x="6" y="9"/>
                    <a:pt x="6" y="9"/>
                  </a:cubicBezTo>
                  <a:cubicBezTo>
                    <a:pt x="77" y="9"/>
                    <a:pt x="77" y="9"/>
                    <a:pt x="77" y="9"/>
                  </a:cubicBezTo>
                  <a:lnTo>
                    <a:pt x="77" y="130"/>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1800"/>
            </a:p>
          </p:txBody>
        </p:sp>
        <p:sp>
          <p:nvSpPr>
            <p:cNvPr id="272" name="Oval 159"/>
            <p:cNvSpPr>
              <a:spLocks noChangeArrowheads="1"/>
            </p:cNvSpPr>
            <p:nvPr userDrawn="1"/>
          </p:nvSpPr>
          <p:spPr bwMode="auto">
            <a:xfrm>
              <a:off x="6854825" y="3184525"/>
              <a:ext cx="42863" cy="42863"/>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1800"/>
            </a:p>
          </p:txBody>
        </p:sp>
        <p:sp>
          <p:nvSpPr>
            <p:cNvPr id="273" name="Freeform 230"/>
            <p:cNvSpPr>
              <a:spLocks noEditPoints="1"/>
            </p:cNvSpPr>
            <p:nvPr userDrawn="1"/>
          </p:nvSpPr>
          <p:spPr bwMode="auto">
            <a:xfrm>
              <a:off x="6832600" y="2782888"/>
              <a:ext cx="301625" cy="242888"/>
            </a:xfrm>
            <a:custGeom>
              <a:avLst/>
              <a:gdLst>
                <a:gd name="T0" fmla="*/ 65 w 78"/>
                <a:gd name="T1" fmla="*/ 0 h 63"/>
                <a:gd name="T2" fmla="*/ 13 w 78"/>
                <a:gd name="T3" fmla="*/ 0 h 63"/>
                <a:gd name="T4" fmla="*/ 0 w 78"/>
                <a:gd name="T5" fmla="*/ 14 h 63"/>
                <a:gd name="T6" fmla="*/ 0 w 78"/>
                <a:gd name="T7" fmla="*/ 39 h 63"/>
                <a:gd name="T8" fmla="*/ 13 w 78"/>
                <a:gd name="T9" fmla="*/ 52 h 63"/>
                <a:gd name="T10" fmla="*/ 15 w 78"/>
                <a:gd name="T11" fmla="*/ 52 h 63"/>
                <a:gd name="T12" fmla="*/ 15 w 78"/>
                <a:gd name="T13" fmla="*/ 63 h 63"/>
                <a:gd name="T14" fmla="*/ 26 w 78"/>
                <a:gd name="T15" fmla="*/ 52 h 63"/>
                <a:gd name="T16" fmla="*/ 65 w 78"/>
                <a:gd name="T17" fmla="*/ 52 h 63"/>
                <a:gd name="T18" fmla="*/ 78 w 78"/>
                <a:gd name="T19" fmla="*/ 39 h 63"/>
                <a:gd name="T20" fmla="*/ 78 w 78"/>
                <a:gd name="T21" fmla="*/ 14 h 63"/>
                <a:gd name="T22" fmla="*/ 65 w 78"/>
                <a:gd name="T23" fmla="*/ 0 h 63"/>
                <a:gd name="T24" fmla="*/ 20 w 78"/>
                <a:gd name="T25" fmla="*/ 30 h 63"/>
                <a:gd name="T26" fmla="*/ 15 w 78"/>
                <a:gd name="T27" fmla="*/ 25 h 63"/>
                <a:gd name="T28" fmla="*/ 20 w 78"/>
                <a:gd name="T29" fmla="*/ 20 h 63"/>
                <a:gd name="T30" fmla="*/ 25 w 78"/>
                <a:gd name="T31" fmla="*/ 25 h 63"/>
                <a:gd name="T32" fmla="*/ 20 w 78"/>
                <a:gd name="T33" fmla="*/ 30 h 63"/>
                <a:gd name="T34" fmla="*/ 40 w 78"/>
                <a:gd name="T35" fmla="*/ 30 h 63"/>
                <a:gd name="T36" fmla="*/ 35 w 78"/>
                <a:gd name="T37" fmla="*/ 25 h 63"/>
                <a:gd name="T38" fmla="*/ 40 w 78"/>
                <a:gd name="T39" fmla="*/ 20 h 63"/>
                <a:gd name="T40" fmla="*/ 45 w 78"/>
                <a:gd name="T41" fmla="*/ 25 h 63"/>
                <a:gd name="T42" fmla="*/ 40 w 78"/>
                <a:gd name="T43" fmla="*/ 30 h 63"/>
                <a:gd name="T44" fmla="*/ 61 w 78"/>
                <a:gd name="T45" fmla="*/ 30 h 63"/>
                <a:gd name="T46" fmla="*/ 56 w 78"/>
                <a:gd name="T47" fmla="*/ 25 h 63"/>
                <a:gd name="T48" fmla="*/ 61 w 78"/>
                <a:gd name="T49" fmla="*/ 20 h 63"/>
                <a:gd name="T50" fmla="*/ 65 w 78"/>
                <a:gd name="T51" fmla="*/ 25 h 63"/>
                <a:gd name="T52" fmla="*/ 61 w 78"/>
                <a:gd name="T53" fmla="*/ 30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78" h="63">
                  <a:moveTo>
                    <a:pt x="65" y="0"/>
                  </a:moveTo>
                  <a:cubicBezTo>
                    <a:pt x="13" y="0"/>
                    <a:pt x="13" y="0"/>
                    <a:pt x="13" y="0"/>
                  </a:cubicBezTo>
                  <a:cubicBezTo>
                    <a:pt x="6" y="0"/>
                    <a:pt x="0" y="6"/>
                    <a:pt x="0" y="14"/>
                  </a:cubicBezTo>
                  <a:cubicBezTo>
                    <a:pt x="0" y="39"/>
                    <a:pt x="0" y="39"/>
                    <a:pt x="0" y="39"/>
                  </a:cubicBezTo>
                  <a:cubicBezTo>
                    <a:pt x="0" y="46"/>
                    <a:pt x="6" y="52"/>
                    <a:pt x="13" y="52"/>
                  </a:cubicBezTo>
                  <a:cubicBezTo>
                    <a:pt x="15" y="52"/>
                    <a:pt x="15" y="52"/>
                    <a:pt x="15" y="52"/>
                  </a:cubicBezTo>
                  <a:cubicBezTo>
                    <a:pt x="15" y="63"/>
                    <a:pt x="15" y="63"/>
                    <a:pt x="15" y="63"/>
                  </a:cubicBezTo>
                  <a:cubicBezTo>
                    <a:pt x="26" y="52"/>
                    <a:pt x="26" y="52"/>
                    <a:pt x="26" y="52"/>
                  </a:cubicBezTo>
                  <a:cubicBezTo>
                    <a:pt x="65" y="52"/>
                    <a:pt x="65" y="52"/>
                    <a:pt x="65" y="52"/>
                  </a:cubicBezTo>
                  <a:cubicBezTo>
                    <a:pt x="72" y="52"/>
                    <a:pt x="78" y="46"/>
                    <a:pt x="78" y="39"/>
                  </a:cubicBezTo>
                  <a:cubicBezTo>
                    <a:pt x="78" y="14"/>
                    <a:pt x="78" y="14"/>
                    <a:pt x="78" y="14"/>
                  </a:cubicBezTo>
                  <a:cubicBezTo>
                    <a:pt x="78" y="6"/>
                    <a:pt x="72" y="0"/>
                    <a:pt x="65" y="0"/>
                  </a:cubicBezTo>
                  <a:close/>
                  <a:moveTo>
                    <a:pt x="20" y="30"/>
                  </a:moveTo>
                  <a:cubicBezTo>
                    <a:pt x="17" y="30"/>
                    <a:pt x="15" y="27"/>
                    <a:pt x="15" y="25"/>
                  </a:cubicBezTo>
                  <a:cubicBezTo>
                    <a:pt x="15" y="22"/>
                    <a:pt x="17" y="20"/>
                    <a:pt x="20" y="20"/>
                  </a:cubicBezTo>
                  <a:cubicBezTo>
                    <a:pt x="23" y="20"/>
                    <a:pt x="25" y="22"/>
                    <a:pt x="25" y="25"/>
                  </a:cubicBezTo>
                  <a:cubicBezTo>
                    <a:pt x="25" y="27"/>
                    <a:pt x="23" y="30"/>
                    <a:pt x="20" y="30"/>
                  </a:cubicBezTo>
                  <a:close/>
                  <a:moveTo>
                    <a:pt x="40" y="30"/>
                  </a:moveTo>
                  <a:cubicBezTo>
                    <a:pt x="37" y="30"/>
                    <a:pt x="35" y="27"/>
                    <a:pt x="35" y="25"/>
                  </a:cubicBezTo>
                  <a:cubicBezTo>
                    <a:pt x="35" y="22"/>
                    <a:pt x="37" y="20"/>
                    <a:pt x="40" y="20"/>
                  </a:cubicBezTo>
                  <a:cubicBezTo>
                    <a:pt x="43" y="20"/>
                    <a:pt x="45" y="22"/>
                    <a:pt x="45" y="25"/>
                  </a:cubicBezTo>
                  <a:cubicBezTo>
                    <a:pt x="45" y="27"/>
                    <a:pt x="43" y="30"/>
                    <a:pt x="40" y="30"/>
                  </a:cubicBezTo>
                  <a:close/>
                  <a:moveTo>
                    <a:pt x="61" y="30"/>
                  </a:moveTo>
                  <a:cubicBezTo>
                    <a:pt x="58" y="30"/>
                    <a:pt x="56" y="27"/>
                    <a:pt x="56" y="25"/>
                  </a:cubicBezTo>
                  <a:cubicBezTo>
                    <a:pt x="56" y="22"/>
                    <a:pt x="58" y="20"/>
                    <a:pt x="61" y="20"/>
                  </a:cubicBezTo>
                  <a:cubicBezTo>
                    <a:pt x="63" y="20"/>
                    <a:pt x="65" y="22"/>
                    <a:pt x="65" y="25"/>
                  </a:cubicBezTo>
                  <a:cubicBezTo>
                    <a:pt x="65" y="27"/>
                    <a:pt x="63" y="30"/>
                    <a:pt x="61" y="30"/>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1800"/>
            </a:p>
          </p:txBody>
        </p:sp>
      </p:grpSp>
      <p:grpSp>
        <p:nvGrpSpPr>
          <p:cNvPr id="274" name="Group 273"/>
          <p:cNvGrpSpPr/>
          <p:nvPr userDrawn="1"/>
        </p:nvGrpSpPr>
        <p:grpSpPr>
          <a:xfrm>
            <a:off x="8940801" y="781050"/>
            <a:ext cx="626535" cy="339726"/>
            <a:chOff x="6705600" y="781050"/>
            <a:chExt cx="469901" cy="339726"/>
          </a:xfrm>
        </p:grpSpPr>
        <p:sp>
          <p:nvSpPr>
            <p:cNvPr id="275" name="Freeform 231"/>
            <p:cNvSpPr>
              <a:spLocks/>
            </p:cNvSpPr>
            <p:nvPr userDrawn="1"/>
          </p:nvSpPr>
          <p:spPr bwMode="auto">
            <a:xfrm>
              <a:off x="6816725" y="850900"/>
              <a:ext cx="317500" cy="61913"/>
            </a:xfrm>
            <a:custGeom>
              <a:avLst/>
              <a:gdLst>
                <a:gd name="T0" fmla="*/ 63 w 82"/>
                <a:gd name="T1" fmla="*/ 3 h 16"/>
                <a:gd name="T2" fmla="*/ 82 w 82"/>
                <a:gd name="T3" fmla="*/ 9 h 16"/>
                <a:gd name="T4" fmla="*/ 82 w 82"/>
                <a:gd name="T5" fmla="*/ 8 h 16"/>
                <a:gd name="T6" fmla="*/ 74 w 82"/>
                <a:gd name="T7" fmla="*/ 0 h 16"/>
                <a:gd name="T8" fmla="*/ 9 w 82"/>
                <a:gd name="T9" fmla="*/ 0 h 16"/>
                <a:gd name="T10" fmla="*/ 0 w 82"/>
                <a:gd name="T11" fmla="*/ 8 h 16"/>
                <a:gd name="T12" fmla="*/ 9 w 82"/>
                <a:gd name="T13" fmla="*/ 16 h 16"/>
                <a:gd name="T14" fmla="*/ 36 w 82"/>
                <a:gd name="T15" fmla="*/ 16 h 16"/>
                <a:gd name="T16" fmla="*/ 63 w 82"/>
                <a:gd name="T17" fmla="*/ 3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2" h="16">
                  <a:moveTo>
                    <a:pt x="63" y="3"/>
                  </a:moveTo>
                  <a:cubicBezTo>
                    <a:pt x="70" y="3"/>
                    <a:pt x="77" y="5"/>
                    <a:pt x="82" y="9"/>
                  </a:cubicBezTo>
                  <a:cubicBezTo>
                    <a:pt x="82" y="9"/>
                    <a:pt x="82" y="8"/>
                    <a:pt x="82" y="8"/>
                  </a:cubicBezTo>
                  <a:cubicBezTo>
                    <a:pt x="82" y="4"/>
                    <a:pt x="79" y="0"/>
                    <a:pt x="74" y="0"/>
                  </a:cubicBezTo>
                  <a:cubicBezTo>
                    <a:pt x="9" y="0"/>
                    <a:pt x="9" y="0"/>
                    <a:pt x="9" y="0"/>
                  </a:cubicBezTo>
                  <a:cubicBezTo>
                    <a:pt x="4" y="0"/>
                    <a:pt x="0" y="4"/>
                    <a:pt x="0" y="8"/>
                  </a:cubicBezTo>
                  <a:cubicBezTo>
                    <a:pt x="0" y="13"/>
                    <a:pt x="4" y="16"/>
                    <a:pt x="9" y="16"/>
                  </a:cubicBezTo>
                  <a:cubicBezTo>
                    <a:pt x="36" y="16"/>
                    <a:pt x="36" y="16"/>
                    <a:pt x="36" y="16"/>
                  </a:cubicBezTo>
                  <a:cubicBezTo>
                    <a:pt x="43" y="8"/>
                    <a:pt x="53" y="3"/>
                    <a:pt x="63" y="3"/>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1800"/>
            </a:p>
          </p:txBody>
        </p:sp>
        <p:sp>
          <p:nvSpPr>
            <p:cNvPr id="276" name="Freeform 232"/>
            <p:cNvSpPr>
              <a:spLocks/>
            </p:cNvSpPr>
            <p:nvPr userDrawn="1"/>
          </p:nvSpPr>
          <p:spPr bwMode="auto">
            <a:xfrm>
              <a:off x="6762750" y="781050"/>
              <a:ext cx="312738" cy="61913"/>
            </a:xfrm>
            <a:custGeom>
              <a:avLst/>
              <a:gdLst>
                <a:gd name="T0" fmla="*/ 8 w 81"/>
                <a:gd name="T1" fmla="*/ 16 h 16"/>
                <a:gd name="T2" fmla="*/ 73 w 81"/>
                <a:gd name="T3" fmla="*/ 16 h 16"/>
                <a:gd name="T4" fmla="*/ 81 w 81"/>
                <a:gd name="T5" fmla="*/ 8 h 16"/>
                <a:gd name="T6" fmla="*/ 73 w 81"/>
                <a:gd name="T7" fmla="*/ 0 h 16"/>
                <a:gd name="T8" fmla="*/ 8 w 81"/>
                <a:gd name="T9" fmla="*/ 0 h 16"/>
                <a:gd name="T10" fmla="*/ 0 w 81"/>
                <a:gd name="T11" fmla="*/ 8 h 16"/>
                <a:gd name="T12" fmla="*/ 8 w 81"/>
                <a:gd name="T13" fmla="*/ 16 h 16"/>
              </a:gdLst>
              <a:ahLst/>
              <a:cxnLst>
                <a:cxn ang="0">
                  <a:pos x="T0" y="T1"/>
                </a:cxn>
                <a:cxn ang="0">
                  <a:pos x="T2" y="T3"/>
                </a:cxn>
                <a:cxn ang="0">
                  <a:pos x="T4" y="T5"/>
                </a:cxn>
                <a:cxn ang="0">
                  <a:pos x="T6" y="T7"/>
                </a:cxn>
                <a:cxn ang="0">
                  <a:pos x="T8" y="T9"/>
                </a:cxn>
                <a:cxn ang="0">
                  <a:pos x="T10" y="T11"/>
                </a:cxn>
                <a:cxn ang="0">
                  <a:pos x="T12" y="T13"/>
                </a:cxn>
              </a:cxnLst>
              <a:rect l="0" t="0" r="r" b="b"/>
              <a:pathLst>
                <a:path w="81" h="16">
                  <a:moveTo>
                    <a:pt x="8" y="16"/>
                  </a:moveTo>
                  <a:cubicBezTo>
                    <a:pt x="73" y="16"/>
                    <a:pt x="73" y="16"/>
                    <a:pt x="73" y="16"/>
                  </a:cubicBezTo>
                  <a:cubicBezTo>
                    <a:pt x="78" y="16"/>
                    <a:pt x="81" y="13"/>
                    <a:pt x="81" y="8"/>
                  </a:cubicBezTo>
                  <a:cubicBezTo>
                    <a:pt x="81" y="4"/>
                    <a:pt x="78" y="0"/>
                    <a:pt x="73" y="0"/>
                  </a:cubicBezTo>
                  <a:cubicBezTo>
                    <a:pt x="8" y="0"/>
                    <a:pt x="8" y="0"/>
                    <a:pt x="8" y="0"/>
                  </a:cubicBezTo>
                  <a:cubicBezTo>
                    <a:pt x="3" y="0"/>
                    <a:pt x="0" y="4"/>
                    <a:pt x="0" y="8"/>
                  </a:cubicBezTo>
                  <a:cubicBezTo>
                    <a:pt x="0" y="13"/>
                    <a:pt x="3" y="16"/>
                    <a:pt x="8" y="16"/>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1800"/>
            </a:p>
          </p:txBody>
        </p:sp>
        <p:sp>
          <p:nvSpPr>
            <p:cNvPr id="277" name="Freeform 233"/>
            <p:cNvSpPr>
              <a:spLocks/>
            </p:cNvSpPr>
            <p:nvPr userDrawn="1"/>
          </p:nvSpPr>
          <p:spPr bwMode="auto">
            <a:xfrm>
              <a:off x="6705600" y="920750"/>
              <a:ext cx="246063" cy="61913"/>
            </a:xfrm>
            <a:custGeom>
              <a:avLst/>
              <a:gdLst>
                <a:gd name="T0" fmla="*/ 8 w 64"/>
                <a:gd name="T1" fmla="*/ 0 h 16"/>
                <a:gd name="T2" fmla="*/ 0 w 64"/>
                <a:gd name="T3" fmla="*/ 8 h 16"/>
                <a:gd name="T4" fmla="*/ 8 w 64"/>
                <a:gd name="T5" fmla="*/ 16 h 16"/>
                <a:gd name="T6" fmla="*/ 58 w 64"/>
                <a:gd name="T7" fmla="*/ 16 h 16"/>
                <a:gd name="T8" fmla="*/ 64 w 64"/>
                <a:gd name="T9" fmla="*/ 0 h 16"/>
                <a:gd name="T10" fmla="*/ 8 w 64"/>
                <a:gd name="T11" fmla="*/ 0 h 16"/>
              </a:gdLst>
              <a:ahLst/>
              <a:cxnLst>
                <a:cxn ang="0">
                  <a:pos x="T0" y="T1"/>
                </a:cxn>
                <a:cxn ang="0">
                  <a:pos x="T2" y="T3"/>
                </a:cxn>
                <a:cxn ang="0">
                  <a:pos x="T4" y="T5"/>
                </a:cxn>
                <a:cxn ang="0">
                  <a:pos x="T6" y="T7"/>
                </a:cxn>
                <a:cxn ang="0">
                  <a:pos x="T8" y="T9"/>
                </a:cxn>
                <a:cxn ang="0">
                  <a:pos x="T10" y="T11"/>
                </a:cxn>
              </a:cxnLst>
              <a:rect l="0" t="0" r="r" b="b"/>
              <a:pathLst>
                <a:path w="64" h="16">
                  <a:moveTo>
                    <a:pt x="8" y="0"/>
                  </a:moveTo>
                  <a:cubicBezTo>
                    <a:pt x="4" y="0"/>
                    <a:pt x="0" y="3"/>
                    <a:pt x="0" y="8"/>
                  </a:cubicBezTo>
                  <a:cubicBezTo>
                    <a:pt x="0" y="12"/>
                    <a:pt x="4" y="16"/>
                    <a:pt x="8" y="16"/>
                  </a:cubicBezTo>
                  <a:cubicBezTo>
                    <a:pt x="58" y="16"/>
                    <a:pt x="58" y="16"/>
                    <a:pt x="58" y="16"/>
                  </a:cubicBezTo>
                  <a:cubicBezTo>
                    <a:pt x="59" y="10"/>
                    <a:pt x="61" y="5"/>
                    <a:pt x="64" y="0"/>
                  </a:cubicBezTo>
                  <a:lnTo>
                    <a:pt x="8" y="0"/>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1800"/>
            </a:p>
          </p:txBody>
        </p:sp>
        <p:sp>
          <p:nvSpPr>
            <p:cNvPr id="278" name="Freeform 234"/>
            <p:cNvSpPr>
              <a:spLocks/>
            </p:cNvSpPr>
            <p:nvPr userDrawn="1"/>
          </p:nvSpPr>
          <p:spPr bwMode="auto">
            <a:xfrm>
              <a:off x="6781800" y="990600"/>
              <a:ext cx="158750" cy="61913"/>
            </a:xfrm>
            <a:custGeom>
              <a:avLst/>
              <a:gdLst>
                <a:gd name="T0" fmla="*/ 38 w 41"/>
                <a:gd name="T1" fmla="*/ 0 h 16"/>
                <a:gd name="T2" fmla="*/ 8 w 41"/>
                <a:gd name="T3" fmla="*/ 0 h 16"/>
                <a:gd name="T4" fmla="*/ 0 w 41"/>
                <a:gd name="T5" fmla="*/ 8 h 16"/>
                <a:gd name="T6" fmla="*/ 8 w 41"/>
                <a:gd name="T7" fmla="*/ 16 h 16"/>
                <a:gd name="T8" fmla="*/ 41 w 41"/>
                <a:gd name="T9" fmla="*/ 16 h 16"/>
                <a:gd name="T10" fmla="*/ 38 w 41"/>
                <a:gd name="T11" fmla="*/ 2 h 16"/>
                <a:gd name="T12" fmla="*/ 38 w 41"/>
                <a:gd name="T13" fmla="*/ 0 h 16"/>
              </a:gdLst>
              <a:ahLst/>
              <a:cxnLst>
                <a:cxn ang="0">
                  <a:pos x="T0" y="T1"/>
                </a:cxn>
                <a:cxn ang="0">
                  <a:pos x="T2" y="T3"/>
                </a:cxn>
                <a:cxn ang="0">
                  <a:pos x="T4" y="T5"/>
                </a:cxn>
                <a:cxn ang="0">
                  <a:pos x="T6" y="T7"/>
                </a:cxn>
                <a:cxn ang="0">
                  <a:pos x="T8" y="T9"/>
                </a:cxn>
                <a:cxn ang="0">
                  <a:pos x="T10" y="T11"/>
                </a:cxn>
                <a:cxn ang="0">
                  <a:pos x="T12" y="T13"/>
                </a:cxn>
              </a:cxnLst>
              <a:rect l="0" t="0" r="r" b="b"/>
              <a:pathLst>
                <a:path w="41" h="16">
                  <a:moveTo>
                    <a:pt x="38" y="0"/>
                  </a:moveTo>
                  <a:cubicBezTo>
                    <a:pt x="8" y="0"/>
                    <a:pt x="8" y="0"/>
                    <a:pt x="8" y="0"/>
                  </a:cubicBezTo>
                  <a:cubicBezTo>
                    <a:pt x="4" y="0"/>
                    <a:pt x="0" y="3"/>
                    <a:pt x="0" y="8"/>
                  </a:cubicBezTo>
                  <a:cubicBezTo>
                    <a:pt x="0" y="12"/>
                    <a:pt x="4" y="16"/>
                    <a:pt x="8" y="16"/>
                  </a:cubicBezTo>
                  <a:cubicBezTo>
                    <a:pt x="41" y="16"/>
                    <a:pt x="41" y="16"/>
                    <a:pt x="41" y="16"/>
                  </a:cubicBezTo>
                  <a:cubicBezTo>
                    <a:pt x="39" y="12"/>
                    <a:pt x="38" y="7"/>
                    <a:pt x="38" y="2"/>
                  </a:cubicBezTo>
                  <a:cubicBezTo>
                    <a:pt x="38" y="1"/>
                    <a:pt x="38" y="0"/>
                    <a:pt x="38" y="0"/>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1800"/>
            </a:p>
          </p:txBody>
        </p:sp>
        <p:sp>
          <p:nvSpPr>
            <p:cNvPr id="279" name="Freeform 235"/>
            <p:cNvSpPr>
              <a:spLocks/>
            </p:cNvSpPr>
            <p:nvPr userDrawn="1"/>
          </p:nvSpPr>
          <p:spPr bwMode="auto">
            <a:xfrm>
              <a:off x="6770688" y="1055688"/>
              <a:ext cx="239713" cy="65088"/>
            </a:xfrm>
            <a:custGeom>
              <a:avLst/>
              <a:gdLst>
                <a:gd name="T0" fmla="*/ 45 w 62"/>
                <a:gd name="T1" fmla="*/ 0 h 17"/>
                <a:gd name="T2" fmla="*/ 8 w 62"/>
                <a:gd name="T3" fmla="*/ 0 h 17"/>
                <a:gd name="T4" fmla="*/ 0 w 62"/>
                <a:gd name="T5" fmla="*/ 8 h 17"/>
                <a:gd name="T6" fmla="*/ 8 w 62"/>
                <a:gd name="T7" fmla="*/ 17 h 17"/>
                <a:gd name="T8" fmla="*/ 62 w 62"/>
                <a:gd name="T9" fmla="*/ 17 h 17"/>
                <a:gd name="T10" fmla="*/ 45 w 62"/>
                <a:gd name="T11" fmla="*/ 0 h 17"/>
              </a:gdLst>
              <a:ahLst/>
              <a:cxnLst>
                <a:cxn ang="0">
                  <a:pos x="T0" y="T1"/>
                </a:cxn>
                <a:cxn ang="0">
                  <a:pos x="T2" y="T3"/>
                </a:cxn>
                <a:cxn ang="0">
                  <a:pos x="T4" y="T5"/>
                </a:cxn>
                <a:cxn ang="0">
                  <a:pos x="T6" y="T7"/>
                </a:cxn>
                <a:cxn ang="0">
                  <a:pos x="T8" y="T9"/>
                </a:cxn>
                <a:cxn ang="0">
                  <a:pos x="T10" y="T11"/>
                </a:cxn>
              </a:cxnLst>
              <a:rect l="0" t="0" r="r" b="b"/>
              <a:pathLst>
                <a:path w="62" h="17">
                  <a:moveTo>
                    <a:pt x="45" y="0"/>
                  </a:moveTo>
                  <a:cubicBezTo>
                    <a:pt x="8" y="0"/>
                    <a:pt x="8" y="0"/>
                    <a:pt x="8" y="0"/>
                  </a:cubicBezTo>
                  <a:cubicBezTo>
                    <a:pt x="3" y="0"/>
                    <a:pt x="0" y="4"/>
                    <a:pt x="0" y="8"/>
                  </a:cubicBezTo>
                  <a:cubicBezTo>
                    <a:pt x="0" y="13"/>
                    <a:pt x="3" y="17"/>
                    <a:pt x="8" y="17"/>
                  </a:cubicBezTo>
                  <a:cubicBezTo>
                    <a:pt x="62" y="17"/>
                    <a:pt x="62" y="17"/>
                    <a:pt x="62" y="17"/>
                  </a:cubicBezTo>
                  <a:cubicBezTo>
                    <a:pt x="54" y="13"/>
                    <a:pt x="48" y="8"/>
                    <a:pt x="45" y="0"/>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1800"/>
            </a:p>
          </p:txBody>
        </p:sp>
        <p:sp>
          <p:nvSpPr>
            <p:cNvPr id="280" name="Freeform 236"/>
            <p:cNvSpPr>
              <a:spLocks noEditPoints="1"/>
            </p:cNvSpPr>
            <p:nvPr userDrawn="1"/>
          </p:nvSpPr>
          <p:spPr bwMode="auto">
            <a:xfrm>
              <a:off x="6948488" y="882650"/>
              <a:ext cx="227013" cy="227013"/>
            </a:xfrm>
            <a:custGeom>
              <a:avLst/>
              <a:gdLst>
                <a:gd name="T0" fmla="*/ 52 w 59"/>
                <a:gd name="T1" fmla="*/ 11 h 59"/>
                <a:gd name="T2" fmla="*/ 9 w 59"/>
                <a:gd name="T3" fmla="*/ 8 h 59"/>
                <a:gd name="T4" fmla="*/ 1 w 59"/>
                <a:gd name="T5" fmla="*/ 24 h 59"/>
                <a:gd name="T6" fmla="*/ 0 w 59"/>
                <a:gd name="T7" fmla="*/ 34 h 59"/>
                <a:gd name="T8" fmla="*/ 10 w 59"/>
                <a:gd name="T9" fmla="*/ 52 h 59"/>
                <a:gd name="T10" fmla="*/ 22 w 59"/>
                <a:gd name="T11" fmla="*/ 58 h 59"/>
                <a:gd name="T12" fmla="*/ 50 w 59"/>
                <a:gd name="T13" fmla="*/ 51 h 59"/>
                <a:gd name="T14" fmla="*/ 55 w 59"/>
                <a:gd name="T15" fmla="*/ 24 h 59"/>
                <a:gd name="T16" fmla="*/ 52 w 59"/>
                <a:gd name="T17" fmla="*/ 23 h 59"/>
                <a:gd name="T18" fmla="*/ 52 w 59"/>
                <a:gd name="T19" fmla="*/ 15 h 59"/>
                <a:gd name="T20" fmla="*/ 50 w 59"/>
                <a:gd name="T21" fmla="*/ 18 h 59"/>
                <a:gd name="T22" fmla="*/ 35 w 59"/>
                <a:gd name="T23" fmla="*/ 4 h 59"/>
                <a:gd name="T24" fmla="*/ 33 w 59"/>
                <a:gd name="T25" fmla="*/ 6 h 59"/>
                <a:gd name="T26" fmla="*/ 27 w 59"/>
                <a:gd name="T27" fmla="*/ 3 h 59"/>
                <a:gd name="T28" fmla="*/ 26 w 59"/>
                <a:gd name="T29" fmla="*/ 6 h 59"/>
                <a:gd name="T30" fmla="*/ 4 w 59"/>
                <a:gd name="T31" fmla="*/ 21 h 59"/>
                <a:gd name="T32" fmla="*/ 5 w 59"/>
                <a:gd name="T33" fmla="*/ 24 h 59"/>
                <a:gd name="T34" fmla="*/ 3 w 59"/>
                <a:gd name="T35" fmla="*/ 30 h 59"/>
                <a:gd name="T36" fmla="*/ 6 w 59"/>
                <a:gd name="T37" fmla="*/ 30 h 59"/>
                <a:gd name="T38" fmla="*/ 4 w 59"/>
                <a:gd name="T39" fmla="*/ 37 h 59"/>
                <a:gd name="T40" fmla="*/ 7 w 59"/>
                <a:gd name="T41" fmla="*/ 37 h 59"/>
                <a:gd name="T42" fmla="*/ 8 w 59"/>
                <a:gd name="T43" fmla="*/ 45 h 59"/>
                <a:gd name="T44" fmla="*/ 8 w 59"/>
                <a:gd name="T45" fmla="*/ 41 h 59"/>
                <a:gd name="T46" fmla="*/ 8 w 59"/>
                <a:gd name="T47" fmla="*/ 18 h 59"/>
                <a:gd name="T48" fmla="*/ 10 w 59"/>
                <a:gd name="T49" fmla="*/ 14 h 59"/>
                <a:gd name="T50" fmla="*/ 13 w 59"/>
                <a:gd name="T51" fmla="*/ 50 h 59"/>
                <a:gd name="T52" fmla="*/ 13 w 59"/>
                <a:gd name="T53" fmla="*/ 47 h 59"/>
                <a:gd name="T54" fmla="*/ 14 w 59"/>
                <a:gd name="T55" fmla="*/ 12 h 59"/>
                <a:gd name="T56" fmla="*/ 13 w 59"/>
                <a:gd name="T57" fmla="*/ 9 h 59"/>
                <a:gd name="T58" fmla="*/ 19 w 59"/>
                <a:gd name="T59" fmla="*/ 54 h 59"/>
                <a:gd name="T60" fmla="*/ 18 w 59"/>
                <a:gd name="T61" fmla="*/ 51 h 59"/>
                <a:gd name="T62" fmla="*/ 19 w 59"/>
                <a:gd name="T63" fmla="*/ 8 h 59"/>
                <a:gd name="T64" fmla="*/ 22 w 59"/>
                <a:gd name="T65" fmla="*/ 6 h 59"/>
                <a:gd name="T66" fmla="*/ 26 w 59"/>
                <a:gd name="T67" fmla="*/ 56 h 59"/>
                <a:gd name="T68" fmla="*/ 26 w 59"/>
                <a:gd name="T69" fmla="*/ 54 h 59"/>
                <a:gd name="T70" fmla="*/ 31 w 59"/>
                <a:gd name="T71" fmla="*/ 56 h 59"/>
                <a:gd name="T72" fmla="*/ 33 w 59"/>
                <a:gd name="T73" fmla="*/ 54 h 59"/>
                <a:gd name="T74" fmla="*/ 32 w 59"/>
                <a:gd name="T75" fmla="*/ 45 h 59"/>
                <a:gd name="T76" fmla="*/ 21 w 59"/>
                <a:gd name="T77" fmla="*/ 39 h 59"/>
                <a:gd name="T78" fmla="*/ 27 w 59"/>
                <a:gd name="T79" fmla="*/ 32 h 59"/>
                <a:gd name="T80" fmla="*/ 32 w 59"/>
                <a:gd name="T81" fmla="*/ 15 h 59"/>
                <a:gd name="T82" fmla="*/ 31 w 59"/>
                <a:gd name="T83" fmla="*/ 23 h 59"/>
                <a:gd name="T84" fmla="*/ 32 w 59"/>
                <a:gd name="T85" fmla="*/ 41 h 59"/>
                <a:gd name="T86" fmla="*/ 37 w 59"/>
                <a:gd name="T87" fmla="*/ 54 h 59"/>
                <a:gd name="T88" fmla="*/ 41 w 59"/>
                <a:gd name="T89" fmla="*/ 54 h 59"/>
                <a:gd name="T90" fmla="*/ 39 w 59"/>
                <a:gd name="T91" fmla="*/ 8 h 59"/>
                <a:gd name="T92" fmla="*/ 43 w 59"/>
                <a:gd name="T93" fmla="*/ 8 h 59"/>
                <a:gd name="T94" fmla="*/ 44 w 59"/>
                <a:gd name="T95" fmla="*/ 51 h 59"/>
                <a:gd name="T96" fmla="*/ 47 w 59"/>
                <a:gd name="T97" fmla="*/ 50 h 59"/>
                <a:gd name="T98" fmla="*/ 45 w 59"/>
                <a:gd name="T99" fmla="*/ 10 h 59"/>
                <a:gd name="T100" fmla="*/ 47 w 59"/>
                <a:gd name="T101" fmla="*/ 13 h 59"/>
                <a:gd name="T102" fmla="*/ 49 w 59"/>
                <a:gd name="T103" fmla="*/ 46 h 59"/>
                <a:gd name="T104" fmla="*/ 52 w 59"/>
                <a:gd name="T105" fmla="*/ 44 h 59"/>
                <a:gd name="T106" fmla="*/ 53 w 59"/>
                <a:gd name="T107" fmla="*/ 40 h 59"/>
                <a:gd name="T108" fmla="*/ 55 w 59"/>
                <a:gd name="T109" fmla="*/ 37 h 59"/>
                <a:gd name="T110" fmla="*/ 53 w 59"/>
                <a:gd name="T111" fmla="*/ 32 h 59"/>
                <a:gd name="T112" fmla="*/ 56 w 59"/>
                <a:gd name="T113" fmla="*/ 30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59" h="59">
                  <a:moveTo>
                    <a:pt x="57" y="18"/>
                  </a:moveTo>
                  <a:cubicBezTo>
                    <a:pt x="56" y="18"/>
                    <a:pt x="56" y="17"/>
                    <a:pt x="56" y="16"/>
                  </a:cubicBezTo>
                  <a:cubicBezTo>
                    <a:pt x="55" y="15"/>
                    <a:pt x="54" y="14"/>
                    <a:pt x="54" y="13"/>
                  </a:cubicBezTo>
                  <a:cubicBezTo>
                    <a:pt x="53" y="12"/>
                    <a:pt x="53" y="12"/>
                    <a:pt x="52" y="11"/>
                  </a:cubicBezTo>
                  <a:cubicBezTo>
                    <a:pt x="51" y="9"/>
                    <a:pt x="48" y="7"/>
                    <a:pt x="46" y="6"/>
                  </a:cubicBezTo>
                  <a:cubicBezTo>
                    <a:pt x="41" y="2"/>
                    <a:pt x="36" y="0"/>
                    <a:pt x="29" y="0"/>
                  </a:cubicBezTo>
                  <a:cubicBezTo>
                    <a:pt x="24" y="0"/>
                    <a:pt x="18" y="2"/>
                    <a:pt x="14" y="5"/>
                  </a:cubicBezTo>
                  <a:cubicBezTo>
                    <a:pt x="12" y="6"/>
                    <a:pt x="11" y="7"/>
                    <a:pt x="9" y="8"/>
                  </a:cubicBezTo>
                  <a:cubicBezTo>
                    <a:pt x="9" y="9"/>
                    <a:pt x="8" y="9"/>
                    <a:pt x="8" y="10"/>
                  </a:cubicBezTo>
                  <a:cubicBezTo>
                    <a:pt x="6" y="12"/>
                    <a:pt x="4" y="15"/>
                    <a:pt x="2" y="18"/>
                  </a:cubicBezTo>
                  <a:cubicBezTo>
                    <a:pt x="2" y="19"/>
                    <a:pt x="2" y="20"/>
                    <a:pt x="2" y="20"/>
                  </a:cubicBezTo>
                  <a:cubicBezTo>
                    <a:pt x="1" y="21"/>
                    <a:pt x="1" y="23"/>
                    <a:pt x="1" y="24"/>
                  </a:cubicBezTo>
                  <a:cubicBezTo>
                    <a:pt x="0" y="25"/>
                    <a:pt x="0" y="25"/>
                    <a:pt x="0" y="26"/>
                  </a:cubicBezTo>
                  <a:cubicBezTo>
                    <a:pt x="0" y="27"/>
                    <a:pt x="0" y="27"/>
                    <a:pt x="0" y="28"/>
                  </a:cubicBezTo>
                  <a:cubicBezTo>
                    <a:pt x="0" y="28"/>
                    <a:pt x="0" y="29"/>
                    <a:pt x="0" y="30"/>
                  </a:cubicBezTo>
                  <a:cubicBezTo>
                    <a:pt x="0" y="31"/>
                    <a:pt x="0" y="32"/>
                    <a:pt x="0" y="34"/>
                  </a:cubicBezTo>
                  <a:cubicBezTo>
                    <a:pt x="1" y="36"/>
                    <a:pt x="1" y="38"/>
                    <a:pt x="2" y="41"/>
                  </a:cubicBezTo>
                  <a:cubicBezTo>
                    <a:pt x="2" y="42"/>
                    <a:pt x="3" y="43"/>
                    <a:pt x="4" y="44"/>
                  </a:cubicBezTo>
                  <a:cubicBezTo>
                    <a:pt x="4" y="44"/>
                    <a:pt x="4" y="45"/>
                    <a:pt x="4" y="45"/>
                  </a:cubicBezTo>
                  <a:cubicBezTo>
                    <a:pt x="6" y="48"/>
                    <a:pt x="8" y="50"/>
                    <a:pt x="10" y="52"/>
                  </a:cubicBezTo>
                  <a:cubicBezTo>
                    <a:pt x="11" y="53"/>
                    <a:pt x="12" y="54"/>
                    <a:pt x="13" y="55"/>
                  </a:cubicBezTo>
                  <a:cubicBezTo>
                    <a:pt x="14" y="55"/>
                    <a:pt x="15" y="56"/>
                    <a:pt x="17" y="56"/>
                  </a:cubicBezTo>
                  <a:cubicBezTo>
                    <a:pt x="18" y="57"/>
                    <a:pt x="19" y="57"/>
                    <a:pt x="20" y="58"/>
                  </a:cubicBezTo>
                  <a:cubicBezTo>
                    <a:pt x="21" y="58"/>
                    <a:pt x="21" y="58"/>
                    <a:pt x="22" y="58"/>
                  </a:cubicBezTo>
                  <a:cubicBezTo>
                    <a:pt x="24" y="59"/>
                    <a:pt x="27" y="59"/>
                    <a:pt x="29" y="59"/>
                  </a:cubicBezTo>
                  <a:cubicBezTo>
                    <a:pt x="31" y="59"/>
                    <a:pt x="32" y="59"/>
                    <a:pt x="33" y="59"/>
                  </a:cubicBezTo>
                  <a:cubicBezTo>
                    <a:pt x="39" y="58"/>
                    <a:pt x="45" y="55"/>
                    <a:pt x="50" y="51"/>
                  </a:cubicBezTo>
                  <a:cubicBezTo>
                    <a:pt x="50" y="51"/>
                    <a:pt x="50" y="51"/>
                    <a:pt x="50" y="51"/>
                  </a:cubicBezTo>
                  <a:cubicBezTo>
                    <a:pt x="55" y="46"/>
                    <a:pt x="59" y="38"/>
                    <a:pt x="59" y="30"/>
                  </a:cubicBezTo>
                  <a:cubicBezTo>
                    <a:pt x="59" y="26"/>
                    <a:pt x="58" y="22"/>
                    <a:pt x="57" y="18"/>
                  </a:cubicBezTo>
                  <a:close/>
                  <a:moveTo>
                    <a:pt x="55" y="22"/>
                  </a:moveTo>
                  <a:cubicBezTo>
                    <a:pt x="55" y="23"/>
                    <a:pt x="55" y="23"/>
                    <a:pt x="55" y="24"/>
                  </a:cubicBezTo>
                  <a:cubicBezTo>
                    <a:pt x="56" y="25"/>
                    <a:pt x="55" y="26"/>
                    <a:pt x="54" y="26"/>
                  </a:cubicBezTo>
                  <a:cubicBezTo>
                    <a:pt x="54" y="26"/>
                    <a:pt x="54" y="26"/>
                    <a:pt x="54" y="26"/>
                  </a:cubicBezTo>
                  <a:cubicBezTo>
                    <a:pt x="54" y="26"/>
                    <a:pt x="53" y="25"/>
                    <a:pt x="53" y="25"/>
                  </a:cubicBezTo>
                  <a:cubicBezTo>
                    <a:pt x="53" y="24"/>
                    <a:pt x="53" y="24"/>
                    <a:pt x="52" y="23"/>
                  </a:cubicBezTo>
                  <a:cubicBezTo>
                    <a:pt x="52" y="22"/>
                    <a:pt x="53" y="22"/>
                    <a:pt x="53" y="21"/>
                  </a:cubicBezTo>
                  <a:cubicBezTo>
                    <a:pt x="54" y="21"/>
                    <a:pt x="55" y="22"/>
                    <a:pt x="55" y="22"/>
                  </a:cubicBezTo>
                  <a:close/>
                  <a:moveTo>
                    <a:pt x="50" y="15"/>
                  </a:moveTo>
                  <a:cubicBezTo>
                    <a:pt x="51" y="15"/>
                    <a:pt x="51" y="15"/>
                    <a:pt x="52" y="15"/>
                  </a:cubicBezTo>
                  <a:cubicBezTo>
                    <a:pt x="52" y="16"/>
                    <a:pt x="53" y="16"/>
                    <a:pt x="53" y="17"/>
                  </a:cubicBezTo>
                  <a:cubicBezTo>
                    <a:pt x="53" y="18"/>
                    <a:pt x="53" y="18"/>
                    <a:pt x="52" y="19"/>
                  </a:cubicBezTo>
                  <a:cubicBezTo>
                    <a:pt x="52" y="19"/>
                    <a:pt x="52" y="19"/>
                    <a:pt x="52" y="19"/>
                  </a:cubicBezTo>
                  <a:cubicBezTo>
                    <a:pt x="51" y="19"/>
                    <a:pt x="51" y="19"/>
                    <a:pt x="50" y="18"/>
                  </a:cubicBezTo>
                  <a:cubicBezTo>
                    <a:pt x="50" y="18"/>
                    <a:pt x="50" y="17"/>
                    <a:pt x="50" y="17"/>
                  </a:cubicBezTo>
                  <a:cubicBezTo>
                    <a:pt x="49" y="16"/>
                    <a:pt x="49" y="15"/>
                    <a:pt x="50" y="15"/>
                  </a:cubicBezTo>
                  <a:close/>
                  <a:moveTo>
                    <a:pt x="33" y="3"/>
                  </a:moveTo>
                  <a:cubicBezTo>
                    <a:pt x="34" y="4"/>
                    <a:pt x="34" y="4"/>
                    <a:pt x="35" y="4"/>
                  </a:cubicBezTo>
                  <a:cubicBezTo>
                    <a:pt x="36" y="4"/>
                    <a:pt x="36" y="5"/>
                    <a:pt x="36" y="5"/>
                  </a:cubicBezTo>
                  <a:cubicBezTo>
                    <a:pt x="36" y="6"/>
                    <a:pt x="35" y="6"/>
                    <a:pt x="35" y="6"/>
                  </a:cubicBezTo>
                  <a:cubicBezTo>
                    <a:pt x="35" y="6"/>
                    <a:pt x="35" y="6"/>
                    <a:pt x="34" y="6"/>
                  </a:cubicBezTo>
                  <a:cubicBezTo>
                    <a:pt x="34" y="6"/>
                    <a:pt x="33" y="6"/>
                    <a:pt x="33" y="6"/>
                  </a:cubicBezTo>
                  <a:cubicBezTo>
                    <a:pt x="32" y="6"/>
                    <a:pt x="32" y="5"/>
                    <a:pt x="32" y="5"/>
                  </a:cubicBezTo>
                  <a:cubicBezTo>
                    <a:pt x="32" y="4"/>
                    <a:pt x="32" y="3"/>
                    <a:pt x="33" y="3"/>
                  </a:cubicBezTo>
                  <a:close/>
                  <a:moveTo>
                    <a:pt x="26" y="3"/>
                  </a:moveTo>
                  <a:cubicBezTo>
                    <a:pt x="26" y="3"/>
                    <a:pt x="27" y="3"/>
                    <a:pt x="27" y="3"/>
                  </a:cubicBezTo>
                  <a:cubicBezTo>
                    <a:pt x="28" y="3"/>
                    <a:pt x="29" y="4"/>
                    <a:pt x="29" y="5"/>
                  </a:cubicBezTo>
                  <a:cubicBezTo>
                    <a:pt x="29" y="5"/>
                    <a:pt x="28" y="6"/>
                    <a:pt x="28" y="6"/>
                  </a:cubicBezTo>
                  <a:cubicBezTo>
                    <a:pt x="27" y="6"/>
                    <a:pt x="27" y="6"/>
                    <a:pt x="26" y="6"/>
                  </a:cubicBezTo>
                  <a:cubicBezTo>
                    <a:pt x="26" y="6"/>
                    <a:pt x="26" y="6"/>
                    <a:pt x="26" y="6"/>
                  </a:cubicBezTo>
                  <a:cubicBezTo>
                    <a:pt x="25" y="6"/>
                    <a:pt x="25" y="6"/>
                    <a:pt x="24" y="5"/>
                  </a:cubicBezTo>
                  <a:cubicBezTo>
                    <a:pt x="24" y="4"/>
                    <a:pt x="25" y="4"/>
                    <a:pt x="26" y="3"/>
                  </a:cubicBezTo>
                  <a:close/>
                  <a:moveTo>
                    <a:pt x="4" y="22"/>
                  </a:moveTo>
                  <a:cubicBezTo>
                    <a:pt x="4" y="22"/>
                    <a:pt x="4" y="21"/>
                    <a:pt x="4" y="21"/>
                  </a:cubicBezTo>
                  <a:cubicBezTo>
                    <a:pt x="5" y="20"/>
                    <a:pt x="6" y="20"/>
                    <a:pt x="6" y="20"/>
                  </a:cubicBezTo>
                  <a:cubicBezTo>
                    <a:pt x="7" y="20"/>
                    <a:pt x="7" y="21"/>
                    <a:pt x="7" y="22"/>
                  </a:cubicBezTo>
                  <a:cubicBezTo>
                    <a:pt x="7" y="22"/>
                    <a:pt x="7" y="23"/>
                    <a:pt x="6" y="23"/>
                  </a:cubicBezTo>
                  <a:cubicBezTo>
                    <a:pt x="6" y="24"/>
                    <a:pt x="6" y="24"/>
                    <a:pt x="5" y="24"/>
                  </a:cubicBezTo>
                  <a:cubicBezTo>
                    <a:pt x="5" y="24"/>
                    <a:pt x="5" y="24"/>
                    <a:pt x="5" y="24"/>
                  </a:cubicBezTo>
                  <a:cubicBezTo>
                    <a:pt x="4" y="24"/>
                    <a:pt x="4" y="23"/>
                    <a:pt x="4" y="22"/>
                  </a:cubicBezTo>
                  <a:close/>
                  <a:moveTo>
                    <a:pt x="3" y="30"/>
                  </a:moveTo>
                  <a:cubicBezTo>
                    <a:pt x="3" y="30"/>
                    <a:pt x="3" y="30"/>
                    <a:pt x="3" y="30"/>
                  </a:cubicBezTo>
                  <a:cubicBezTo>
                    <a:pt x="3" y="29"/>
                    <a:pt x="3" y="29"/>
                    <a:pt x="3" y="28"/>
                  </a:cubicBezTo>
                  <a:cubicBezTo>
                    <a:pt x="3" y="27"/>
                    <a:pt x="4" y="27"/>
                    <a:pt x="4" y="27"/>
                  </a:cubicBezTo>
                  <a:cubicBezTo>
                    <a:pt x="5" y="27"/>
                    <a:pt x="6" y="27"/>
                    <a:pt x="6" y="28"/>
                  </a:cubicBezTo>
                  <a:cubicBezTo>
                    <a:pt x="6" y="29"/>
                    <a:pt x="6" y="29"/>
                    <a:pt x="6" y="30"/>
                  </a:cubicBezTo>
                  <a:cubicBezTo>
                    <a:pt x="6" y="31"/>
                    <a:pt x="5" y="31"/>
                    <a:pt x="4" y="31"/>
                  </a:cubicBezTo>
                  <a:cubicBezTo>
                    <a:pt x="3" y="31"/>
                    <a:pt x="3" y="31"/>
                    <a:pt x="3" y="30"/>
                  </a:cubicBezTo>
                  <a:close/>
                  <a:moveTo>
                    <a:pt x="5" y="38"/>
                  </a:moveTo>
                  <a:cubicBezTo>
                    <a:pt x="5" y="38"/>
                    <a:pt x="4" y="38"/>
                    <a:pt x="4" y="37"/>
                  </a:cubicBezTo>
                  <a:cubicBezTo>
                    <a:pt x="4" y="37"/>
                    <a:pt x="4" y="36"/>
                    <a:pt x="3" y="36"/>
                  </a:cubicBezTo>
                  <a:cubicBezTo>
                    <a:pt x="3" y="35"/>
                    <a:pt x="4" y="34"/>
                    <a:pt x="4" y="34"/>
                  </a:cubicBezTo>
                  <a:cubicBezTo>
                    <a:pt x="5" y="34"/>
                    <a:pt x="6" y="34"/>
                    <a:pt x="6" y="35"/>
                  </a:cubicBezTo>
                  <a:cubicBezTo>
                    <a:pt x="6" y="36"/>
                    <a:pt x="6" y="36"/>
                    <a:pt x="7" y="37"/>
                  </a:cubicBezTo>
                  <a:cubicBezTo>
                    <a:pt x="7" y="37"/>
                    <a:pt x="6" y="38"/>
                    <a:pt x="6" y="38"/>
                  </a:cubicBezTo>
                  <a:cubicBezTo>
                    <a:pt x="5" y="38"/>
                    <a:pt x="5" y="38"/>
                    <a:pt x="5" y="38"/>
                  </a:cubicBezTo>
                  <a:close/>
                  <a:moveTo>
                    <a:pt x="9" y="45"/>
                  </a:moveTo>
                  <a:cubicBezTo>
                    <a:pt x="9" y="45"/>
                    <a:pt x="8" y="45"/>
                    <a:pt x="8" y="45"/>
                  </a:cubicBezTo>
                  <a:cubicBezTo>
                    <a:pt x="8" y="45"/>
                    <a:pt x="7" y="45"/>
                    <a:pt x="7" y="44"/>
                  </a:cubicBezTo>
                  <a:cubicBezTo>
                    <a:pt x="7" y="44"/>
                    <a:pt x="6" y="43"/>
                    <a:pt x="6" y="43"/>
                  </a:cubicBezTo>
                  <a:cubicBezTo>
                    <a:pt x="6" y="42"/>
                    <a:pt x="6" y="41"/>
                    <a:pt x="7" y="41"/>
                  </a:cubicBezTo>
                  <a:cubicBezTo>
                    <a:pt x="7" y="40"/>
                    <a:pt x="8" y="41"/>
                    <a:pt x="8" y="41"/>
                  </a:cubicBezTo>
                  <a:cubicBezTo>
                    <a:pt x="9" y="42"/>
                    <a:pt x="9" y="42"/>
                    <a:pt x="9" y="43"/>
                  </a:cubicBezTo>
                  <a:cubicBezTo>
                    <a:pt x="10" y="43"/>
                    <a:pt x="10" y="44"/>
                    <a:pt x="9" y="45"/>
                  </a:cubicBezTo>
                  <a:close/>
                  <a:moveTo>
                    <a:pt x="9" y="17"/>
                  </a:moveTo>
                  <a:cubicBezTo>
                    <a:pt x="9" y="17"/>
                    <a:pt x="9" y="18"/>
                    <a:pt x="8" y="18"/>
                  </a:cubicBezTo>
                  <a:cubicBezTo>
                    <a:pt x="8" y="18"/>
                    <a:pt x="8" y="17"/>
                    <a:pt x="7" y="17"/>
                  </a:cubicBezTo>
                  <a:cubicBezTo>
                    <a:pt x="7" y="17"/>
                    <a:pt x="7" y="16"/>
                    <a:pt x="7" y="15"/>
                  </a:cubicBezTo>
                  <a:cubicBezTo>
                    <a:pt x="7" y="15"/>
                    <a:pt x="8" y="14"/>
                    <a:pt x="8" y="14"/>
                  </a:cubicBezTo>
                  <a:cubicBezTo>
                    <a:pt x="9" y="13"/>
                    <a:pt x="9" y="13"/>
                    <a:pt x="10" y="14"/>
                  </a:cubicBezTo>
                  <a:cubicBezTo>
                    <a:pt x="11" y="14"/>
                    <a:pt x="11" y="15"/>
                    <a:pt x="10" y="16"/>
                  </a:cubicBezTo>
                  <a:cubicBezTo>
                    <a:pt x="10" y="16"/>
                    <a:pt x="10" y="16"/>
                    <a:pt x="9" y="17"/>
                  </a:cubicBezTo>
                  <a:close/>
                  <a:moveTo>
                    <a:pt x="14" y="50"/>
                  </a:moveTo>
                  <a:cubicBezTo>
                    <a:pt x="14" y="50"/>
                    <a:pt x="13" y="50"/>
                    <a:pt x="13" y="50"/>
                  </a:cubicBezTo>
                  <a:cubicBezTo>
                    <a:pt x="13" y="50"/>
                    <a:pt x="12" y="50"/>
                    <a:pt x="12" y="50"/>
                  </a:cubicBezTo>
                  <a:cubicBezTo>
                    <a:pt x="12" y="50"/>
                    <a:pt x="11" y="49"/>
                    <a:pt x="11" y="49"/>
                  </a:cubicBezTo>
                  <a:cubicBezTo>
                    <a:pt x="10" y="48"/>
                    <a:pt x="10" y="47"/>
                    <a:pt x="11" y="47"/>
                  </a:cubicBezTo>
                  <a:cubicBezTo>
                    <a:pt x="11" y="46"/>
                    <a:pt x="12" y="46"/>
                    <a:pt x="13" y="47"/>
                  </a:cubicBezTo>
                  <a:cubicBezTo>
                    <a:pt x="13" y="47"/>
                    <a:pt x="13" y="48"/>
                    <a:pt x="14" y="48"/>
                  </a:cubicBezTo>
                  <a:cubicBezTo>
                    <a:pt x="14" y="48"/>
                    <a:pt x="14" y="49"/>
                    <a:pt x="14" y="50"/>
                  </a:cubicBezTo>
                  <a:close/>
                  <a:moveTo>
                    <a:pt x="15" y="11"/>
                  </a:moveTo>
                  <a:cubicBezTo>
                    <a:pt x="15" y="11"/>
                    <a:pt x="14" y="11"/>
                    <a:pt x="14" y="12"/>
                  </a:cubicBezTo>
                  <a:cubicBezTo>
                    <a:pt x="13" y="12"/>
                    <a:pt x="13" y="12"/>
                    <a:pt x="13" y="12"/>
                  </a:cubicBezTo>
                  <a:cubicBezTo>
                    <a:pt x="12" y="12"/>
                    <a:pt x="12" y="12"/>
                    <a:pt x="12" y="12"/>
                  </a:cubicBezTo>
                  <a:cubicBezTo>
                    <a:pt x="11" y="11"/>
                    <a:pt x="11" y="10"/>
                    <a:pt x="12" y="10"/>
                  </a:cubicBezTo>
                  <a:cubicBezTo>
                    <a:pt x="12" y="9"/>
                    <a:pt x="13" y="9"/>
                    <a:pt x="13" y="9"/>
                  </a:cubicBezTo>
                  <a:cubicBezTo>
                    <a:pt x="14" y="8"/>
                    <a:pt x="15" y="8"/>
                    <a:pt x="15" y="9"/>
                  </a:cubicBezTo>
                  <a:cubicBezTo>
                    <a:pt x="16" y="9"/>
                    <a:pt x="16" y="10"/>
                    <a:pt x="15" y="11"/>
                  </a:cubicBezTo>
                  <a:close/>
                  <a:moveTo>
                    <a:pt x="20" y="53"/>
                  </a:moveTo>
                  <a:cubicBezTo>
                    <a:pt x="20" y="54"/>
                    <a:pt x="20" y="54"/>
                    <a:pt x="19" y="54"/>
                  </a:cubicBezTo>
                  <a:cubicBezTo>
                    <a:pt x="19" y="54"/>
                    <a:pt x="19" y="54"/>
                    <a:pt x="18" y="54"/>
                  </a:cubicBezTo>
                  <a:cubicBezTo>
                    <a:pt x="18" y="54"/>
                    <a:pt x="17" y="54"/>
                    <a:pt x="17" y="53"/>
                  </a:cubicBezTo>
                  <a:cubicBezTo>
                    <a:pt x="16" y="53"/>
                    <a:pt x="16" y="52"/>
                    <a:pt x="16" y="51"/>
                  </a:cubicBezTo>
                  <a:cubicBezTo>
                    <a:pt x="17" y="51"/>
                    <a:pt x="17" y="51"/>
                    <a:pt x="18" y="51"/>
                  </a:cubicBezTo>
                  <a:cubicBezTo>
                    <a:pt x="19" y="51"/>
                    <a:pt x="19" y="51"/>
                    <a:pt x="20" y="52"/>
                  </a:cubicBezTo>
                  <a:cubicBezTo>
                    <a:pt x="20" y="52"/>
                    <a:pt x="21" y="53"/>
                    <a:pt x="20" y="53"/>
                  </a:cubicBezTo>
                  <a:close/>
                  <a:moveTo>
                    <a:pt x="19" y="8"/>
                  </a:moveTo>
                  <a:cubicBezTo>
                    <a:pt x="19" y="8"/>
                    <a:pt x="19" y="8"/>
                    <a:pt x="19" y="8"/>
                  </a:cubicBezTo>
                  <a:cubicBezTo>
                    <a:pt x="18" y="8"/>
                    <a:pt x="18" y="8"/>
                    <a:pt x="18" y="7"/>
                  </a:cubicBezTo>
                  <a:cubicBezTo>
                    <a:pt x="17" y="7"/>
                    <a:pt x="18" y="6"/>
                    <a:pt x="18" y="6"/>
                  </a:cubicBezTo>
                  <a:cubicBezTo>
                    <a:pt x="19" y="5"/>
                    <a:pt x="19" y="5"/>
                    <a:pt x="20" y="5"/>
                  </a:cubicBezTo>
                  <a:cubicBezTo>
                    <a:pt x="21" y="5"/>
                    <a:pt x="22" y="5"/>
                    <a:pt x="22" y="6"/>
                  </a:cubicBezTo>
                  <a:cubicBezTo>
                    <a:pt x="22" y="6"/>
                    <a:pt x="22" y="7"/>
                    <a:pt x="21" y="7"/>
                  </a:cubicBezTo>
                  <a:cubicBezTo>
                    <a:pt x="21" y="8"/>
                    <a:pt x="20" y="8"/>
                    <a:pt x="19" y="8"/>
                  </a:cubicBezTo>
                  <a:close/>
                  <a:moveTo>
                    <a:pt x="26" y="56"/>
                  </a:moveTo>
                  <a:cubicBezTo>
                    <a:pt x="26" y="56"/>
                    <a:pt x="26" y="56"/>
                    <a:pt x="26" y="56"/>
                  </a:cubicBezTo>
                  <a:cubicBezTo>
                    <a:pt x="25" y="56"/>
                    <a:pt x="24" y="56"/>
                    <a:pt x="24" y="56"/>
                  </a:cubicBezTo>
                  <a:cubicBezTo>
                    <a:pt x="23" y="56"/>
                    <a:pt x="23" y="55"/>
                    <a:pt x="23" y="54"/>
                  </a:cubicBezTo>
                  <a:cubicBezTo>
                    <a:pt x="23" y="54"/>
                    <a:pt x="24" y="53"/>
                    <a:pt x="24" y="53"/>
                  </a:cubicBezTo>
                  <a:cubicBezTo>
                    <a:pt x="25" y="53"/>
                    <a:pt x="26" y="53"/>
                    <a:pt x="26" y="54"/>
                  </a:cubicBezTo>
                  <a:cubicBezTo>
                    <a:pt x="27" y="54"/>
                    <a:pt x="27" y="54"/>
                    <a:pt x="27" y="55"/>
                  </a:cubicBezTo>
                  <a:cubicBezTo>
                    <a:pt x="27" y="56"/>
                    <a:pt x="27" y="56"/>
                    <a:pt x="26" y="56"/>
                  </a:cubicBezTo>
                  <a:close/>
                  <a:moveTo>
                    <a:pt x="33" y="56"/>
                  </a:moveTo>
                  <a:cubicBezTo>
                    <a:pt x="33" y="56"/>
                    <a:pt x="32" y="56"/>
                    <a:pt x="31" y="56"/>
                  </a:cubicBezTo>
                  <a:cubicBezTo>
                    <a:pt x="31" y="56"/>
                    <a:pt x="31" y="56"/>
                    <a:pt x="31" y="56"/>
                  </a:cubicBezTo>
                  <a:cubicBezTo>
                    <a:pt x="31" y="56"/>
                    <a:pt x="30" y="56"/>
                    <a:pt x="30" y="55"/>
                  </a:cubicBezTo>
                  <a:cubicBezTo>
                    <a:pt x="30" y="54"/>
                    <a:pt x="30" y="54"/>
                    <a:pt x="31" y="54"/>
                  </a:cubicBezTo>
                  <a:cubicBezTo>
                    <a:pt x="32" y="54"/>
                    <a:pt x="32" y="54"/>
                    <a:pt x="33" y="54"/>
                  </a:cubicBezTo>
                  <a:cubicBezTo>
                    <a:pt x="34" y="53"/>
                    <a:pt x="34" y="54"/>
                    <a:pt x="34" y="55"/>
                  </a:cubicBezTo>
                  <a:cubicBezTo>
                    <a:pt x="35" y="55"/>
                    <a:pt x="34" y="56"/>
                    <a:pt x="33" y="56"/>
                  </a:cubicBezTo>
                  <a:close/>
                  <a:moveTo>
                    <a:pt x="32" y="41"/>
                  </a:moveTo>
                  <a:cubicBezTo>
                    <a:pt x="32" y="45"/>
                    <a:pt x="32" y="45"/>
                    <a:pt x="32" y="45"/>
                  </a:cubicBezTo>
                  <a:cubicBezTo>
                    <a:pt x="29" y="45"/>
                    <a:pt x="29" y="45"/>
                    <a:pt x="29" y="45"/>
                  </a:cubicBezTo>
                  <a:cubicBezTo>
                    <a:pt x="29" y="42"/>
                    <a:pt x="29" y="42"/>
                    <a:pt x="29" y="42"/>
                  </a:cubicBezTo>
                  <a:cubicBezTo>
                    <a:pt x="28" y="42"/>
                    <a:pt x="26" y="41"/>
                    <a:pt x="25" y="41"/>
                  </a:cubicBezTo>
                  <a:cubicBezTo>
                    <a:pt x="24" y="40"/>
                    <a:pt x="22" y="40"/>
                    <a:pt x="21" y="39"/>
                  </a:cubicBezTo>
                  <a:cubicBezTo>
                    <a:pt x="24" y="34"/>
                    <a:pt x="24" y="34"/>
                    <a:pt x="24" y="34"/>
                  </a:cubicBezTo>
                  <a:cubicBezTo>
                    <a:pt x="25" y="35"/>
                    <a:pt x="27" y="37"/>
                    <a:pt x="29" y="37"/>
                  </a:cubicBezTo>
                  <a:cubicBezTo>
                    <a:pt x="31" y="37"/>
                    <a:pt x="32" y="36"/>
                    <a:pt x="32" y="35"/>
                  </a:cubicBezTo>
                  <a:cubicBezTo>
                    <a:pt x="32" y="33"/>
                    <a:pt x="30" y="33"/>
                    <a:pt x="27" y="32"/>
                  </a:cubicBezTo>
                  <a:cubicBezTo>
                    <a:pt x="25" y="31"/>
                    <a:pt x="23" y="29"/>
                    <a:pt x="23" y="26"/>
                  </a:cubicBezTo>
                  <a:cubicBezTo>
                    <a:pt x="23" y="22"/>
                    <a:pt x="25" y="19"/>
                    <a:pt x="29" y="19"/>
                  </a:cubicBezTo>
                  <a:cubicBezTo>
                    <a:pt x="29" y="15"/>
                    <a:pt x="29" y="15"/>
                    <a:pt x="29" y="15"/>
                  </a:cubicBezTo>
                  <a:cubicBezTo>
                    <a:pt x="32" y="15"/>
                    <a:pt x="32" y="15"/>
                    <a:pt x="32" y="15"/>
                  </a:cubicBezTo>
                  <a:cubicBezTo>
                    <a:pt x="32" y="19"/>
                    <a:pt x="32" y="19"/>
                    <a:pt x="32" y="19"/>
                  </a:cubicBezTo>
                  <a:cubicBezTo>
                    <a:pt x="34" y="19"/>
                    <a:pt x="36" y="19"/>
                    <a:pt x="37" y="20"/>
                  </a:cubicBezTo>
                  <a:cubicBezTo>
                    <a:pt x="35" y="25"/>
                    <a:pt x="35" y="25"/>
                    <a:pt x="35" y="25"/>
                  </a:cubicBezTo>
                  <a:cubicBezTo>
                    <a:pt x="34" y="24"/>
                    <a:pt x="32" y="23"/>
                    <a:pt x="31" y="23"/>
                  </a:cubicBezTo>
                  <a:cubicBezTo>
                    <a:pt x="30" y="23"/>
                    <a:pt x="28" y="24"/>
                    <a:pt x="28" y="25"/>
                  </a:cubicBezTo>
                  <a:cubicBezTo>
                    <a:pt x="28" y="26"/>
                    <a:pt x="30" y="27"/>
                    <a:pt x="31" y="27"/>
                  </a:cubicBezTo>
                  <a:cubicBezTo>
                    <a:pt x="35" y="28"/>
                    <a:pt x="38" y="30"/>
                    <a:pt x="38" y="34"/>
                  </a:cubicBezTo>
                  <a:cubicBezTo>
                    <a:pt x="38" y="38"/>
                    <a:pt x="36" y="40"/>
                    <a:pt x="32" y="41"/>
                  </a:cubicBezTo>
                  <a:close/>
                  <a:moveTo>
                    <a:pt x="41" y="54"/>
                  </a:moveTo>
                  <a:cubicBezTo>
                    <a:pt x="40" y="54"/>
                    <a:pt x="39" y="55"/>
                    <a:pt x="39" y="55"/>
                  </a:cubicBezTo>
                  <a:cubicBezTo>
                    <a:pt x="39" y="55"/>
                    <a:pt x="39" y="55"/>
                    <a:pt x="38" y="55"/>
                  </a:cubicBezTo>
                  <a:cubicBezTo>
                    <a:pt x="38" y="55"/>
                    <a:pt x="37" y="55"/>
                    <a:pt x="37" y="54"/>
                  </a:cubicBezTo>
                  <a:cubicBezTo>
                    <a:pt x="37" y="53"/>
                    <a:pt x="37" y="53"/>
                    <a:pt x="38" y="52"/>
                  </a:cubicBezTo>
                  <a:cubicBezTo>
                    <a:pt x="38" y="52"/>
                    <a:pt x="39" y="52"/>
                    <a:pt x="39" y="52"/>
                  </a:cubicBezTo>
                  <a:cubicBezTo>
                    <a:pt x="40" y="51"/>
                    <a:pt x="41" y="52"/>
                    <a:pt x="41" y="52"/>
                  </a:cubicBezTo>
                  <a:cubicBezTo>
                    <a:pt x="42" y="53"/>
                    <a:pt x="41" y="54"/>
                    <a:pt x="41" y="54"/>
                  </a:cubicBezTo>
                  <a:close/>
                  <a:moveTo>
                    <a:pt x="43" y="8"/>
                  </a:moveTo>
                  <a:cubicBezTo>
                    <a:pt x="42" y="9"/>
                    <a:pt x="42" y="9"/>
                    <a:pt x="42" y="9"/>
                  </a:cubicBezTo>
                  <a:cubicBezTo>
                    <a:pt x="41" y="9"/>
                    <a:pt x="41" y="9"/>
                    <a:pt x="41" y="9"/>
                  </a:cubicBezTo>
                  <a:cubicBezTo>
                    <a:pt x="40" y="9"/>
                    <a:pt x="40" y="8"/>
                    <a:pt x="39" y="8"/>
                  </a:cubicBezTo>
                  <a:cubicBezTo>
                    <a:pt x="39" y="8"/>
                    <a:pt x="38" y="7"/>
                    <a:pt x="39" y="6"/>
                  </a:cubicBezTo>
                  <a:cubicBezTo>
                    <a:pt x="39" y="6"/>
                    <a:pt x="40" y="5"/>
                    <a:pt x="40" y="6"/>
                  </a:cubicBezTo>
                  <a:cubicBezTo>
                    <a:pt x="41" y="6"/>
                    <a:pt x="42" y="6"/>
                    <a:pt x="42" y="6"/>
                  </a:cubicBezTo>
                  <a:cubicBezTo>
                    <a:pt x="43" y="7"/>
                    <a:pt x="43" y="8"/>
                    <a:pt x="43" y="8"/>
                  </a:cubicBezTo>
                  <a:close/>
                  <a:moveTo>
                    <a:pt x="47" y="50"/>
                  </a:moveTo>
                  <a:cubicBezTo>
                    <a:pt x="46" y="50"/>
                    <a:pt x="46" y="51"/>
                    <a:pt x="45" y="51"/>
                  </a:cubicBezTo>
                  <a:cubicBezTo>
                    <a:pt x="45" y="51"/>
                    <a:pt x="45" y="51"/>
                    <a:pt x="45" y="51"/>
                  </a:cubicBezTo>
                  <a:cubicBezTo>
                    <a:pt x="44" y="51"/>
                    <a:pt x="44" y="51"/>
                    <a:pt x="44" y="51"/>
                  </a:cubicBezTo>
                  <a:cubicBezTo>
                    <a:pt x="43" y="50"/>
                    <a:pt x="43" y="49"/>
                    <a:pt x="44" y="49"/>
                  </a:cubicBezTo>
                  <a:cubicBezTo>
                    <a:pt x="44" y="49"/>
                    <a:pt x="45" y="48"/>
                    <a:pt x="45" y="48"/>
                  </a:cubicBezTo>
                  <a:cubicBezTo>
                    <a:pt x="46" y="47"/>
                    <a:pt x="47" y="48"/>
                    <a:pt x="47" y="48"/>
                  </a:cubicBezTo>
                  <a:cubicBezTo>
                    <a:pt x="48" y="49"/>
                    <a:pt x="48" y="49"/>
                    <a:pt x="47" y="50"/>
                  </a:cubicBezTo>
                  <a:close/>
                  <a:moveTo>
                    <a:pt x="47" y="13"/>
                  </a:moveTo>
                  <a:cubicBezTo>
                    <a:pt x="47" y="13"/>
                    <a:pt x="47" y="13"/>
                    <a:pt x="46" y="13"/>
                  </a:cubicBezTo>
                  <a:cubicBezTo>
                    <a:pt x="46" y="12"/>
                    <a:pt x="46" y="12"/>
                    <a:pt x="45" y="12"/>
                  </a:cubicBezTo>
                  <a:cubicBezTo>
                    <a:pt x="45" y="11"/>
                    <a:pt x="44" y="10"/>
                    <a:pt x="45" y="10"/>
                  </a:cubicBezTo>
                  <a:cubicBezTo>
                    <a:pt x="45" y="9"/>
                    <a:pt x="46" y="9"/>
                    <a:pt x="47" y="10"/>
                  </a:cubicBezTo>
                  <a:cubicBezTo>
                    <a:pt x="47" y="10"/>
                    <a:pt x="48" y="10"/>
                    <a:pt x="48" y="11"/>
                  </a:cubicBezTo>
                  <a:cubicBezTo>
                    <a:pt x="49" y="11"/>
                    <a:pt x="49" y="12"/>
                    <a:pt x="48" y="13"/>
                  </a:cubicBezTo>
                  <a:cubicBezTo>
                    <a:pt x="48" y="13"/>
                    <a:pt x="48" y="13"/>
                    <a:pt x="47" y="13"/>
                  </a:cubicBezTo>
                  <a:close/>
                  <a:moveTo>
                    <a:pt x="52" y="44"/>
                  </a:moveTo>
                  <a:cubicBezTo>
                    <a:pt x="52" y="45"/>
                    <a:pt x="51" y="45"/>
                    <a:pt x="51" y="46"/>
                  </a:cubicBezTo>
                  <a:cubicBezTo>
                    <a:pt x="51" y="46"/>
                    <a:pt x="50" y="46"/>
                    <a:pt x="50" y="46"/>
                  </a:cubicBezTo>
                  <a:cubicBezTo>
                    <a:pt x="49" y="46"/>
                    <a:pt x="49" y="46"/>
                    <a:pt x="49" y="46"/>
                  </a:cubicBezTo>
                  <a:cubicBezTo>
                    <a:pt x="48" y="46"/>
                    <a:pt x="48" y="45"/>
                    <a:pt x="49" y="44"/>
                  </a:cubicBezTo>
                  <a:cubicBezTo>
                    <a:pt x="49" y="44"/>
                    <a:pt x="49" y="43"/>
                    <a:pt x="50" y="43"/>
                  </a:cubicBezTo>
                  <a:cubicBezTo>
                    <a:pt x="50" y="42"/>
                    <a:pt x="51" y="42"/>
                    <a:pt x="52" y="42"/>
                  </a:cubicBezTo>
                  <a:cubicBezTo>
                    <a:pt x="52" y="43"/>
                    <a:pt x="52" y="44"/>
                    <a:pt x="52" y="44"/>
                  </a:cubicBezTo>
                  <a:close/>
                  <a:moveTo>
                    <a:pt x="55" y="37"/>
                  </a:moveTo>
                  <a:cubicBezTo>
                    <a:pt x="55" y="38"/>
                    <a:pt x="55" y="39"/>
                    <a:pt x="54" y="39"/>
                  </a:cubicBezTo>
                  <a:cubicBezTo>
                    <a:pt x="54" y="40"/>
                    <a:pt x="54" y="40"/>
                    <a:pt x="53" y="40"/>
                  </a:cubicBezTo>
                  <a:cubicBezTo>
                    <a:pt x="53" y="40"/>
                    <a:pt x="53" y="40"/>
                    <a:pt x="53" y="40"/>
                  </a:cubicBezTo>
                  <a:cubicBezTo>
                    <a:pt x="52" y="40"/>
                    <a:pt x="52" y="39"/>
                    <a:pt x="52" y="38"/>
                  </a:cubicBezTo>
                  <a:cubicBezTo>
                    <a:pt x="52" y="38"/>
                    <a:pt x="52" y="37"/>
                    <a:pt x="52" y="37"/>
                  </a:cubicBezTo>
                  <a:cubicBezTo>
                    <a:pt x="53" y="36"/>
                    <a:pt x="53" y="35"/>
                    <a:pt x="54" y="36"/>
                  </a:cubicBezTo>
                  <a:cubicBezTo>
                    <a:pt x="55" y="36"/>
                    <a:pt x="55" y="37"/>
                    <a:pt x="55" y="37"/>
                  </a:cubicBezTo>
                  <a:close/>
                  <a:moveTo>
                    <a:pt x="56" y="32"/>
                  </a:moveTo>
                  <a:cubicBezTo>
                    <a:pt x="56" y="32"/>
                    <a:pt x="55" y="33"/>
                    <a:pt x="55" y="33"/>
                  </a:cubicBezTo>
                  <a:cubicBezTo>
                    <a:pt x="55" y="33"/>
                    <a:pt x="55" y="33"/>
                    <a:pt x="55" y="33"/>
                  </a:cubicBezTo>
                  <a:cubicBezTo>
                    <a:pt x="54" y="33"/>
                    <a:pt x="53" y="32"/>
                    <a:pt x="53" y="32"/>
                  </a:cubicBezTo>
                  <a:cubicBezTo>
                    <a:pt x="53" y="31"/>
                    <a:pt x="53" y="30"/>
                    <a:pt x="53" y="30"/>
                  </a:cubicBezTo>
                  <a:cubicBezTo>
                    <a:pt x="53" y="29"/>
                    <a:pt x="54" y="28"/>
                    <a:pt x="55" y="28"/>
                  </a:cubicBezTo>
                  <a:cubicBezTo>
                    <a:pt x="56" y="28"/>
                    <a:pt x="56" y="29"/>
                    <a:pt x="56" y="30"/>
                  </a:cubicBezTo>
                  <a:cubicBezTo>
                    <a:pt x="56" y="30"/>
                    <a:pt x="56" y="30"/>
                    <a:pt x="56" y="30"/>
                  </a:cubicBezTo>
                  <a:cubicBezTo>
                    <a:pt x="56" y="30"/>
                    <a:pt x="56" y="31"/>
                    <a:pt x="56" y="32"/>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1800"/>
            </a:p>
          </p:txBody>
        </p:sp>
        <p:sp>
          <p:nvSpPr>
            <p:cNvPr id="281" name="Freeform 237"/>
            <p:cNvSpPr>
              <a:spLocks/>
            </p:cNvSpPr>
            <p:nvPr userDrawn="1"/>
          </p:nvSpPr>
          <p:spPr bwMode="auto">
            <a:xfrm>
              <a:off x="6959600" y="1012825"/>
              <a:ext cx="15875" cy="15875"/>
            </a:xfrm>
            <a:custGeom>
              <a:avLst/>
              <a:gdLst>
                <a:gd name="T0" fmla="*/ 4 w 4"/>
                <a:gd name="T1" fmla="*/ 3 h 4"/>
                <a:gd name="T2" fmla="*/ 3 w 4"/>
                <a:gd name="T3" fmla="*/ 1 h 4"/>
                <a:gd name="T4" fmla="*/ 1 w 4"/>
                <a:gd name="T5" fmla="*/ 0 h 4"/>
                <a:gd name="T6" fmla="*/ 0 w 4"/>
                <a:gd name="T7" fmla="*/ 2 h 4"/>
                <a:gd name="T8" fmla="*/ 1 w 4"/>
                <a:gd name="T9" fmla="*/ 3 h 4"/>
                <a:gd name="T10" fmla="*/ 2 w 4"/>
                <a:gd name="T11" fmla="*/ 4 h 4"/>
                <a:gd name="T12" fmla="*/ 3 w 4"/>
                <a:gd name="T13" fmla="*/ 4 h 4"/>
                <a:gd name="T14" fmla="*/ 4 w 4"/>
                <a:gd name="T15" fmla="*/ 3 h 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 h="4">
                  <a:moveTo>
                    <a:pt x="4" y="3"/>
                  </a:moveTo>
                  <a:cubicBezTo>
                    <a:pt x="3" y="2"/>
                    <a:pt x="3" y="2"/>
                    <a:pt x="3" y="1"/>
                  </a:cubicBezTo>
                  <a:cubicBezTo>
                    <a:pt x="3" y="0"/>
                    <a:pt x="2" y="0"/>
                    <a:pt x="1" y="0"/>
                  </a:cubicBezTo>
                  <a:cubicBezTo>
                    <a:pt x="1" y="0"/>
                    <a:pt x="0" y="1"/>
                    <a:pt x="0" y="2"/>
                  </a:cubicBezTo>
                  <a:cubicBezTo>
                    <a:pt x="1" y="2"/>
                    <a:pt x="1" y="3"/>
                    <a:pt x="1" y="3"/>
                  </a:cubicBezTo>
                  <a:cubicBezTo>
                    <a:pt x="1" y="4"/>
                    <a:pt x="2" y="4"/>
                    <a:pt x="2" y="4"/>
                  </a:cubicBezTo>
                  <a:cubicBezTo>
                    <a:pt x="2" y="4"/>
                    <a:pt x="2" y="4"/>
                    <a:pt x="3" y="4"/>
                  </a:cubicBezTo>
                  <a:cubicBezTo>
                    <a:pt x="3" y="4"/>
                    <a:pt x="4" y="3"/>
                    <a:pt x="4" y="3"/>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1800"/>
            </a:p>
          </p:txBody>
        </p:sp>
        <p:sp>
          <p:nvSpPr>
            <p:cNvPr id="282" name="Freeform 238"/>
            <p:cNvSpPr>
              <a:spLocks/>
            </p:cNvSpPr>
            <p:nvPr userDrawn="1"/>
          </p:nvSpPr>
          <p:spPr bwMode="auto">
            <a:xfrm>
              <a:off x="6970713" y="1036638"/>
              <a:ext cx="15875" cy="19050"/>
            </a:xfrm>
            <a:custGeom>
              <a:avLst/>
              <a:gdLst>
                <a:gd name="T0" fmla="*/ 2 w 4"/>
                <a:gd name="T1" fmla="*/ 1 h 5"/>
                <a:gd name="T2" fmla="*/ 1 w 4"/>
                <a:gd name="T3" fmla="*/ 1 h 5"/>
                <a:gd name="T4" fmla="*/ 0 w 4"/>
                <a:gd name="T5" fmla="*/ 3 h 5"/>
                <a:gd name="T6" fmla="*/ 1 w 4"/>
                <a:gd name="T7" fmla="*/ 4 h 5"/>
                <a:gd name="T8" fmla="*/ 2 w 4"/>
                <a:gd name="T9" fmla="*/ 5 h 5"/>
                <a:gd name="T10" fmla="*/ 3 w 4"/>
                <a:gd name="T11" fmla="*/ 5 h 5"/>
                <a:gd name="T12" fmla="*/ 3 w 4"/>
                <a:gd name="T13" fmla="*/ 3 h 5"/>
                <a:gd name="T14" fmla="*/ 2 w 4"/>
                <a:gd name="T15" fmla="*/ 1 h 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 h="5">
                  <a:moveTo>
                    <a:pt x="2" y="1"/>
                  </a:moveTo>
                  <a:cubicBezTo>
                    <a:pt x="2" y="1"/>
                    <a:pt x="1" y="0"/>
                    <a:pt x="1" y="1"/>
                  </a:cubicBezTo>
                  <a:cubicBezTo>
                    <a:pt x="0" y="1"/>
                    <a:pt x="0" y="2"/>
                    <a:pt x="0" y="3"/>
                  </a:cubicBezTo>
                  <a:cubicBezTo>
                    <a:pt x="0" y="3"/>
                    <a:pt x="1" y="4"/>
                    <a:pt x="1" y="4"/>
                  </a:cubicBezTo>
                  <a:cubicBezTo>
                    <a:pt x="1" y="5"/>
                    <a:pt x="2" y="5"/>
                    <a:pt x="2" y="5"/>
                  </a:cubicBezTo>
                  <a:cubicBezTo>
                    <a:pt x="2" y="5"/>
                    <a:pt x="3" y="5"/>
                    <a:pt x="3" y="5"/>
                  </a:cubicBezTo>
                  <a:cubicBezTo>
                    <a:pt x="4" y="4"/>
                    <a:pt x="4" y="3"/>
                    <a:pt x="3" y="3"/>
                  </a:cubicBezTo>
                  <a:cubicBezTo>
                    <a:pt x="3" y="2"/>
                    <a:pt x="3" y="2"/>
                    <a:pt x="2" y="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1800"/>
            </a:p>
          </p:txBody>
        </p:sp>
        <p:sp>
          <p:nvSpPr>
            <p:cNvPr id="283" name="Freeform 239"/>
            <p:cNvSpPr>
              <a:spLocks/>
            </p:cNvSpPr>
            <p:nvPr userDrawn="1"/>
          </p:nvSpPr>
          <p:spPr bwMode="auto">
            <a:xfrm>
              <a:off x="6986588" y="1060450"/>
              <a:ext cx="15875" cy="14288"/>
            </a:xfrm>
            <a:custGeom>
              <a:avLst/>
              <a:gdLst>
                <a:gd name="T0" fmla="*/ 3 w 4"/>
                <a:gd name="T1" fmla="*/ 1 h 4"/>
                <a:gd name="T2" fmla="*/ 1 w 4"/>
                <a:gd name="T3" fmla="*/ 1 h 4"/>
                <a:gd name="T4" fmla="*/ 1 w 4"/>
                <a:gd name="T5" fmla="*/ 3 h 4"/>
                <a:gd name="T6" fmla="*/ 2 w 4"/>
                <a:gd name="T7" fmla="*/ 4 h 4"/>
                <a:gd name="T8" fmla="*/ 3 w 4"/>
                <a:gd name="T9" fmla="*/ 4 h 4"/>
                <a:gd name="T10" fmla="*/ 4 w 4"/>
                <a:gd name="T11" fmla="*/ 4 h 4"/>
                <a:gd name="T12" fmla="*/ 4 w 4"/>
                <a:gd name="T13" fmla="*/ 2 h 4"/>
                <a:gd name="T14" fmla="*/ 3 w 4"/>
                <a:gd name="T15" fmla="*/ 1 h 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 h="4">
                  <a:moveTo>
                    <a:pt x="3" y="1"/>
                  </a:moveTo>
                  <a:cubicBezTo>
                    <a:pt x="2" y="0"/>
                    <a:pt x="1" y="0"/>
                    <a:pt x="1" y="1"/>
                  </a:cubicBezTo>
                  <a:cubicBezTo>
                    <a:pt x="0" y="1"/>
                    <a:pt x="0" y="2"/>
                    <a:pt x="1" y="3"/>
                  </a:cubicBezTo>
                  <a:cubicBezTo>
                    <a:pt x="1" y="3"/>
                    <a:pt x="2" y="4"/>
                    <a:pt x="2" y="4"/>
                  </a:cubicBezTo>
                  <a:cubicBezTo>
                    <a:pt x="2" y="4"/>
                    <a:pt x="3" y="4"/>
                    <a:pt x="3" y="4"/>
                  </a:cubicBezTo>
                  <a:cubicBezTo>
                    <a:pt x="3" y="4"/>
                    <a:pt x="4" y="4"/>
                    <a:pt x="4" y="4"/>
                  </a:cubicBezTo>
                  <a:cubicBezTo>
                    <a:pt x="4" y="3"/>
                    <a:pt x="4" y="2"/>
                    <a:pt x="4" y="2"/>
                  </a:cubicBezTo>
                  <a:cubicBezTo>
                    <a:pt x="3" y="2"/>
                    <a:pt x="3" y="1"/>
                    <a:pt x="3" y="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1800"/>
            </a:p>
          </p:txBody>
        </p:sp>
        <p:sp>
          <p:nvSpPr>
            <p:cNvPr id="284" name="Freeform 240"/>
            <p:cNvSpPr>
              <a:spLocks/>
            </p:cNvSpPr>
            <p:nvPr userDrawn="1"/>
          </p:nvSpPr>
          <p:spPr bwMode="auto">
            <a:xfrm>
              <a:off x="6975475" y="931863"/>
              <a:ext cx="15875" cy="19050"/>
            </a:xfrm>
            <a:custGeom>
              <a:avLst/>
              <a:gdLst>
                <a:gd name="T0" fmla="*/ 3 w 4"/>
                <a:gd name="T1" fmla="*/ 1 h 5"/>
                <a:gd name="T2" fmla="*/ 1 w 4"/>
                <a:gd name="T3" fmla="*/ 1 h 5"/>
                <a:gd name="T4" fmla="*/ 0 w 4"/>
                <a:gd name="T5" fmla="*/ 2 h 5"/>
                <a:gd name="T6" fmla="*/ 0 w 4"/>
                <a:gd name="T7" fmla="*/ 4 h 5"/>
                <a:gd name="T8" fmla="*/ 1 w 4"/>
                <a:gd name="T9" fmla="*/ 5 h 5"/>
                <a:gd name="T10" fmla="*/ 2 w 4"/>
                <a:gd name="T11" fmla="*/ 4 h 5"/>
                <a:gd name="T12" fmla="*/ 3 w 4"/>
                <a:gd name="T13" fmla="*/ 3 h 5"/>
                <a:gd name="T14" fmla="*/ 3 w 4"/>
                <a:gd name="T15" fmla="*/ 1 h 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 h="5">
                  <a:moveTo>
                    <a:pt x="3" y="1"/>
                  </a:moveTo>
                  <a:cubicBezTo>
                    <a:pt x="2" y="0"/>
                    <a:pt x="2" y="0"/>
                    <a:pt x="1" y="1"/>
                  </a:cubicBezTo>
                  <a:cubicBezTo>
                    <a:pt x="1" y="1"/>
                    <a:pt x="0" y="2"/>
                    <a:pt x="0" y="2"/>
                  </a:cubicBezTo>
                  <a:cubicBezTo>
                    <a:pt x="0" y="3"/>
                    <a:pt x="0" y="4"/>
                    <a:pt x="0" y="4"/>
                  </a:cubicBezTo>
                  <a:cubicBezTo>
                    <a:pt x="1" y="4"/>
                    <a:pt x="1" y="5"/>
                    <a:pt x="1" y="5"/>
                  </a:cubicBezTo>
                  <a:cubicBezTo>
                    <a:pt x="2" y="5"/>
                    <a:pt x="2" y="4"/>
                    <a:pt x="2" y="4"/>
                  </a:cubicBezTo>
                  <a:cubicBezTo>
                    <a:pt x="3" y="3"/>
                    <a:pt x="3" y="3"/>
                    <a:pt x="3" y="3"/>
                  </a:cubicBezTo>
                  <a:cubicBezTo>
                    <a:pt x="4" y="2"/>
                    <a:pt x="4" y="1"/>
                    <a:pt x="3" y="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1800"/>
            </a:p>
          </p:txBody>
        </p:sp>
        <p:sp>
          <p:nvSpPr>
            <p:cNvPr id="285" name="Freeform 241"/>
            <p:cNvSpPr>
              <a:spLocks/>
            </p:cNvSpPr>
            <p:nvPr userDrawn="1"/>
          </p:nvSpPr>
          <p:spPr bwMode="auto">
            <a:xfrm>
              <a:off x="7040563" y="893763"/>
              <a:ext cx="19050" cy="11113"/>
            </a:xfrm>
            <a:custGeom>
              <a:avLst/>
              <a:gdLst>
                <a:gd name="T0" fmla="*/ 2 w 5"/>
                <a:gd name="T1" fmla="*/ 3 h 3"/>
                <a:gd name="T2" fmla="*/ 2 w 5"/>
                <a:gd name="T3" fmla="*/ 3 h 3"/>
                <a:gd name="T4" fmla="*/ 4 w 5"/>
                <a:gd name="T5" fmla="*/ 3 h 3"/>
                <a:gd name="T6" fmla="*/ 5 w 5"/>
                <a:gd name="T7" fmla="*/ 2 h 3"/>
                <a:gd name="T8" fmla="*/ 3 w 5"/>
                <a:gd name="T9" fmla="*/ 0 h 3"/>
                <a:gd name="T10" fmla="*/ 2 w 5"/>
                <a:gd name="T11" fmla="*/ 0 h 3"/>
                <a:gd name="T12" fmla="*/ 0 w 5"/>
                <a:gd name="T13" fmla="*/ 2 h 3"/>
                <a:gd name="T14" fmla="*/ 2 w 5"/>
                <a:gd name="T15" fmla="*/ 3 h 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 h="3">
                  <a:moveTo>
                    <a:pt x="2" y="3"/>
                  </a:moveTo>
                  <a:cubicBezTo>
                    <a:pt x="2" y="3"/>
                    <a:pt x="2" y="3"/>
                    <a:pt x="2" y="3"/>
                  </a:cubicBezTo>
                  <a:cubicBezTo>
                    <a:pt x="3" y="3"/>
                    <a:pt x="3" y="3"/>
                    <a:pt x="4" y="3"/>
                  </a:cubicBezTo>
                  <a:cubicBezTo>
                    <a:pt x="4" y="3"/>
                    <a:pt x="5" y="2"/>
                    <a:pt x="5" y="2"/>
                  </a:cubicBezTo>
                  <a:cubicBezTo>
                    <a:pt x="5" y="1"/>
                    <a:pt x="4" y="0"/>
                    <a:pt x="3" y="0"/>
                  </a:cubicBezTo>
                  <a:cubicBezTo>
                    <a:pt x="3" y="0"/>
                    <a:pt x="2" y="0"/>
                    <a:pt x="2" y="0"/>
                  </a:cubicBezTo>
                  <a:cubicBezTo>
                    <a:pt x="1" y="1"/>
                    <a:pt x="0" y="1"/>
                    <a:pt x="0" y="2"/>
                  </a:cubicBezTo>
                  <a:cubicBezTo>
                    <a:pt x="1" y="3"/>
                    <a:pt x="1" y="3"/>
                    <a:pt x="2" y="3"/>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1800"/>
            </a:p>
          </p:txBody>
        </p:sp>
        <p:sp>
          <p:nvSpPr>
            <p:cNvPr id="286" name="Freeform 242"/>
            <p:cNvSpPr>
              <a:spLocks/>
            </p:cNvSpPr>
            <p:nvPr userDrawn="1"/>
          </p:nvSpPr>
          <p:spPr bwMode="auto">
            <a:xfrm>
              <a:off x="7072313" y="893763"/>
              <a:ext cx="14288" cy="11113"/>
            </a:xfrm>
            <a:custGeom>
              <a:avLst/>
              <a:gdLst>
                <a:gd name="T0" fmla="*/ 1 w 4"/>
                <a:gd name="T1" fmla="*/ 3 h 3"/>
                <a:gd name="T2" fmla="*/ 2 w 4"/>
                <a:gd name="T3" fmla="*/ 3 h 3"/>
                <a:gd name="T4" fmla="*/ 3 w 4"/>
                <a:gd name="T5" fmla="*/ 3 h 3"/>
                <a:gd name="T6" fmla="*/ 4 w 4"/>
                <a:gd name="T7" fmla="*/ 2 h 3"/>
                <a:gd name="T8" fmla="*/ 3 w 4"/>
                <a:gd name="T9" fmla="*/ 1 h 3"/>
                <a:gd name="T10" fmla="*/ 1 w 4"/>
                <a:gd name="T11" fmla="*/ 0 h 3"/>
                <a:gd name="T12" fmla="*/ 0 w 4"/>
                <a:gd name="T13" fmla="*/ 2 h 3"/>
                <a:gd name="T14" fmla="*/ 1 w 4"/>
                <a:gd name="T15" fmla="*/ 3 h 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 h="3">
                  <a:moveTo>
                    <a:pt x="1" y="3"/>
                  </a:moveTo>
                  <a:cubicBezTo>
                    <a:pt x="1" y="3"/>
                    <a:pt x="2" y="3"/>
                    <a:pt x="2" y="3"/>
                  </a:cubicBezTo>
                  <a:cubicBezTo>
                    <a:pt x="3" y="3"/>
                    <a:pt x="3" y="3"/>
                    <a:pt x="3" y="3"/>
                  </a:cubicBezTo>
                  <a:cubicBezTo>
                    <a:pt x="3" y="3"/>
                    <a:pt x="4" y="3"/>
                    <a:pt x="4" y="2"/>
                  </a:cubicBezTo>
                  <a:cubicBezTo>
                    <a:pt x="4" y="2"/>
                    <a:pt x="4" y="1"/>
                    <a:pt x="3" y="1"/>
                  </a:cubicBezTo>
                  <a:cubicBezTo>
                    <a:pt x="2" y="1"/>
                    <a:pt x="2" y="1"/>
                    <a:pt x="1" y="0"/>
                  </a:cubicBezTo>
                  <a:cubicBezTo>
                    <a:pt x="0" y="0"/>
                    <a:pt x="0" y="1"/>
                    <a:pt x="0" y="2"/>
                  </a:cubicBezTo>
                  <a:cubicBezTo>
                    <a:pt x="0" y="2"/>
                    <a:pt x="0" y="3"/>
                    <a:pt x="1" y="3"/>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1800"/>
            </a:p>
          </p:txBody>
        </p:sp>
        <p:sp>
          <p:nvSpPr>
            <p:cNvPr id="287" name="Freeform 243"/>
            <p:cNvSpPr>
              <a:spLocks/>
            </p:cNvSpPr>
            <p:nvPr userDrawn="1"/>
          </p:nvSpPr>
          <p:spPr bwMode="auto">
            <a:xfrm>
              <a:off x="7137400" y="939800"/>
              <a:ext cx="15875" cy="15875"/>
            </a:xfrm>
            <a:custGeom>
              <a:avLst/>
              <a:gdLst>
                <a:gd name="T0" fmla="*/ 1 w 4"/>
                <a:gd name="T1" fmla="*/ 3 h 4"/>
                <a:gd name="T2" fmla="*/ 3 w 4"/>
                <a:gd name="T3" fmla="*/ 4 h 4"/>
                <a:gd name="T4" fmla="*/ 3 w 4"/>
                <a:gd name="T5" fmla="*/ 4 h 4"/>
                <a:gd name="T6" fmla="*/ 4 w 4"/>
                <a:gd name="T7" fmla="*/ 2 h 4"/>
                <a:gd name="T8" fmla="*/ 3 w 4"/>
                <a:gd name="T9" fmla="*/ 0 h 4"/>
                <a:gd name="T10" fmla="*/ 1 w 4"/>
                <a:gd name="T11" fmla="*/ 0 h 4"/>
                <a:gd name="T12" fmla="*/ 1 w 4"/>
                <a:gd name="T13" fmla="*/ 2 h 4"/>
                <a:gd name="T14" fmla="*/ 1 w 4"/>
                <a:gd name="T15" fmla="*/ 3 h 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 h="4">
                  <a:moveTo>
                    <a:pt x="1" y="3"/>
                  </a:moveTo>
                  <a:cubicBezTo>
                    <a:pt x="2" y="4"/>
                    <a:pt x="2" y="4"/>
                    <a:pt x="3" y="4"/>
                  </a:cubicBezTo>
                  <a:cubicBezTo>
                    <a:pt x="3" y="4"/>
                    <a:pt x="3" y="4"/>
                    <a:pt x="3" y="4"/>
                  </a:cubicBezTo>
                  <a:cubicBezTo>
                    <a:pt x="4" y="3"/>
                    <a:pt x="4" y="3"/>
                    <a:pt x="4" y="2"/>
                  </a:cubicBezTo>
                  <a:cubicBezTo>
                    <a:pt x="4" y="1"/>
                    <a:pt x="3" y="1"/>
                    <a:pt x="3" y="0"/>
                  </a:cubicBezTo>
                  <a:cubicBezTo>
                    <a:pt x="2" y="0"/>
                    <a:pt x="2" y="0"/>
                    <a:pt x="1" y="0"/>
                  </a:cubicBezTo>
                  <a:cubicBezTo>
                    <a:pt x="0" y="0"/>
                    <a:pt x="0" y="1"/>
                    <a:pt x="1" y="2"/>
                  </a:cubicBezTo>
                  <a:cubicBezTo>
                    <a:pt x="1" y="2"/>
                    <a:pt x="1" y="3"/>
                    <a:pt x="1" y="3"/>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1800"/>
            </a:p>
          </p:txBody>
        </p:sp>
        <p:sp>
          <p:nvSpPr>
            <p:cNvPr id="288" name="Freeform 244"/>
            <p:cNvSpPr>
              <a:spLocks/>
            </p:cNvSpPr>
            <p:nvPr userDrawn="1"/>
          </p:nvSpPr>
          <p:spPr bwMode="auto">
            <a:xfrm>
              <a:off x="7148513" y="963613"/>
              <a:ext cx="15875" cy="19050"/>
            </a:xfrm>
            <a:custGeom>
              <a:avLst/>
              <a:gdLst>
                <a:gd name="T0" fmla="*/ 0 w 4"/>
                <a:gd name="T1" fmla="*/ 2 h 5"/>
                <a:gd name="T2" fmla="*/ 1 w 4"/>
                <a:gd name="T3" fmla="*/ 4 h 5"/>
                <a:gd name="T4" fmla="*/ 2 w 4"/>
                <a:gd name="T5" fmla="*/ 5 h 5"/>
                <a:gd name="T6" fmla="*/ 2 w 4"/>
                <a:gd name="T7" fmla="*/ 5 h 5"/>
                <a:gd name="T8" fmla="*/ 3 w 4"/>
                <a:gd name="T9" fmla="*/ 3 h 5"/>
                <a:gd name="T10" fmla="*/ 3 w 4"/>
                <a:gd name="T11" fmla="*/ 1 h 5"/>
                <a:gd name="T12" fmla="*/ 1 w 4"/>
                <a:gd name="T13" fmla="*/ 0 h 5"/>
                <a:gd name="T14" fmla="*/ 0 w 4"/>
                <a:gd name="T15" fmla="*/ 2 h 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 h="5">
                  <a:moveTo>
                    <a:pt x="0" y="2"/>
                  </a:moveTo>
                  <a:cubicBezTo>
                    <a:pt x="1" y="3"/>
                    <a:pt x="1" y="3"/>
                    <a:pt x="1" y="4"/>
                  </a:cubicBezTo>
                  <a:cubicBezTo>
                    <a:pt x="1" y="4"/>
                    <a:pt x="2" y="5"/>
                    <a:pt x="2" y="5"/>
                  </a:cubicBezTo>
                  <a:cubicBezTo>
                    <a:pt x="2" y="5"/>
                    <a:pt x="2" y="5"/>
                    <a:pt x="2" y="5"/>
                  </a:cubicBezTo>
                  <a:cubicBezTo>
                    <a:pt x="3" y="5"/>
                    <a:pt x="4" y="4"/>
                    <a:pt x="3" y="3"/>
                  </a:cubicBezTo>
                  <a:cubicBezTo>
                    <a:pt x="3" y="2"/>
                    <a:pt x="3" y="2"/>
                    <a:pt x="3" y="1"/>
                  </a:cubicBezTo>
                  <a:cubicBezTo>
                    <a:pt x="3" y="1"/>
                    <a:pt x="2" y="0"/>
                    <a:pt x="1" y="0"/>
                  </a:cubicBezTo>
                  <a:cubicBezTo>
                    <a:pt x="1" y="1"/>
                    <a:pt x="0" y="1"/>
                    <a:pt x="0" y="2"/>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1800"/>
            </a:p>
          </p:txBody>
        </p:sp>
        <p:sp>
          <p:nvSpPr>
            <p:cNvPr id="289" name="Freeform 245"/>
            <p:cNvSpPr>
              <a:spLocks/>
            </p:cNvSpPr>
            <p:nvPr userDrawn="1"/>
          </p:nvSpPr>
          <p:spPr bwMode="auto">
            <a:xfrm>
              <a:off x="6991350" y="912813"/>
              <a:ext cx="19050" cy="15875"/>
            </a:xfrm>
            <a:custGeom>
              <a:avLst/>
              <a:gdLst>
                <a:gd name="T0" fmla="*/ 2 w 5"/>
                <a:gd name="T1" fmla="*/ 1 h 4"/>
                <a:gd name="T2" fmla="*/ 1 w 5"/>
                <a:gd name="T3" fmla="*/ 2 h 4"/>
                <a:gd name="T4" fmla="*/ 1 w 5"/>
                <a:gd name="T5" fmla="*/ 4 h 4"/>
                <a:gd name="T6" fmla="*/ 2 w 5"/>
                <a:gd name="T7" fmla="*/ 4 h 4"/>
                <a:gd name="T8" fmla="*/ 3 w 5"/>
                <a:gd name="T9" fmla="*/ 4 h 4"/>
                <a:gd name="T10" fmla="*/ 4 w 5"/>
                <a:gd name="T11" fmla="*/ 3 h 4"/>
                <a:gd name="T12" fmla="*/ 4 w 5"/>
                <a:gd name="T13" fmla="*/ 1 h 4"/>
                <a:gd name="T14" fmla="*/ 2 w 5"/>
                <a:gd name="T15" fmla="*/ 1 h 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 h="4">
                  <a:moveTo>
                    <a:pt x="2" y="1"/>
                  </a:moveTo>
                  <a:cubicBezTo>
                    <a:pt x="2" y="1"/>
                    <a:pt x="1" y="1"/>
                    <a:pt x="1" y="2"/>
                  </a:cubicBezTo>
                  <a:cubicBezTo>
                    <a:pt x="0" y="2"/>
                    <a:pt x="0" y="3"/>
                    <a:pt x="1" y="4"/>
                  </a:cubicBezTo>
                  <a:cubicBezTo>
                    <a:pt x="1" y="4"/>
                    <a:pt x="1" y="4"/>
                    <a:pt x="2" y="4"/>
                  </a:cubicBezTo>
                  <a:cubicBezTo>
                    <a:pt x="2" y="4"/>
                    <a:pt x="2" y="4"/>
                    <a:pt x="3" y="4"/>
                  </a:cubicBezTo>
                  <a:cubicBezTo>
                    <a:pt x="3" y="3"/>
                    <a:pt x="4" y="3"/>
                    <a:pt x="4" y="3"/>
                  </a:cubicBezTo>
                  <a:cubicBezTo>
                    <a:pt x="5" y="2"/>
                    <a:pt x="5" y="1"/>
                    <a:pt x="4" y="1"/>
                  </a:cubicBezTo>
                  <a:cubicBezTo>
                    <a:pt x="4" y="0"/>
                    <a:pt x="3" y="0"/>
                    <a:pt x="2" y="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1800"/>
            </a:p>
          </p:txBody>
        </p:sp>
        <p:sp>
          <p:nvSpPr>
            <p:cNvPr id="290" name="Freeform 246"/>
            <p:cNvSpPr>
              <a:spLocks/>
            </p:cNvSpPr>
            <p:nvPr userDrawn="1"/>
          </p:nvSpPr>
          <p:spPr bwMode="auto">
            <a:xfrm>
              <a:off x="6959600" y="985838"/>
              <a:ext cx="11113" cy="15875"/>
            </a:xfrm>
            <a:custGeom>
              <a:avLst/>
              <a:gdLst>
                <a:gd name="T0" fmla="*/ 3 w 3"/>
                <a:gd name="T1" fmla="*/ 3 h 4"/>
                <a:gd name="T2" fmla="*/ 3 w 3"/>
                <a:gd name="T3" fmla="*/ 1 h 4"/>
                <a:gd name="T4" fmla="*/ 1 w 3"/>
                <a:gd name="T5" fmla="*/ 0 h 4"/>
                <a:gd name="T6" fmla="*/ 0 w 3"/>
                <a:gd name="T7" fmla="*/ 1 h 4"/>
                <a:gd name="T8" fmla="*/ 0 w 3"/>
                <a:gd name="T9" fmla="*/ 3 h 4"/>
                <a:gd name="T10" fmla="*/ 0 w 3"/>
                <a:gd name="T11" fmla="*/ 3 h 4"/>
                <a:gd name="T12" fmla="*/ 1 w 3"/>
                <a:gd name="T13" fmla="*/ 4 h 4"/>
                <a:gd name="T14" fmla="*/ 3 w 3"/>
                <a:gd name="T15" fmla="*/ 3 h 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 h="4">
                  <a:moveTo>
                    <a:pt x="3" y="3"/>
                  </a:moveTo>
                  <a:cubicBezTo>
                    <a:pt x="3" y="2"/>
                    <a:pt x="3" y="2"/>
                    <a:pt x="3" y="1"/>
                  </a:cubicBezTo>
                  <a:cubicBezTo>
                    <a:pt x="3" y="0"/>
                    <a:pt x="2" y="0"/>
                    <a:pt x="1" y="0"/>
                  </a:cubicBezTo>
                  <a:cubicBezTo>
                    <a:pt x="1" y="0"/>
                    <a:pt x="0" y="0"/>
                    <a:pt x="0" y="1"/>
                  </a:cubicBezTo>
                  <a:cubicBezTo>
                    <a:pt x="0" y="2"/>
                    <a:pt x="0" y="2"/>
                    <a:pt x="0" y="3"/>
                  </a:cubicBezTo>
                  <a:cubicBezTo>
                    <a:pt x="0" y="3"/>
                    <a:pt x="0" y="3"/>
                    <a:pt x="0" y="3"/>
                  </a:cubicBezTo>
                  <a:cubicBezTo>
                    <a:pt x="0" y="4"/>
                    <a:pt x="0" y="4"/>
                    <a:pt x="1" y="4"/>
                  </a:cubicBezTo>
                  <a:cubicBezTo>
                    <a:pt x="2" y="4"/>
                    <a:pt x="3" y="4"/>
                    <a:pt x="3" y="3"/>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1800"/>
            </a:p>
          </p:txBody>
        </p:sp>
        <p:sp>
          <p:nvSpPr>
            <p:cNvPr id="291" name="Freeform 247"/>
            <p:cNvSpPr>
              <a:spLocks/>
            </p:cNvSpPr>
            <p:nvPr userDrawn="1"/>
          </p:nvSpPr>
          <p:spPr bwMode="auto">
            <a:xfrm>
              <a:off x="6964363" y="958850"/>
              <a:ext cx="11113" cy="15875"/>
            </a:xfrm>
            <a:custGeom>
              <a:avLst/>
              <a:gdLst>
                <a:gd name="T0" fmla="*/ 1 w 3"/>
                <a:gd name="T1" fmla="*/ 4 h 4"/>
                <a:gd name="T2" fmla="*/ 1 w 3"/>
                <a:gd name="T3" fmla="*/ 4 h 4"/>
                <a:gd name="T4" fmla="*/ 2 w 3"/>
                <a:gd name="T5" fmla="*/ 3 h 4"/>
                <a:gd name="T6" fmla="*/ 3 w 3"/>
                <a:gd name="T7" fmla="*/ 2 h 4"/>
                <a:gd name="T8" fmla="*/ 2 w 3"/>
                <a:gd name="T9" fmla="*/ 0 h 4"/>
                <a:gd name="T10" fmla="*/ 0 w 3"/>
                <a:gd name="T11" fmla="*/ 1 h 4"/>
                <a:gd name="T12" fmla="*/ 0 w 3"/>
                <a:gd name="T13" fmla="*/ 2 h 4"/>
                <a:gd name="T14" fmla="*/ 1 w 3"/>
                <a:gd name="T15" fmla="*/ 4 h 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 h="4">
                  <a:moveTo>
                    <a:pt x="1" y="4"/>
                  </a:moveTo>
                  <a:cubicBezTo>
                    <a:pt x="1" y="4"/>
                    <a:pt x="1" y="4"/>
                    <a:pt x="1" y="4"/>
                  </a:cubicBezTo>
                  <a:cubicBezTo>
                    <a:pt x="2" y="4"/>
                    <a:pt x="2" y="4"/>
                    <a:pt x="2" y="3"/>
                  </a:cubicBezTo>
                  <a:cubicBezTo>
                    <a:pt x="3" y="3"/>
                    <a:pt x="3" y="2"/>
                    <a:pt x="3" y="2"/>
                  </a:cubicBezTo>
                  <a:cubicBezTo>
                    <a:pt x="3" y="1"/>
                    <a:pt x="3" y="0"/>
                    <a:pt x="2" y="0"/>
                  </a:cubicBezTo>
                  <a:cubicBezTo>
                    <a:pt x="2" y="0"/>
                    <a:pt x="1" y="0"/>
                    <a:pt x="0" y="1"/>
                  </a:cubicBezTo>
                  <a:cubicBezTo>
                    <a:pt x="0" y="1"/>
                    <a:pt x="0" y="2"/>
                    <a:pt x="0" y="2"/>
                  </a:cubicBezTo>
                  <a:cubicBezTo>
                    <a:pt x="0" y="3"/>
                    <a:pt x="0" y="4"/>
                    <a:pt x="1" y="4"/>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1800"/>
            </a:p>
          </p:txBody>
        </p:sp>
        <p:sp>
          <p:nvSpPr>
            <p:cNvPr id="292" name="Freeform 248"/>
            <p:cNvSpPr>
              <a:spLocks/>
            </p:cNvSpPr>
            <p:nvPr userDrawn="1"/>
          </p:nvSpPr>
          <p:spPr bwMode="auto">
            <a:xfrm>
              <a:off x="7010400" y="1079500"/>
              <a:ext cx="19050" cy="11113"/>
            </a:xfrm>
            <a:custGeom>
              <a:avLst/>
              <a:gdLst>
                <a:gd name="T0" fmla="*/ 4 w 5"/>
                <a:gd name="T1" fmla="*/ 1 h 3"/>
                <a:gd name="T2" fmla="*/ 2 w 5"/>
                <a:gd name="T3" fmla="*/ 0 h 3"/>
                <a:gd name="T4" fmla="*/ 0 w 5"/>
                <a:gd name="T5" fmla="*/ 0 h 3"/>
                <a:gd name="T6" fmla="*/ 1 w 5"/>
                <a:gd name="T7" fmla="*/ 2 h 3"/>
                <a:gd name="T8" fmla="*/ 2 w 5"/>
                <a:gd name="T9" fmla="*/ 3 h 3"/>
                <a:gd name="T10" fmla="*/ 3 w 5"/>
                <a:gd name="T11" fmla="*/ 3 h 3"/>
                <a:gd name="T12" fmla="*/ 4 w 5"/>
                <a:gd name="T13" fmla="*/ 2 h 3"/>
                <a:gd name="T14" fmla="*/ 4 w 5"/>
                <a:gd name="T15" fmla="*/ 1 h 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 h="3">
                  <a:moveTo>
                    <a:pt x="4" y="1"/>
                  </a:moveTo>
                  <a:cubicBezTo>
                    <a:pt x="3" y="0"/>
                    <a:pt x="3" y="0"/>
                    <a:pt x="2" y="0"/>
                  </a:cubicBezTo>
                  <a:cubicBezTo>
                    <a:pt x="1" y="0"/>
                    <a:pt x="1" y="0"/>
                    <a:pt x="0" y="0"/>
                  </a:cubicBezTo>
                  <a:cubicBezTo>
                    <a:pt x="0" y="1"/>
                    <a:pt x="0" y="2"/>
                    <a:pt x="1" y="2"/>
                  </a:cubicBezTo>
                  <a:cubicBezTo>
                    <a:pt x="1" y="3"/>
                    <a:pt x="2" y="3"/>
                    <a:pt x="2" y="3"/>
                  </a:cubicBezTo>
                  <a:cubicBezTo>
                    <a:pt x="3" y="3"/>
                    <a:pt x="3" y="3"/>
                    <a:pt x="3" y="3"/>
                  </a:cubicBezTo>
                  <a:cubicBezTo>
                    <a:pt x="4" y="3"/>
                    <a:pt x="4" y="3"/>
                    <a:pt x="4" y="2"/>
                  </a:cubicBezTo>
                  <a:cubicBezTo>
                    <a:pt x="5" y="2"/>
                    <a:pt x="4" y="1"/>
                    <a:pt x="4" y="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1800"/>
            </a:p>
          </p:txBody>
        </p:sp>
        <p:sp>
          <p:nvSpPr>
            <p:cNvPr id="293" name="Freeform 249"/>
            <p:cNvSpPr>
              <a:spLocks/>
            </p:cNvSpPr>
            <p:nvPr userDrawn="1"/>
          </p:nvSpPr>
          <p:spPr bwMode="auto">
            <a:xfrm>
              <a:off x="7134225" y="1044575"/>
              <a:ext cx="14288" cy="15875"/>
            </a:xfrm>
            <a:custGeom>
              <a:avLst/>
              <a:gdLst>
                <a:gd name="T0" fmla="*/ 4 w 4"/>
                <a:gd name="T1" fmla="*/ 0 h 4"/>
                <a:gd name="T2" fmla="*/ 2 w 4"/>
                <a:gd name="T3" fmla="*/ 1 h 4"/>
                <a:gd name="T4" fmla="*/ 1 w 4"/>
                <a:gd name="T5" fmla="*/ 2 h 4"/>
                <a:gd name="T6" fmla="*/ 1 w 4"/>
                <a:gd name="T7" fmla="*/ 4 h 4"/>
                <a:gd name="T8" fmla="*/ 2 w 4"/>
                <a:gd name="T9" fmla="*/ 4 h 4"/>
                <a:gd name="T10" fmla="*/ 3 w 4"/>
                <a:gd name="T11" fmla="*/ 4 h 4"/>
                <a:gd name="T12" fmla="*/ 4 w 4"/>
                <a:gd name="T13" fmla="*/ 2 h 4"/>
                <a:gd name="T14" fmla="*/ 4 w 4"/>
                <a:gd name="T15" fmla="*/ 0 h 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 h="4">
                  <a:moveTo>
                    <a:pt x="4" y="0"/>
                  </a:moveTo>
                  <a:cubicBezTo>
                    <a:pt x="3" y="0"/>
                    <a:pt x="2" y="0"/>
                    <a:pt x="2" y="1"/>
                  </a:cubicBezTo>
                  <a:cubicBezTo>
                    <a:pt x="1" y="1"/>
                    <a:pt x="1" y="2"/>
                    <a:pt x="1" y="2"/>
                  </a:cubicBezTo>
                  <a:cubicBezTo>
                    <a:pt x="0" y="3"/>
                    <a:pt x="0" y="4"/>
                    <a:pt x="1" y="4"/>
                  </a:cubicBezTo>
                  <a:cubicBezTo>
                    <a:pt x="1" y="4"/>
                    <a:pt x="1" y="4"/>
                    <a:pt x="2" y="4"/>
                  </a:cubicBezTo>
                  <a:cubicBezTo>
                    <a:pt x="2" y="4"/>
                    <a:pt x="3" y="4"/>
                    <a:pt x="3" y="4"/>
                  </a:cubicBezTo>
                  <a:cubicBezTo>
                    <a:pt x="3" y="3"/>
                    <a:pt x="4" y="3"/>
                    <a:pt x="4" y="2"/>
                  </a:cubicBezTo>
                  <a:cubicBezTo>
                    <a:pt x="4" y="2"/>
                    <a:pt x="4" y="1"/>
                    <a:pt x="4"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1800"/>
            </a:p>
          </p:txBody>
        </p:sp>
        <p:sp>
          <p:nvSpPr>
            <p:cNvPr id="294" name="Freeform 250"/>
            <p:cNvSpPr>
              <a:spLocks/>
            </p:cNvSpPr>
            <p:nvPr userDrawn="1"/>
          </p:nvSpPr>
          <p:spPr bwMode="auto">
            <a:xfrm>
              <a:off x="7118350" y="917575"/>
              <a:ext cx="19050" cy="14288"/>
            </a:xfrm>
            <a:custGeom>
              <a:avLst/>
              <a:gdLst>
                <a:gd name="T0" fmla="*/ 4 w 5"/>
                <a:gd name="T1" fmla="*/ 2 h 4"/>
                <a:gd name="T2" fmla="*/ 3 w 5"/>
                <a:gd name="T3" fmla="*/ 1 h 4"/>
                <a:gd name="T4" fmla="*/ 1 w 5"/>
                <a:gd name="T5" fmla="*/ 1 h 4"/>
                <a:gd name="T6" fmla="*/ 1 w 5"/>
                <a:gd name="T7" fmla="*/ 3 h 4"/>
                <a:gd name="T8" fmla="*/ 2 w 5"/>
                <a:gd name="T9" fmla="*/ 4 h 4"/>
                <a:gd name="T10" fmla="*/ 3 w 5"/>
                <a:gd name="T11" fmla="*/ 4 h 4"/>
                <a:gd name="T12" fmla="*/ 4 w 5"/>
                <a:gd name="T13" fmla="*/ 4 h 4"/>
                <a:gd name="T14" fmla="*/ 4 w 5"/>
                <a:gd name="T15" fmla="*/ 2 h 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 h="4">
                  <a:moveTo>
                    <a:pt x="4" y="2"/>
                  </a:moveTo>
                  <a:cubicBezTo>
                    <a:pt x="4" y="1"/>
                    <a:pt x="3" y="1"/>
                    <a:pt x="3" y="1"/>
                  </a:cubicBezTo>
                  <a:cubicBezTo>
                    <a:pt x="2" y="0"/>
                    <a:pt x="1" y="0"/>
                    <a:pt x="1" y="1"/>
                  </a:cubicBezTo>
                  <a:cubicBezTo>
                    <a:pt x="0" y="1"/>
                    <a:pt x="1" y="2"/>
                    <a:pt x="1" y="3"/>
                  </a:cubicBezTo>
                  <a:cubicBezTo>
                    <a:pt x="2" y="3"/>
                    <a:pt x="2" y="3"/>
                    <a:pt x="2" y="4"/>
                  </a:cubicBezTo>
                  <a:cubicBezTo>
                    <a:pt x="3" y="4"/>
                    <a:pt x="3" y="4"/>
                    <a:pt x="3" y="4"/>
                  </a:cubicBezTo>
                  <a:cubicBezTo>
                    <a:pt x="4" y="4"/>
                    <a:pt x="4" y="4"/>
                    <a:pt x="4" y="4"/>
                  </a:cubicBezTo>
                  <a:cubicBezTo>
                    <a:pt x="5" y="3"/>
                    <a:pt x="5" y="2"/>
                    <a:pt x="4" y="2"/>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1800"/>
            </a:p>
          </p:txBody>
        </p:sp>
        <p:sp>
          <p:nvSpPr>
            <p:cNvPr id="295" name="Freeform 251"/>
            <p:cNvSpPr>
              <a:spLocks/>
            </p:cNvSpPr>
            <p:nvPr userDrawn="1"/>
          </p:nvSpPr>
          <p:spPr bwMode="auto">
            <a:xfrm>
              <a:off x="7148513" y="1017588"/>
              <a:ext cx="12700" cy="19050"/>
            </a:xfrm>
            <a:custGeom>
              <a:avLst/>
              <a:gdLst>
                <a:gd name="T0" fmla="*/ 2 w 3"/>
                <a:gd name="T1" fmla="*/ 1 h 5"/>
                <a:gd name="T2" fmla="*/ 0 w 3"/>
                <a:gd name="T3" fmla="*/ 2 h 5"/>
                <a:gd name="T4" fmla="*/ 0 w 3"/>
                <a:gd name="T5" fmla="*/ 3 h 5"/>
                <a:gd name="T6" fmla="*/ 1 w 3"/>
                <a:gd name="T7" fmla="*/ 5 h 5"/>
                <a:gd name="T8" fmla="*/ 1 w 3"/>
                <a:gd name="T9" fmla="*/ 5 h 5"/>
                <a:gd name="T10" fmla="*/ 2 w 3"/>
                <a:gd name="T11" fmla="*/ 4 h 5"/>
                <a:gd name="T12" fmla="*/ 3 w 3"/>
                <a:gd name="T13" fmla="*/ 2 h 5"/>
                <a:gd name="T14" fmla="*/ 2 w 3"/>
                <a:gd name="T15" fmla="*/ 1 h 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 h="5">
                  <a:moveTo>
                    <a:pt x="2" y="1"/>
                  </a:moveTo>
                  <a:cubicBezTo>
                    <a:pt x="1" y="0"/>
                    <a:pt x="1" y="1"/>
                    <a:pt x="0" y="2"/>
                  </a:cubicBezTo>
                  <a:cubicBezTo>
                    <a:pt x="0" y="2"/>
                    <a:pt x="0" y="3"/>
                    <a:pt x="0" y="3"/>
                  </a:cubicBezTo>
                  <a:cubicBezTo>
                    <a:pt x="0" y="4"/>
                    <a:pt x="0" y="5"/>
                    <a:pt x="1" y="5"/>
                  </a:cubicBezTo>
                  <a:cubicBezTo>
                    <a:pt x="1" y="5"/>
                    <a:pt x="1" y="5"/>
                    <a:pt x="1" y="5"/>
                  </a:cubicBezTo>
                  <a:cubicBezTo>
                    <a:pt x="2" y="5"/>
                    <a:pt x="2" y="5"/>
                    <a:pt x="2" y="4"/>
                  </a:cubicBezTo>
                  <a:cubicBezTo>
                    <a:pt x="3" y="4"/>
                    <a:pt x="3" y="3"/>
                    <a:pt x="3" y="2"/>
                  </a:cubicBezTo>
                  <a:cubicBezTo>
                    <a:pt x="3" y="2"/>
                    <a:pt x="3" y="1"/>
                    <a:pt x="2" y="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1800"/>
            </a:p>
          </p:txBody>
        </p:sp>
        <p:sp>
          <p:nvSpPr>
            <p:cNvPr id="296" name="Freeform 252"/>
            <p:cNvSpPr>
              <a:spLocks/>
            </p:cNvSpPr>
            <p:nvPr userDrawn="1"/>
          </p:nvSpPr>
          <p:spPr bwMode="auto">
            <a:xfrm>
              <a:off x="7153275" y="990600"/>
              <a:ext cx="11113" cy="19050"/>
            </a:xfrm>
            <a:custGeom>
              <a:avLst/>
              <a:gdLst>
                <a:gd name="T0" fmla="*/ 2 w 3"/>
                <a:gd name="T1" fmla="*/ 0 h 5"/>
                <a:gd name="T2" fmla="*/ 0 w 3"/>
                <a:gd name="T3" fmla="*/ 2 h 5"/>
                <a:gd name="T4" fmla="*/ 0 w 3"/>
                <a:gd name="T5" fmla="*/ 4 h 5"/>
                <a:gd name="T6" fmla="*/ 2 w 3"/>
                <a:gd name="T7" fmla="*/ 5 h 5"/>
                <a:gd name="T8" fmla="*/ 2 w 3"/>
                <a:gd name="T9" fmla="*/ 5 h 5"/>
                <a:gd name="T10" fmla="*/ 3 w 3"/>
                <a:gd name="T11" fmla="*/ 4 h 5"/>
                <a:gd name="T12" fmla="*/ 3 w 3"/>
                <a:gd name="T13" fmla="*/ 2 h 5"/>
                <a:gd name="T14" fmla="*/ 3 w 3"/>
                <a:gd name="T15" fmla="*/ 2 h 5"/>
                <a:gd name="T16" fmla="*/ 2 w 3"/>
                <a:gd name="T17" fmla="*/ 0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 h="5">
                  <a:moveTo>
                    <a:pt x="2" y="0"/>
                  </a:moveTo>
                  <a:cubicBezTo>
                    <a:pt x="1" y="0"/>
                    <a:pt x="0" y="1"/>
                    <a:pt x="0" y="2"/>
                  </a:cubicBezTo>
                  <a:cubicBezTo>
                    <a:pt x="0" y="2"/>
                    <a:pt x="0" y="3"/>
                    <a:pt x="0" y="4"/>
                  </a:cubicBezTo>
                  <a:cubicBezTo>
                    <a:pt x="0" y="4"/>
                    <a:pt x="1" y="5"/>
                    <a:pt x="2" y="5"/>
                  </a:cubicBezTo>
                  <a:cubicBezTo>
                    <a:pt x="2" y="5"/>
                    <a:pt x="2" y="5"/>
                    <a:pt x="2" y="5"/>
                  </a:cubicBezTo>
                  <a:cubicBezTo>
                    <a:pt x="2" y="5"/>
                    <a:pt x="3" y="4"/>
                    <a:pt x="3" y="4"/>
                  </a:cubicBezTo>
                  <a:cubicBezTo>
                    <a:pt x="3" y="3"/>
                    <a:pt x="3" y="2"/>
                    <a:pt x="3" y="2"/>
                  </a:cubicBezTo>
                  <a:cubicBezTo>
                    <a:pt x="3" y="2"/>
                    <a:pt x="3" y="2"/>
                    <a:pt x="3" y="2"/>
                  </a:cubicBezTo>
                  <a:cubicBezTo>
                    <a:pt x="3" y="1"/>
                    <a:pt x="3" y="0"/>
                    <a:pt x="2"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1800"/>
            </a:p>
          </p:txBody>
        </p:sp>
        <p:sp>
          <p:nvSpPr>
            <p:cNvPr id="297" name="Freeform 253"/>
            <p:cNvSpPr>
              <a:spLocks/>
            </p:cNvSpPr>
            <p:nvPr userDrawn="1"/>
          </p:nvSpPr>
          <p:spPr bwMode="auto">
            <a:xfrm>
              <a:off x="7113588" y="1063625"/>
              <a:ext cx="20638" cy="15875"/>
            </a:xfrm>
            <a:custGeom>
              <a:avLst/>
              <a:gdLst>
                <a:gd name="T0" fmla="*/ 2 w 5"/>
                <a:gd name="T1" fmla="*/ 1 h 4"/>
                <a:gd name="T2" fmla="*/ 1 w 5"/>
                <a:gd name="T3" fmla="*/ 2 h 4"/>
                <a:gd name="T4" fmla="*/ 1 w 5"/>
                <a:gd name="T5" fmla="*/ 4 h 4"/>
                <a:gd name="T6" fmla="*/ 2 w 5"/>
                <a:gd name="T7" fmla="*/ 4 h 4"/>
                <a:gd name="T8" fmla="*/ 2 w 5"/>
                <a:gd name="T9" fmla="*/ 4 h 4"/>
                <a:gd name="T10" fmla="*/ 4 w 5"/>
                <a:gd name="T11" fmla="*/ 3 h 4"/>
                <a:gd name="T12" fmla="*/ 4 w 5"/>
                <a:gd name="T13" fmla="*/ 1 h 4"/>
                <a:gd name="T14" fmla="*/ 2 w 5"/>
                <a:gd name="T15" fmla="*/ 1 h 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 h="4">
                  <a:moveTo>
                    <a:pt x="2" y="1"/>
                  </a:moveTo>
                  <a:cubicBezTo>
                    <a:pt x="2" y="1"/>
                    <a:pt x="1" y="2"/>
                    <a:pt x="1" y="2"/>
                  </a:cubicBezTo>
                  <a:cubicBezTo>
                    <a:pt x="0" y="2"/>
                    <a:pt x="0" y="3"/>
                    <a:pt x="1" y="4"/>
                  </a:cubicBezTo>
                  <a:cubicBezTo>
                    <a:pt x="1" y="4"/>
                    <a:pt x="1" y="4"/>
                    <a:pt x="2" y="4"/>
                  </a:cubicBezTo>
                  <a:cubicBezTo>
                    <a:pt x="2" y="4"/>
                    <a:pt x="2" y="4"/>
                    <a:pt x="2" y="4"/>
                  </a:cubicBezTo>
                  <a:cubicBezTo>
                    <a:pt x="3" y="4"/>
                    <a:pt x="3" y="3"/>
                    <a:pt x="4" y="3"/>
                  </a:cubicBezTo>
                  <a:cubicBezTo>
                    <a:pt x="5" y="2"/>
                    <a:pt x="5" y="2"/>
                    <a:pt x="4" y="1"/>
                  </a:cubicBezTo>
                  <a:cubicBezTo>
                    <a:pt x="4" y="1"/>
                    <a:pt x="3" y="0"/>
                    <a:pt x="2" y="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1800"/>
            </a:p>
          </p:txBody>
        </p:sp>
        <p:sp>
          <p:nvSpPr>
            <p:cNvPr id="298" name="Freeform 254"/>
            <p:cNvSpPr>
              <a:spLocks/>
            </p:cNvSpPr>
            <p:nvPr userDrawn="1"/>
          </p:nvSpPr>
          <p:spPr bwMode="auto">
            <a:xfrm>
              <a:off x="7091363" y="1079500"/>
              <a:ext cx="19050" cy="14288"/>
            </a:xfrm>
            <a:custGeom>
              <a:avLst/>
              <a:gdLst>
                <a:gd name="T0" fmla="*/ 2 w 5"/>
                <a:gd name="T1" fmla="*/ 1 h 4"/>
                <a:gd name="T2" fmla="*/ 1 w 5"/>
                <a:gd name="T3" fmla="*/ 1 h 4"/>
                <a:gd name="T4" fmla="*/ 0 w 5"/>
                <a:gd name="T5" fmla="*/ 3 h 4"/>
                <a:gd name="T6" fmla="*/ 1 w 5"/>
                <a:gd name="T7" fmla="*/ 4 h 4"/>
                <a:gd name="T8" fmla="*/ 2 w 5"/>
                <a:gd name="T9" fmla="*/ 4 h 4"/>
                <a:gd name="T10" fmla="*/ 4 w 5"/>
                <a:gd name="T11" fmla="*/ 3 h 4"/>
                <a:gd name="T12" fmla="*/ 4 w 5"/>
                <a:gd name="T13" fmla="*/ 1 h 4"/>
                <a:gd name="T14" fmla="*/ 2 w 5"/>
                <a:gd name="T15" fmla="*/ 1 h 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 h="4">
                  <a:moveTo>
                    <a:pt x="2" y="1"/>
                  </a:moveTo>
                  <a:cubicBezTo>
                    <a:pt x="2" y="1"/>
                    <a:pt x="1" y="1"/>
                    <a:pt x="1" y="1"/>
                  </a:cubicBezTo>
                  <a:cubicBezTo>
                    <a:pt x="0" y="2"/>
                    <a:pt x="0" y="2"/>
                    <a:pt x="0" y="3"/>
                  </a:cubicBezTo>
                  <a:cubicBezTo>
                    <a:pt x="0" y="4"/>
                    <a:pt x="1" y="4"/>
                    <a:pt x="1" y="4"/>
                  </a:cubicBezTo>
                  <a:cubicBezTo>
                    <a:pt x="2" y="4"/>
                    <a:pt x="2" y="4"/>
                    <a:pt x="2" y="4"/>
                  </a:cubicBezTo>
                  <a:cubicBezTo>
                    <a:pt x="2" y="4"/>
                    <a:pt x="3" y="3"/>
                    <a:pt x="4" y="3"/>
                  </a:cubicBezTo>
                  <a:cubicBezTo>
                    <a:pt x="4" y="3"/>
                    <a:pt x="5" y="2"/>
                    <a:pt x="4" y="1"/>
                  </a:cubicBezTo>
                  <a:cubicBezTo>
                    <a:pt x="4" y="1"/>
                    <a:pt x="3" y="0"/>
                    <a:pt x="2" y="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1800"/>
            </a:p>
          </p:txBody>
        </p:sp>
        <p:sp>
          <p:nvSpPr>
            <p:cNvPr id="299" name="Freeform 255"/>
            <p:cNvSpPr>
              <a:spLocks/>
            </p:cNvSpPr>
            <p:nvPr userDrawn="1"/>
          </p:nvSpPr>
          <p:spPr bwMode="auto">
            <a:xfrm>
              <a:off x="7037388" y="1087438"/>
              <a:ext cx="14288" cy="11113"/>
            </a:xfrm>
            <a:custGeom>
              <a:avLst/>
              <a:gdLst>
                <a:gd name="T0" fmla="*/ 3 w 4"/>
                <a:gd name="T1" fmla="*/ 1 h 3"/>
                <a:gd name="T2" fmla="*/ 1 w 4"/>
                <a:gd name="T3" fmla="*/ 0 h 3"/>
                <a:gd name="T4" fmla="*/ 0 w 4"/>
                <a:gd name="T5" fmla="*/ 1 h 3"/>
                <a:gd name="T6" fmla="*/ 1 w 4"/>
                <a:gd name="T7" fmla="*/ 3 h 3"/>
                <a:gd name="T8" fmla="*/ 3 w 4"/>
                <a:gd name="T9" fmla="*/ 3 h 3"/>
                <a:gd name="T10" fmla="*/ 3 w 4"/>
                <a:gd name="T11" fmla="*/ 3 h 3"/>
                <a:gd name="T12" fmla="*/ 4 w 4"/>
                <a:gd name="T13" fmla="*/ 2 h 3"/>
                <a:gd name="T14" fmla="*/ 3 w 4"/>
                <a:gd name="T15" fmla="*/ 1 h 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 h="3">
                  <a:moveTo>
                    <a:pt x="3" y="1"/>
                  </a:moveTo>
                  <a:cubicBezTo>
                    <a:pt x="3" y="0"/>
                    <a:pt x="2" y="0"/>
                    <a:pt x="1" y="0"/>
                  </a:cubicBezTo>
                  <a:cubicBezTo>
                    <a:pt x="1" y="0"/>
                    <a:pt x="0" y="1"/>
                    <a:pt x="0" y="1"/>
                  </a:cubicBezTo>
                  <a:cubicBezTo>
                    <a:pt x="0" y="2"/>
                    <a:pt x="0" y="3"/>
                    <a:pt x="1" y="3"/>
                  </a:cubicBezTo>
                  <a:cubicBezTo>
                    <a:pt x="1" y="3"/>
                    <a:pt x="2" y="3"/>
                    <a:pt x="3" y="3"/>
                  </a:cubicBezTo>
                  <a:cubicBezTo>
                    <a:pt x="3" y="3"/>
                    <a:pt x="3" y="3"/>
                    <a:pt x="3" y="3"/>
                  </a:cubicBezTo>
                  <a:cubicBezTo>
                    <a:pt x="4" y="3"/>
                    <a:pt x="4" y="3"/>
                    <a:pt x="4" y="2"/>
                  </a:cubicBezTo>
                  <a:cubicBezTo>
                    <a:pt x="4" y="1"/>
                    <a:pt x="4" y="1"/>
                    <a:pt x="3" y="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1800"/>
            </a:p>
          </p:txBody>
        </p:sp>
        <p:sp>
          <p:nvSpPr>
            <p:cNvPr id="300" name="Freeform 256"/>
            <p:cNvSpPr>
              <a:spLocks/>
            </p:cNvSpPr>
            <p:nvPr userDrawn="1"/>
          </p:nvSpPr>
          <p:spPr bwMode="auto">
            <a:xfrm>
              <a:off x="7064375" y="1087438"/>
              <a:ext cx="19050" cy="11113"/>
            </a:xfrm>
            <a:custGeom>
              <a:avLst/>
              <a:gdLst>
                <a:gd name="T0" fmla="*/ 3 w 5"/>
                <a:gd name="T1" fmla="*/ 1 h 3"/>
                <a:gd name="T2" fmla="*/ 1 w 5"/>
                <a:gd name="T3" fmla="*/ 1 h 3"/>
                <a:gd name="T4" fmla="*/ 0 w 5"/>
                <a:gd name="T5" fmla="*/ 2 h 3"/>
                <a:gd name="T6" fmla="*/ 1 w 5"/>
                <a:gd name="T7" fmla="*/ 3 h 3"/>
                <a:gd name="T8" fmla="*/ 1 w 5"/>
                <a:gd name="T9" fmla="*/ 3 h 3"/>
                <a:gd name="T10" fmla="*/ 3 w 5"/>
                <a:gd name="T11" fmla="*/ 3 h 3"/>
                <a:gd name="T12" fmla="*/ 4 w 5"/>
                <a:gd name="T13" fmla="*/ 2 h 3"/>
                <a:gd name="T14" fmla="*/ 3 w 5"/>
                <a:gd name="T15" fmla="*/ 1 h 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 h="3">
                  <a:moveTo>
                    <a:pt x="3" y="1"/>
                  </a:moveTo>
                  <a:cubicBezTo>
                    <a:pt x="2" y="1"/>
                    <a:pt x="2" y="1"/>
                    <a:pt x="1" y="1"/>
                  </a:cubicBezTo>
                  <a:cubicBezTo>
                    <a:pt x="0" y="1"/>
                    <a:pt x="0" y="1"/>
                    <a:pt x="0" y="2"/>
                  </a:cubicBezTo>
                  <a:cubicBezTo>
                    <a:pt x="0" y="3"/>
                    <a:pt x="1" y="3"/>
                    <a:pt x="1" y="3"/>
                  </a:cubicBezTo>
                  <a:cubicBezTo>
                    <a:pt x="1" y="3"/>
                    <a:pt x="1" y="3"/>
                    <a:pt x="1" y="3"/>
                  </a:cubicBezTo>
                  <a:cubicBezTo>
                    <a:pt x="2" y="3"/>
                    <a:pt x="3" y="3"/>
                    <a:pt x="3" y="3"/>
                  </a:cubicBezTo>
                  <a:cubicBezTo>
                    <a:pt x="4" y="3"/>
                    <a:pt x="5" y="2"/>
                    <a:pt x="4" y="2"/>
                  </a:cubicBezTo>
                  <a:cubicBezTo>
                    <a:pt x="4" y="1"/>
                    <a:pt x="4" y="0"/>
                    <a:pt x="3" y="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1800"/>
            </a:p>
          </p:txBody>
        </p:sp>
        <p:sp>
          <p:nvSpPr>
            <p:cNvPr id="301" name="Freeform 257"/>
            <p:cNvSpPr>
              <a:spLocks/>
            </p:cNvSpPr>
            <p:nvPr userDrawn="1"/>
          </p:nvSpPr>
          <p:spPr bwMode="auto">
            <a:xfrm>
              <a:off x="7013575" y="901700"/>
              <a:ext cx="19050" cy="11113"/>
            </a:xfrm>
            <a:custGeom>
              <a:avLst/>
              <a:gdLst>
                <a:gd name="T0" fmla="*/ 5 w 5"/>
                <a:gd name="T1" fmla="*/ 1 h 3"/>
                <a:gd name="T2" fmla="*/ 3 w 5"/>
                <a:gd name="T3" fmla="*/ 0 h 3"/>
                <a:gd name="T4" fmla="*/ 1 w 5"/>
                <a:gd name="T5" fmla="*/ 1 h 3"/>
                <a:gd name="T6" fmla="*/ 1 w 5"/>
                <a:gd name="T7" fmla="*/ 2 h 3"/>
                <a:gd name="T8" fmla="*/ 2 w 5"/>
                <a:gd name="T9" fmla="*/ 3 h 3"/>
                <a:gd name="T10" fmla="*/ 2 w 5"/>
                <a:gd name="T11" fmla="*/ 3 h 3"/>
                <a:gd name="T12" fmla="*/ 4 w 5"/>
                <a:gd name="T13" fmla="*/ 2 h 3"/>
                <a:gd name="T14" fmla="*/ 5 w 5"/>
                <a:gd name="T15" fmla="*/ 1 h 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 h="3">
                  <a:moveTo>
                    <a:pt x="5" y="1"/>
                  </a:moveTo>
                  <a:cubicBezTo>
                    <a:pt x="5" y="0"/>
                    <a:pt x="4" y="0"/>
                    <a:pt x="3" y="0"/>
                  </a:cubicBezTo>
                  <a:cubicBezTo>
                    <a:pt x="2" y="0"/>
                    <a:pt x="2" y="0"/>
                    <a:pt x="1" y="1"/>
                  </a:cubicBezTo>
                  <a:cubicBezTo>
                    <a:pt x="1" y="1"/>
                    <a:pt x="0" y="2"/>
                    <a:pt x="1" y="2"/>
                  </a:cubicBezTo>
                  <a:cubicBezTo>
                    <a:pt x="1" y="3"/>
                    <a:pt x="1" y="3"/>
                    <a:pt x="2" y="3"/>
                  </a:cubicBezTo>
                  <a:cubicBezTo>
                    <a:pt x="2" y="3"/>
                    <a:pt x="2" y="3"/>
                    <a:pt x="2" y="3"/>
                  </a:cubicBezTo>
                  <a:cubicBezTo>
                    <a:pt x="3" y="3"/>
                    <a:pt x="4" y="3"/>
                    <a:pt x="4" y="2"/>
                  </a:cubicBezTo>
                  <a:cubicBezTo>
                    <a:pt x="5" y="2"/>
                    <a:pt x="5" y="1"/>
                    <a:pt x="5" y="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1800"/>
            </a:p>
          </p:txBody>
        </p:sp>
        <p:sp>
          <p:nvSpPr>
            <p:cNvPr id="302" name="Freeform 258"/>
            <p:cNvSpPr>
              <a:spLocks/>
            </p:cNvSpPr>
            <p:nvPr userDrawn="1"/>
          </p:nvSpPr>
          <p:spPr bwMode="auto">
            <a:xfrm>
              <a:off x="7094538" y="901700"/>
              <a:ext cx="19050" cy="15875"/>
            </a:xfrm>
            <a:custGeom>
              <a:avLst/>
              <a:gdLst>
                <a:gd name="T0" fmla="*/ 4 w 5"/>
                <a:gd name="T1" fmla="*/ 1 h 4"/>
                <a:gd name="T2" fmla="*/ 2 w 5"/>
                <a:gd name="T3" fmla="*/ 1 h 4"/>
                <a:gd name="T4" fmla="*/ 1 w 5"/>
                <a:gd name="T5" fmla="*/ 1 h 4"/>
                <a:gd name="T6" fmla="*/ 1 w 5"/>
                <a:gd name="T7" fmla="*/ 3 h 4"/>
                <a:gd name="T8" fmla="*/ 3 w 5"/>
                <a:gd name="T9" fmla="*/ 4 h 4"/>
                <a:gd name="T10" fmla="*/ 4 w 5"/>
                <a:gd name="T11" fmla="*/ 4 h 4"/>
                <a:gd name="T12" fmla="*/ 5 w 5"/>
                <a:gd name="T13" fmla="*/ 3 h 4"/>
                <a:gd name="T14" fmla="*/ 4 w 5"/>
                <a:gd name="T15" fmla="*/ 1 h 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 h="4">
                  <a:moveTo>
                    <a:pt x="4" y="1"/>
                  </a:moveTo>
                  <a:cubicBezTo>
                    <a:pt x="4" y="1"/>
                    <a:pt x="3" y="1"/>
                    <a:pt x="2" y="1"/>
                  </a:cubicBezTo>
                  <a:cubicBezTo>
                    <a:pt x="2" y="0"/>
                    <a:pt x="1" y="1"/>
                    <a:pt x="1" y="1"/>
                  </a:cubicBezTo>
                  <a:cubicBezTo>
                    <a:pt x="0" y="2"/>
                    <a:pt x="1" y="3"/>
                    <a:pt x="1" y="3"/>
                  </a:cubicBezTo>
                  <a:cubicBezTo>
                    <a:pt x="2" y="3"/>
                    <a:pt x="2" y="4"/>
                    <a:pt x="3" y="4"/>
                  </a:cubicBezTo>
                  <a:cubicBezTo>
                    <a:pt x="3" y="4"/>
                    <a:pt x="3" y="4"/>
                    <a:pt x="4" y="4"/>
                  </a:cubicBezTo>
                  <a:cubicBezTo>
                    <a:pt x="4" y="4"/>
                    <a:pt x="4" y="4"/>
                    <a:pt x="5" y="3"/>
                  </a:cubicBezTo>
                  <a:cubicBezTo>
                    <a:pt x="5" y="3"/>
                    <a:pt x="5" y="2"/>
                    <a:pt x="4" y="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1800"/>
            </a:p>
          </p:txBody>
        </p:sp>
      </p:grpSp>
    </p:spTree>
    <p:extLst>
      <p:ext uri="{BB962C8B-B14F-4D97-AF65-F5344CB8AC3E}">
        <p14:creationId xmlns:p14="http://schemas.microsoft.com/office/powerpoint/2010/main" val="3673218659"/>
      </p:ext>
    </p:extLst>
  </p:cSld>
  <p:clrMapOvr>
    <a:masterClrMapping/>
  </p:clrMapOvr>
  <p:transition spd="slow">
    <p:push dir="u"/>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066800" y="2103120"/>
            <a:ext cx="4663440" cy="374904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461760" y="2103120"/>
            <a:ext cx="4663440" cy="374904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69186D26-FA5F-4637-B602-B7C2DC34CFD4}" type="datetime1">
              <a:rPr lang="en-US" smtClean="0"/>
              <a:t>3/24/2022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4B7E4EF-A1BD-40F4-AB7B-04F084DD991D}" type="slidenum">
              <a:rPr lang="en-US" smtClean="0"/>
              <a:t>‹#›</a:t>
            </a:fld>
            <a:endParaRPr lang="en-US"/>
          </a:p>
        </p:txBody>
      </p:sp>
    </p:spTree>
    <p:extLst>
      <p:ext uri="{BB962C8B-B14F-4D97-AF65-F5344CB8AC3E}">
        <p14:creationId xmlns:p14="http://schemas.microsoft.com/office/powerpoint/2010/main" val="2744672162"/>
      </p:ext>
    </p:extLst>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Text Placeholder 2"/>
          <p:cNvSpPr>
            <a:spLocks noGrp="1"/>
          </p:cNvSpPr>
          <p:nvPr>
            <p:ph type="body" idx="1"/>
          </p:nvPr>
        </p:nvSpPr>
        <p:spPr>
          <a:xfrm>
            <a:off x="1069848" y="2074334"/>
            <a:ext cx="4663440" cy="640080"/>
          </a:xfrm>
        </p:spPr>
        <p:txBody>
          <a:bodyPr anchor="ctr">
            <a:normAutofit/>
          </a:bodyPr>
          <a:lstStyle>
            <a:lvl1pPr marL="0" indent="0" algn="l">
              <a:spcBef>
                <a:spcPct val="0"/>
              </a:spcBef>
              <a:buNone/>
              <a:defRPr sz="1900" b="1" i="0">
                <a:solidFill>
                  <a:schemeClr val="tx1"/>
                </a:solidFill>
                <a:latin typeface="+mn-lt"/>
              </a:defRPr>
            </a:lvl1pPr>
            <a:lvl2pPr marL="457200" indent="0">
              <a:buNone/>
              <a:defRPr sz="18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69848" y="2792472"/>
            <a:ext cx="4663440" cy="3163825"/>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458712" y="2074334"/>
            <a:ext cx="4663440" cy="640080"/>
          </a:xfrm>
        </p:spPr>
        <p:txBody>
          <a:bodyPr anchor="ctr">
            <a:normAutofit/>
          </a:bodyPr>
          <a:lstStyle>
            <a:lvl1pPr marL="0" indent="0" algn="l">
              <a:spcBef>
                <a:spcPct val="0"/>
              </a:spcBef>
              <a:buNone/>
              <a:defRPr sz="1900" b="1">
                <a:solidFill>
                  <a:schemeClr val="tx1"/>
                </a:solidFill>
              </a:defRPr>
            </a:lvl1pPr>
            <a:lvl2pPr marL="457200" indent="0">
              <a:buNone/>
              <a:defRPr sz="18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458712" y="2792471"/>
            <a:ext cx="4663440" cy="3164509"/>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8A7F15D8-96D1-4781-BC50-CA8A088B2FE4}" type="datetime1">
              <a:rPr lang="en-US" smtClean="0"/>
              <a:t>3/24/2022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4B7E4EF-A1BD-40F4-AB7B-04F084DD991D}" type="slidenum">
              <a:rPr lang="en-US" smtClean="0"/>
              <a:t>‹#›</a:t>
            </a:fld>
            <a:endParaRPr lang="en-US"/>
          </a:p>
        </p:txBody>
      </p:sp>
    </p:spTree>
    <p:extLst>
      <p:ext uri="{BB962C8B-B14F-4D97-AF65-F5344CB8AC3E}">
        <p14:creationId xmlns:p14="http://schemas.microsoft.com/office/powerpoint/2010/main" val="2929960713"/>
      </p:ext>
    </p:extLst>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F9A96C99-B8F8-4528-BD05-0E16E943DC09}" type="datetime1">
              <a:rPr lang="en-US" smtClean="0"/>
              <a:t>3/24/2022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4B7E4EF-A1BD-40F4-AB7B-04F084DD991D}" type="slidenum">
              <a:rPr lang="en-US" smtClean="0"/>
              <a:t>‹#›</a:t>
            </a:fld>
            <a:endParaRPr lang="en-US"/>
          </a:p>
        </p:txBody>
      </p:sp>
    </p:spTree>
    <p:extLst>
      <p:ext uri="{BB962C8B-B14F-4D97-AF65-F5344CB8AC3E}">
        <p14:creationId xmlns:p14="http://schemas.microsoft.com/office/powerpoint/2010/main" val="2667413146"/>
      </p:ext>
    </p:extLst>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3636942-C211-4B28-8DBD-C953E00AF71B}" type="datetime1">
              <a:rPr lang="en-US" smtClean="0"/>
              <a:t>3/24/2022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4B7E4EF-A1BD-40F4-AB7B-04F084DD991D}" type="slidenum">
              <a:rPr lang="en-US" smtClean="0"/>
              <a:t>‹#›</a:t>
            </a:fld>
            <a:endParaRPr lang="en-US"/>
          </a:p>
        </p:txBody>
      </p:sp>
    </p:spTree>
    <p:extLst>
      <p:ext uri="{BB962C8B-B14F-4D97-AF65-F5344CB8AC3E}">
        <p14:creationId xmlns:p14="http://schemas.microsoft.com/office/powerpoint/2010/main" val="907247122"/>
      </p:ext>
    </p:extLst>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D5E1BBF9-8BEF-4353-BA68-30AAF9EBD8D8}"/>
              </a:ext>
            </a:extLst>
          </p:cNvPr>
          <p:cNvSpPr/>
          <p:nvPr/>
        </p:nvSpPr>
        <p:spPr>
          <a:xfrm>
            <a:off x="8119870" y="237744"/>
            <a:ext cx="3826596" cy="6382512"/>
          </a:xfrm>
          <a:prstGeom prst="rect">
            <a:avLst/>
          </a:prstGeom>
          <a:solidFill>
            <a:schemeClr val="bg1">
              <a:lumMod val="85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a:p>
        </p:txBody>
      </p:sp>
      <p:sp>
        <p:nvSpPr>
          <p:cNvPr id="13" name="Rectangle 12">
            <a:extLst>
              <a:ext uri="{FF2B5EF4-FFF2-40B4-BE49-F238E27FC236}">
                <a16:creationId xmlns:a16="http://schemas.microsoft.com/office/drawing/2014/main" id="{5B941C21-2A5D-4912-AB06-1BB0C0EB6AE1}"/>
              </a:ext>
            </a:extLst>
          </p:cNvPr>
          <p:cNvSpPr/>
          <p:nvPr/>
        </p:nvSpPr>
        <p:spPr>
          <a:xfrm>
            <a:off x="8254660" y="374904"/>
            <a:ext cx="3557016" cy="6108192"/>
          </a:xfrm>
          <a:prstGeom prst="rect">
            <a:avLst/>
          </a:prstGeom>
          <a:noFill/>
          <a:ln w="6350" cap="sq">
            <a:solidFill>
              <a:schemeClr val="tx1">
                <a:lumMod val="75000"/>
                <a:lumOff val="25000"/>
              </a:schemeClr>
            </a:solidFill>
            <a:miter lim="800000"/>
          </a:ln>
        </p:spPr>
        <p:style>
          <a:lnRef idx="2">
            <a:schemeClr val="accent1">
              <a:shade val="50000"/>
            </a:schemeClr>
          </a:lnRef>
          <a:fillRef idx="1">
            <a:schemeClr val="accent1"/>
          </a:fillRef>
          <a:effectRef idx="0">
            <a:schemeClr val="accent1"/>
          </a:effectRef>
          <a:fontRef idx="minor">
            <a:schemeClr val="lt1"/>
          </a:fontRef>
        </p:style>
        <p:txBody>
          <a:bodyPr/>
          <a:lstStyle/>
          <a:p>
            <a:endParaRPr/>
          </a:p>
        </p:txBody>
      </p:sp>
      <p:sp>
        <p:nvSpPr>
          <p:cNvPr id="2" name="Title 1"/>
          <p:cNvSpPr>
            <a:spLocks noGrp="1"/>
          </p:cNvSpPr>
          <p:nvPr>
            <p:ph type="title"/>
          </p:nvPr>
        </p:nvSpPr>
        <p:spPr>
          <a:xfrm>
            <a:off x="8458200" y="607392"/>
            <a:ext cx="3161963" cy="1645920"/>
          </a:xfrm>
        </p:spPr>
        <p:txBody>
          <a:bodyPr anchor="b">
            <a:normAutofit/>
          </a:bodyPr>
          <a:lstStyle>
            <a:lvl1pPr algn="l" defTabSz="914400" rtl="0" eaLnBrk="1" latinLnBrk="0" hangingPunct="1">
              <a:lnSpc>
                <a:spcPct val="100000"/>
              </a:lnSpc>
              <a:spcBef>
                <a:spcPct val="0"/>
              </a:spcBef>
              <a:buNone/>
              <a:defRPr lang="en-US" sz="3200" b="0" kern="1200" cap="none" spc="0" baseline="0">
                <a:solidFill>
                  <a:schemeClr val="tx1"/>
                </a:solidFill>
                <a:effectLst/>
                <a:latin typeface="+mj-lt"/>
                <a:ea typeface="+mn-ea"/>
                <a:cs typeface="+mn-cs"/>
              </a:defRPr>
            </a:lvl1pPr>
          </a:lstStyle>
          <a:p>
            <a:r>
              <a:rPr lang="en-US"/>
              <a:t>Click to edit Master title style</a:t>
            </a:r>
          </a:p>
        </p:txBody>
      </p:sp>
      <p:sp>
        <p:nvSpPr>
          <p:cNvPr id="3" name="Content Placeholder 2"/>
          <p:cNvSpPr>
            <a:spLocks noGrp="1"/>
          </p:cNvSpPr>
          <p:nvPr>
            <p:ph idx="1"/>
          </p:nvPr>
        </p:nvSpPr>
        <p:spPr>
          <a:xfrm>
            <a:off x="685800" y="609600"/>
            <a:ext cx="6858000" cy="5334000"/>
          </a:xfrm>
        </p:spPr>
        <p:txBody>
          <a:bodyPr/>
          <a:lstStyle>
            <a:lvl1pPr>
              <a:defRPr sz="19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458200" y="2336800"/>
            <a:ext cx="3161963" cy="3606800"/>
          </a:xfrm>
        </p:spPr>
        <p:txBody>
          <a:bodyPr>
            <a:normAutofit/>
          </a:bodyPr>
          <a:lstStyle>
            <a:lvl1pPr marL="0" indent="0">
              <a:lnSpc>
                <a:spcPct val="110000"/>
              </a:lnSpc>
              <a:spcBef>
                <a:spcPts val="800"/>
              </a:spcBef>
              <a:buNone/>
              <a:defRPr sz="1800">
                <a:solidFill>
                  <a:schemeClr val="tx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8" name="Date Placeholder 7"/>
          <p:cNvSpPr>
            <a:spLocks noGrp="1"/>
          </p:cNvSpPr>
          <p:nvPr>
            <p:ph type="dt" sz="half" idx="10"/>
          </p:nvPr>
        </p:nvSpPr>
        <p:spPr>
          <a:xfrm>
            <a:off x="5588000" y="6035040"/>
            <a:ext cx="1955800" cy="365760"/>
          </a:xfrm>
        </p:spPr>
        <p:txBody>
          <a:bodyPr/>
          <a:lstStyle>
            <a:lvl1pPr>
              <a:defRPr>
                <a:solidFill>
                  <a:schemeClr val="tx1">
                    <a:lumMod val="85000"/>
                    <a:lumOff val="15000"/>
                  </a:schemeClr>
                </a:solidFill>
              </a:defRPr>
            </a:lvl1pPr>
          </a:lstStyle>
          <a:p>
            <a:fld id="{7E8D12A6-918A-48BD-8CB9-CA713993B0EA}" type="datetime1">
              <a:rPr lang="en-US" smtClean="0"/>
              <a:t>3/24/2022</a:t>
            </a:fld>
            <a:endParaRPr lang="en-US"/>
          </a:p>
        </p:txBody>
      </p:sp>
      <p:sp>
        <p:nvSpPr>
          <p:cNvPr id="9" name="Footer Placeholder 8"/>
          <p:cNvSpPr>
            <a:spLocks noGrp="1"/>
          </p:cNvSpPr>
          <p:nvPr>
            <p:ph type="ftr" sz="quarter" idx="11"/>
          </p:nvPr>
        </p:nvSpPr>
        <p:spPr>
          <a:xfrm>
            <a:off x="685801" y="6035040"/>
            <a:ext cx="4584700" cy="365760"/>
          </a:xfrm>
        </p:spPr>
        <p:txBody>
          <a:bodyPr/>
          <a:lstStyle>
            <a:lvl1pPr algn="l">
              <a:defRPr/>
            </a:lvl1pPr>
          </a:lstStyle>
          <a:p>
            <a:endParaRPr lang="en-US"/>
          </a:p>
        </p:txBody>
      </p:sp>
      <p:sp>
        <p:nvSpPr>
          <p:cNvPr id="11" name="Slide Number Placeholder 10"/>
          <p:cNvSpPr>
            <a:spLocks noGrp="1"/>
          </p:cNvSpPr>
          <p:nvPr>
            <p:ph type="sldNum" sz="quarter" idx="12"/>
          </p:nvPr>
        </p:nvSpPr>
        <p:spPr>
          <a:xfrm>
            <a:off x="10396728" y="6035040"/>
            <a:ext cx="1223435" cy="365760"/>
          </a:xfrm>
        </p:spPr>
        <p:txBody>
          <a:bodyPr/>
          <a:lstStyle>
            <a:lvl1pPr>
              <a:defRPr>
                <a:solidFill>
                  <a:schemeClr val="tx1">
                    <a:lumMod val="85000"/>
                    <a:lumOff val="15000"/>
                  </a:schemeClr>
                </a:solidFill>
              </a:defRPr>
            </a:lvl1pPr>
          </a:lstStyle>
          <a:p>
            <a:fld id="{34B7E4EF-A1BD-40F4-AB7B-04F084DD991D}" type="slidenum">
              <a:rPr lang="en-US" smtClean="0"/>
              <a:t>‹#›</a:t>
            </a:fld>
            <a:endParaRPr lang="en-US"/>
          </a:p>
        </p:txBody>
      </p:sp>
    </p:spTree>
    <p:extLst>
      <p:ext uri="{BB962C8B-B14F-4D97-AF65-F5344CB8AC3E}">
        <p14:creationId xmlns:p14="http://schemas.microsoft.com/office/powerpoint/2010/main" val="2488602163"/>
      </p:ext>
    </p:extLst>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E687CA98-D9C7-497F-A1DA-7D22F8753BCE}"/>
              </a:ext>
            </a:extLst>
          </p:cNvPr>
          <p:cNvSpPr/>
          <p:nvPr/>
        </p:nvSpPr>
        <p:spPr>
          <a:xfrm>
            <a:off x="8119870" y="237744"/>
            <a:ext cx="3826596" cy="6382512"/>
          </a:xfrm>
          <a:prstGeom prst="rect">
            <a:avLst/>
          </a:prstGeom>
          <a:solidFill>
            <a:schemeClr val="bg1">
              <a:lumMod val="85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a:p>
        </p:txBody>
      </p:sp>
      <p:sp>
        <p:nvSpPr>
          <p:cNvPr id="3" name="Picture Placeholder 2"/>
          <p:cNvSpPr>
            <a:spLocks noGrp="1" noChangeAspect="1"/>
          </p:cNvSpPr>
          <p:nvPr>
            <p:ph type="pic" idx="1"/>
          </p:nvPr>
        </p:nvSpPr>
        <p:spPr>
          <a:xfrm>
            <a:off x="228599" y="237744"/>
            <a:ext cx="7696201" cy="6382512"/>
          </a:xfrm>
          <a:solidFill>
            <a:schemeClr val="accent1">
              <a:lumMod val="60000"/>
              <a:lumOff val="40000"/>
            </a:schemeClr>
          </a:solidFill>
          <a:ln>
            <a:noFill/>
          </a:ln>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5" name="Date Placeholder 4"/>
          <p:cNvSpPr>
            <a:spLocks noGrp="1"/>
          </p:cNvSpPr>
          <p:nvPr>
            <p:ph type="dt" sz="half" idx="10"/>
          </p:nvPr>
        </p:nvSpPr>
        <p:spPr>
          <a:xfrm>
            <a:off x="5662337" y="6035040"/>
            <a:ext cx="2071963" cy="365760"/>
          </a:xfrm>
        </p:spPr>
        <p:txBody>
          <a:bodyPr/>
          <a:lstStyle>
            <a:lvl1pPr>
              <a:defRPr b="1">
                <a:solidFill>
                  <a:srgbClr val="FFFFFF"/>
                </a:solidFill>
                <a:effectLst>
                  <a:outerShdw blurRad="19050" dist="6350" dir="2700000" algn="tl" rotWithShape="0">
                    <a:prstClr val="black">
                      <a:alpha val="40000"/>
                    </a:prstClr>
                  </a:outerShdw>
                </a:effectLst>
              </a:defRPr>
            </a:lvl1pPr>
          </a:lstStyle>
          <a:p>
            <a:fld id="{E778CE86-875F-4587-BCF6-FA054AFC0D53}" type="datetime1">
              <a:rPr lang="en-US" smtClean="0"/>
              <a:t>3/24/2022</a:t>
            </a:fld>
            <a:endParaRPr lang="en-US"/>
          </a:p>
        </p:txBody>
      </p:sp>
      <p:sp>
        <p:nvSpPr>
          <p:cNvPr id="6" name="Footer Placeholder 5"/>
          <p:cNvSpPr>
            <a:spLocks noGrp="1"/>
          </p:cNvSpPr>
          <p:nvPr>
            <p:ph type="ftr" sz="quarter" idx="11"/>
          </p:nvPr>
        </p:nvSpPr>
        <p:spPr>
          <a:xfrm>
            <a:off x="612648" y="6035040"/>
            <a:ext cx="4588002" cy="365760"/>
          </a:xfrm>
        </p:spPr>
        <p:txBody>
          <a:bodyPr/>
          <a:lstStyle>
            <a:lvl1pPr marL="0" algn="r" defTabSz="914400" rtl="0" eaLnBrk="1" latinLnBrk="0" hangingPunct="1">
              <a:defRPr lang="en-US" sz="1000" b="1" kern="1200">
                <a:solidFill>
                  <a:srgbClr val="FFFFFF"/>
                </a:solidFill>
                <a:effectLst>
                  <a:outerShdw blurRad="19050" dist="6350" dir="2700000" algn="tl" rotWithShape="0">
                    <a:prstClr val="black">
                      <a:alpha val="40000"/>
                    </a:prstClr>
                  </a:outerShdw>
                </a:effectLst>
                <a:latin typeface="+mn-lt"/>
                <a:ea typeface="+mn-ea"/>
                <a:cs typeface="+mn-cs"/>
              </a:defRPr>
            </a:lvl1pPr>
          </a:lstStyle>
          <a:p>
            <a:pPr algn="l"/>
            <a:endParaRPr lang="en-US"/>
          </a:p>
        </p:txBody>
      </p:sp>
      <p:sp>
        <p:nvSpPr>
          <p:cNvPr id="7" name="Slide Number Placeholder 6"/>
          <p:cNvSpPr>
            <a:spLocks noGrp="1"/>
          </p:cNvSpPr>
          <p:nvPr>
            <p:ph type="sldNum" sz="quarter" idx="12"/>
          </p:nvPr>
        </p:nvSpPr>
        <p:spPr>
          <a:xfrm>
            <a:off x="10396728" y="6035040"/>
            <a:ext cx="1225296" cy="365760"/>
          </a:xfrm>
        </p:spPr>
        <p:txBody>
          <a:bodyPr/>
          <a:lstStyle/>
          <a:p>
            <a:fld id="{34B7E4EF-A1BD-40F4-AB7B-04F084DD991D}" type="slidenum">
              <a:rPr lang="en-US" smtClean="0"/>
              <a:t>‹#›</a:t>
            </a:fld>
            <a:endParaRPr lang="en-US"/>
          </a:p>
        </p:txBody>
      </p:sp>
      <p:sp>
        <p:nvSpPr>
          <p:cNvPr id="12" name="Rectangle 11">
            <a:extLst>
              <a:ext uri="{FF2B5EF4-FFF2-40B4-BE49-F238E27FC236}">
                <a16:creationId xmlns:a16="http://schemas.microsoft.com/office/drawing/2014/main" id="{F8B3D8CC-BB13-41A5-8F34-B8E84A4F9534}"/>
              </a:ext>
            </a:extLst>
          </p:cNvPr>
          <p:cNvSpPr/>
          <p:nvPr/>
        </p:nvSpPr>
        <p:spPr>
          <a:xfrm>
            <a:off x="8254660" y="374904"/>
            <a:ext cx="3557016" cy="6108192"/>
          </a:xfrm>
          <a:prstGeom prst="rect">
            <a:avLst/>
          </a:prstGeom>
          <a:noFill/>
          <a:ln w="6350" cap="sq">
            <a:solidFill>
              <a:schemeClr val="tx1">
                <a:lumMod val="75000"/>
                <a:lumOff val="25000"/>
              </a:schemeClr>
            </a:solidFill>
            <a:miter lim="800000"/>
          </a:ln>
        </p:spPr>
        <p:style>
          <a:lnRef idx="2">
            <a:schemeClr val="accent1">
              <a:shade val="50000"/>
            </a:schemeClr>
          </a:lnRef>
          <a:fillRef idx="1">
            <a:schemeClr val="accent1"/>
          </a:fillRef>
          <a:effectRef idx="0">
            <a:schemeClr val="accent1"/>
          </a:effectRef>
          <a:fontRef idx="minor">
            <a:schemeClr val="lt1"/>
          </a:fontRef>
        </p:style>
        <p:txBody>
          <a:bodyPr/>
          <a:lstStyle/>
          <a:p>
            <a:endParaRPr/>
          </a:p>
        </p:txBody>
      </p:sp>
      <p:sp>
        <p:nvSpPr>
          <p:cNvPr id="2" name="Title 1"/>
          <p:cNvSpPr>
            <a:spLocks noGrp="1"/>
          </p:cNvSpPr>
          <p:nvPr>
            <p:ph type="title"/>
          </p:nvPr>
        </p:nvSpPr>
        <p:spPr>
          <a:xfrm>
            <a:off x="8477250" y="603504"/>
            <a:ext cx="3144774" cy="1645920"/>
          </a:xfrm>
        </p:spPr>
        <p:txBody>
          <a:bodyPr anchor="b">
            <a:noAutofit/>
          </a:bodyPr>
          <a:lstStyle>
            <a:lvl1pPr algn="l">
              <a:lnSpc>
                <a:spcPct val="100000"/>
              </a:lnSpc>
              <a:defRPr sz="3200" b="0">
                <a:solidFill>
                  <a:schemeClr val="tx1"/>
                </a:solidFill>
                <a:latin typeface="+mj-lt"/>
              </a:defRPr>
            </a:lvl1pPr>
          </a:lstStyle>
          <a:p>
            <a:r>
              <a:rPr lang="en-US"/>
              <a:t>Click to edit Master title style</a:t>
            </a:r>
          </a:p>
        </p:txBody>
      </p:sp>
      <p:sp>
        <p:nvSpPr>
          <p:cNvPr id="4" name="Text Placeholder 3"/>
          <p:cNvSpPr>
            <a:spLocks noGrp="1"/>
          </p:cNvSpPr>
          <p:nvPr>
            <p:ph type="body" sz="half" idx="2"/>
          </p:nvPr>
        </p:nvSpPr>
        <p:spPr>
          <a:xfrm>
            <a:off x="8477250" y="2386584"/>
            <a:ext cx="3144774" cy="3511296"/>
          </a:xfrm>
        </p:spPr>
        <p:txBody>
          <a:bodyPr>
            <a:normAutofit/>
          </a:bodyPr>
          <a:lstStyle>
            <a:lvl1pPr marL="0" indent="0" algn="l">
              <a:lnSpc>
                <a:spcPct val="110000"/>
              </a:lnSpc>
              <a:spcBef>
                <a:spcPts val="800"/>
              </a:spcBef>
              <a:buNone/>
              <a:defRPr sz="1800">
                <a:solidFill>
                  <a:schemeClr val="tx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2678223080"/>
      </p:ext>
    </p:extLst>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18" Type="http://schemas.openxmlformats.org/officeDocument/2006/relationships/slideLayout" Target="../slideLayouts/slideLayout2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17" Type="http://schemas.openxmlformats.org/officeDocument/2006/relationships/slideLayout" Target="../slideLayouts/slideLayout28.xml"/><Relationship Id="rId2" Type="http://schemas.openxmlformats.org/officeDocument/2006/relationships/slideLayout" Target="../slideLayouts/slideLayout13.xml"/><Relationship Id="rId16" Type="http://schemas.openxmlformats.org/officeDocument/2006/relationships/slideLayout" Target="../slideLayouts/slideLayout27.xml"/><Relationship Id="rId20" Type="http://schemas.openxmlformats.org/officeDocument/2006/relationships/theme" Target="../theme/theme2.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slideLayout" Target="../slideLayouts/slideLayout26.xml"/><Relationship Id="rId10" Type="http://schemas.openxmlformats.org/officeDocument/2006/relationships/slideLayout" Target="../slideLayouts/slideLayout21.xml"/><Relationship Id="rId19" Type="http://schemas.openxmlformats.org/officeDocument/2006/relationships/slideLayout" Target="../slideLayouts/slideLayout30.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1E94681D-2A4C-4A8D-B9B5-31D440D0328D}"/>
              </a:ext>
            </a:extLst>
          </p:cNvPr>
          <p:cNvSpPr/>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234696" y="237744"/>
            <a:ext cx="11722608" cy="6382512"/>
          </a:xfrm>
          <a:prstGeom prst="rect">
            <a:avLst/>
          </a:prstGeom>
          <a:solidFill>
            <a:schemeClr val="bg1">
              <a:lumMod val="75000"/>
              <a:alpha val="60000"/>
            </a:schemeClr>
          </a:solidFill>
          <a:ln w="6350" cap="flat" cmpd="sng" algn="ctr">
            <a:noFill/>
            <a:prstDash val="solid"/>
          </a:ln>
          <a:effectLst>
            <a:softEdge rad="0"/>
          </a:effectLst>
        </p:spPr>
        <p:txBody>
          <a:bodyPr/>
          <a:lstStyle/>
          <a:p>
            <a:endParaRPr/>
          </a:p>
        </p:txBody>
      </p:sp>
      <p:sp>
        <p:nvSpPr>
          <p:cNvPr id="8" name="Rectangle 7"/>
          <p:cNvSpPr/>
          <p:nvPr/>
        </p:nvSpPr>
        <p:spPr>
          <a:xfrm>
            <a:off x="371856" y="374904"/>
            <a:ext cx="11448288" cy="6108192"/>
          </a:xfrm>
          <a:prstGeom prst="rect">
            <a:avLst/>
          </a:prstGeom>
          <a:noFill/>
          <a:ln w="6350" cap="sq" cmpd="sng" algn="ctr">
            <a:solidFill>
              <a:schemeClr val="tx1">
                <a:lumMod val="85000"/>
                <a:lumOff val="15000"/>
              </a:schemeClr>
            </a:solidFill>
            <a:prstDash val="solid"/>
            <a:miter lim="800000"/>
          </a:ln>
          <a:effectLst/>
        </p:spPr>
        <p:txBody>
          <a:bodyPr/>
          <a:lstStyle/>
          <a:p>
            <a:endParaRPr/>
          </a:p>
        </p:txBody>
      </p:sp>
      <p:sp>
        <p:nvSpPr>
          <p:cNvPr id="2" name="Title Placeholder 1"/>
          <p:cNvSpPr>
            <a:spLocks noGrp="1"/>
          </p:cNvSpPr>
          <p:nvPr>
            <p:ph type="title"/>
          </p:nvPr>
        </p:nvSpPr>
        <p:spPr>
          <a:xfrm>
            <a:off x="1066800" y="642594"/>
            <a:ext cx="10058400" cy="13716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1066800" y="2103120"/>
            <a:ext cx="10058400" cy="3849624"/>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7256794" y="6035040"/>
            <a:ext cx="2893045" cy="365760"/>
          </a:xfrm>
          <a:prstGeom prst="rect">
            <a:avLst/>
          </a:prstGeom>
        </p:spPr>
        <p:txBody>
          <a:bodyPr vert="horz" lIns="91440" tIns="45720" rIns="91440" bIns="45720" rtlCol="0" anchor="b"/>
          <a:lstStyle>
            <a:lvl1pPr algn="r">
              <a:defRPr sz="800">
                <a:solidFill>
                  <a:schemeClr val="tx1">
                    <a:lumMod val="75000"/>
                    <a:lumOff val="25000"/>
                  </a:schemeClr>
                </a:solidFill>
              </a:defRPr>
            </a:lvl1pPr>
          </a:lstStyle>
          <a:p>
            <a:fld id="{F6FA2B21-3FCD-4721-B95C-427943F61125}" type="datetime1">
              <a:rPr lang="en-US" smtClean="0"/>
              <a:t>3/24/2022</a:t>
            </a:fld>
            <a:endParaRPr lang="en-US"/>
          </a:p>
        </p:txBody>
      </p:sp>
      <p:sp>
        <p:nvSpPr>
          <p:cNvPr id="5" name="Footer Placeholder 4"/>
          <p:cNvSpPr>
            <a:spLocks noGrp="1"/>
          </p:cNvSpPr>
          <p:nvPr>
            <p:ph type="ftr" sz="quarter" idx="3"/>
          </p:nvPr>
        </p:nvSpPr>
        <p:spPr>
          <a:xfrm>
            <a:off x="1066800" y="6035040"/>
            <a:ext cx="5816600" cy="365760"/>
          </a:xfrm>
          <a:prstGeom prst="rect">
            <a:avLst/>
          </a:prstGeom>
        </p:spPr>
        <p:txBody>
          <a:bodyPr vert="horz" lIns="91440" tIns="45720" rIns="91440" bIns="45720" rtlCol="0" anchor="b"/>
          <a:lstStyle>
            <a:lvl1pPr algn="l">
              <a:defRPr sz="800">
                <a:solidFill>
                  <a:schemeClr val="tx1">
                    <a:lumMod val="85000"/>
                    <a:lumOff val="15000"/>
                  </a:schemeClr>
                </a:solidFill>
              </a:defRPr>
            </a:lvl1pPr>
          </a:lstStyle>
          <a:p>
            <a:endParaRPr lang="en-US"/>
          </a:p>
        </p:txBody>
      </p:sp>
      <p:sp>
        <p:nvSpPr>
          <p:cNvPr id="6" name="Slide Number Placeholder 5"/>
          <p:cNvSpPr>
            <a:spLocks noGrp="1"/>
          </p:cNvSpPr>
          <p:nvPr>
            <p:ph type="sldNum" sz="quarter" idx="4"/>
          </p:nvPr>
        </p:nvSpPr>
        <p:spPr>
          <a:xfrm>
            <a:off x="10287000" y="6035040"/>
            <a:ext cx="838200" cy="365760"/>
          </a:xfrm>
          <a:prstGeom prst="rect">
            <a:avLst/>
          </a:prstGeom>
        </p:spPr>
        <p:txBody>
          <a:bodyPr vert="horz" lIns="91440" tIns="45720" rIns="91440" bIns="45720" rtlCol="0" anchor="b"/>
          <a:lstStyle>
            <a:lvl1pPr algn="r">
              <a:defRPr sz="800">
                <a:solidFill>
                  <a:schemeClr val="tx1">
                    <a:lumMod val="75000"/>
                    <a:lumOff val="25000"/>
                  </a:schemeClr>
                </a:solidFill>
              </a:defRPr>
            </a:lvl1pPr>
          </a:lstStyle>
          <a:p>
            <a:fld id="{34B7E4EF-A1BD-40F4-AB7B-04F084DD991D}" type="slidenum">
              <a:rPr lang="en-US" smtClean="0"/>
              <a:t>‹#›</a:t>
            </a:fld>
            <a:endParaRPr lang="en-US"/>
          </a:p>
        </p:txBody>
      </p:sp>
    </p:spTree>
    <p:extLst>
      <p:ext uri="{BB962C8B-B14F-4D97-AF65-F5344CB8AC3E}">
        <p14:creationId xmlns:p14="http://schemas.microsoft.com/office/powerpoint/2010/main" val="3811577630"/>
      </p:ext>
    </p:extLst>
  </p:cSld>
  <p:clrMap bg1="lt1" tx1="dk1" bg2="lt2" tx2="dk2" accent1="accent1" accent2="accent2" accent3="accent3" accent4="accent4" accent5="accent5" accent6="accent6" hlink="hlink" folHlink="folHlink"/>
  <p:sldLayoutIdLst>
    <p:sldLayoutId id="2147483667" r:id="rId1"/>
    <p:sldLayoutId id="2147483668" r:id="rId2"/>
    <p:sldLayoutId id="2147483669" r:id="rId3"/>
    <p:sldLayoutId id="2147483670" r:id="rId4"/>
    <p:sldLayoutId id="2147483665" r:id="rId5"/>
    <p:sldLayoutId id="2147483671" r:id="rId6"/>
    <p:sldLayoutId id="2147483672" r:id="rId7"/>
    <p:sldLayoutId id="2147483662" r:id="rId8"/>
    <p:sldLayoutId id="2147483663" r:id="rId9"/>
    <p:sldLayoutId id="2147483664" r:id="rId10"/>
    <p:sldLayoutId id="2147483666" r:id="rId11"/>
  </p:sldLayoutIdLst>
  <p:transition/>
  <p:txStyles>
    <p:titleStyle>
      <a:lvl1pPr algn="l" defTabSz="914400" rtl="0" eaLnBrk="1" latinLnBrk="0" hangingPunct="1">
        <a:lnSpc>
          <a:spcPct val="90000"/>
        </a:lnSpc>
        <a:spcBef>
          <a:spcPct val="0"/>
        </a:spcBef>
        <a:buNone/>
        <a:defRPr lang="en-US" sz="4000" i="0" kern="1200" cap="none" spc="0" baseline="0">
          <a:solidFill>
            <a:schemeClr val="tx1">
              <a:lumMod val="85000"/>
              <a:lumOff val="15000"/>
            </a:schemeClr>
          </a:solidFill>
          <a:effectLst/>
          <a:latin typeface="+mj-lt"/>
          <a:ea typeface="+mn-ea"/>
          <a:cs typeface="+mn-cs"/>
        </a:defRPr>
      </a:lvl1pPr>
    </p:titleStyle>
    <p:bodyStyle>
      <a:lvl1pPr marL="182880" indent="-182880" algn="l" defTabSz="914400" rtl="0" eaLnBrk="1" latinLnBrk="0" hangingPunct="1">
        <a:lnSpc>
          <a:spcPct val="110000"/>
        </a:lnSpc>
        <a:spcBef>
          <a:spcPts val="900"/>
        </a:spcBef>
        <a:spcAft>
          <a:spcPct val="0"/>
        </a:spcAft>
        <a:buClr>
          <a:schemeClr val="tx1">
            <a:lumMod val="85000"/>
            <a:lumOff val="15000"/>
          </a:schemeClr>
        </a:buClr>
        <a:buFont typeface="Garamond" pitchFamily="18" charset="0"/>
        <a:buChar char="◦"/>
        <a:defRPr sz="1500" kern="1200">
          <a:solidFill>
            <a:schemeClr val="tx1"/>
          </a:solidFill>
          <a:latin typeface="+mn-lt"/>
          <a:ea typeface="+mn-ea"/>
          <a:cs typeface="+mn-cs"/>
        </a:defRPr>
      </a:lvl1pPr>
      <a:lvl2pPr marL="45720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300" kern="1200">
          <a:solidFill>
            <a:schemeClr val="tx1"/>
          </a:solidFill>
          <a:latin typeface="+mn-lt"/>
          <a:ea typeface="+mn-ea"/>
          <a:cs typeface="+mn-cs"/>
        </a:defRPr>
      </a:lvl2pPr>
      <a:lvl3pPr marL="73152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200" kern="1200">
          <a:solidFill>
            <a:schemeClr val="tx1"/>
          </a:solidFill>
          <a:latin typeface="+mn-lt"/>
          <a:ea typeface="+mn-ea"/>
          <a:cs typeface="+mn-cs"/>
        </a:defRPr>
      </a:lvl3pPr>
      <a:lvl4pPr marL="100584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200" kern="1200">
          <a:solidFill>
            <a:schemeClr val="tx1"/>
          </a:solidFill>
          <a:latin typeface="+mn-lt"/>
          <a:ea typeface="+mn-ea"/>
          <a:cs typeface="+mn-cs"/>
        </a:defRPr>
      </a:lvl4pPr>
      <a:lvl5pPr marL="128016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200" kern="1200">
          <a:solidFill>
            <a:schemeClr val="tx1"/>
          </a:solidFill>
          <a:latin typeface="+mn-lt"/>
          <a:ea typeface="+mn-ea"/>
          <a:cs typeface="+mn-cs"/>
        </a:defRPr>
      </a:lvl5pPr>
      <a:lvl6pPr marL="16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6pPr>
      <a:lvl7pPr marL="19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7pPr>
      <a:lvl8pPr marL="22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8pPr>
      <a:lvl9pPr marL="25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1E94681D-2A4C-4A8D-B9B5-31D440D0328D}"/>
              </a:ext>
            </a:extLst>
          </p:cNvPr>
          <p:cNvSpPr/>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6"/>
          <p:cNvSpPr/>
          <p:nvPr/>
        </p:nvSpPr>
        <p:spPr>
          <a:xfrm>
            <a:off x="234696" y="237744"/>
            <a:ext cx="11722608" cy="6382512"/>
          </a:xfrm>
          <a:prstGeom prst="rect">
            <a:avLst/>
          </a:prstGeom>
          <a:solidFill>
            <a:schemeClr val="bg1">
              <a:lumMod val="75000"/>
              <a:alpha val="60000"/>
            </a:schemeClr>
          </a:solidFill>
          <a:ln w="6350" cap="flat" cmpd="sng" algn="ctr">
            <a:noFill/>
            <a:prstDash val="solid"/>
          </a:ln>
          <a:effectLst>
            <a:softEdge rad="0"/>
          </a:effectLst>
        </p:spPr>
      </p:sp>
      <p:sp>
        <p:nvSpPr>
          <p:cNvPr id="8" name="Rectangle 7"/>
          <p:cNvSpPr/>
          <p:nvPr/>
        </p:nvSpPr>
        <p:spPr>
          <a:xfrm>
            <a:off x="371856" y="374904"/>
            <a:ext cx="11448288" cy="6108192"/>
          </a:xfrm>
          <a:prstGeom prst="rect">
            <a:avLst/>
          </a:prstGeom>
          <a:noFill/>
          <a:ln w="6350" cap="sq" cmpd="sng" algn="ctr">
            <a:solidFill>
              <a:schemeClr val="tx1">
                <a:lumMod val="85000"/>
                <a:lumOff val="15000"/>
              </a:schemeClr>
            </a:solidFill>
            <a:prstDash val="solid"/>
            <a:miter lim="800000"/>
          </a:ln>
          <a:effectLst/>
        </p:spPr>
      </p:sp>
      <p:sp>
        <p:nvSpPr>
          <p:cNvPr id="2" name="Title Placeholder 1"/>
          <p:cNvSpPr>
            <a:spLocks noGrp="1"/>
          </p:cNvSpPr>
          <p:nvPr>
            <p:ph type="title"/>
          </p:nvPr>
        </p:nvSpPr>
        <p:spPr>
          <a:xfrm>
            <a:off x="1066800" y="642594"/>
            <a:ext cx="10058400" cy="137160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066800" y="2103120"/>
            <a:ext cx="10058400" cy="3849624"/>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256794" y="6035040"/>
            <a:ext cx="2893045" cy="365760"/>
          </a:xfrm>
          <a:prstGeom prst="rect">
            <a:avLst/>
          </a:prstGeom>
        </p:spPr>
        <p:txBody>
          <a:bodyPr vert="horz" lIns="91440" tIns="45720" rIns="91440" bIns="45720" rtlCol="0" anchor="b"/>
          <a:lstStyle>
            <a:lvl1pPr algn="r">
              <a:defRPr sz="800">
                <a:solidFill>
                  <a:schemeClr val="tx1">
                    <a:lumMod val="75000"/>
                    <a:lumOff val="25000"/>
                  </a:schemeClr>
                </a:solidFill>
              </a:defRPr>
            </a:lvl1pPr>
          </a:lstStyle>
          <a:p>
            <a:fld id="{F6FA2B21-3FCD-4721-B95C-427943F61125}" type="datetime1">
              <a:rPr lang="en-US" smtClean="0"/>
              <a:t>3/24/2022</a:t>
            </a:fld>
            <a:endParaRPr lang="en-US"/>
          </a:p>
        </p:txBody>
      </p:sp>
      <p:sp>
        <p:nvSpPr>
          <p:cNvPr id="5" name="Footer Placeholder 4"/>
          <p:cNvSpPr>
            <a:spLocks noGrp="1"/>
          </p:cNvSpPr>
          <p:nvPr>
            <p:ph type="ftr" sz="quarter" idx="3"/>
          </p:nvPr>
        </p:nvSpPr>
        <p:spPr>
          <a:xfrm>
            <a:off x="1066800" y="6035040"/>
            <a:ext cx="5816600" cy="365760"/>
          </a:xfrm>
          <a:prstGeom prst="rect">
            <a:avLst/>
          </a:prstGeom>
        </p:spPr>
        <p:txBody>
          <a:bodyPr vert="horz" lIns="91440" tIns="45720" rIns="91440" bIns="45720" rtlCol="0" anchor="b"/>
          <a:lstStyle>
            <a:lvl1pPr algn="l">
              <a:defRPr sz="800">
                <a:solidFill>
                  <a:schemeClr val="tx1">
                    <a:lumMod val="85000"/>
                    <a:lumOff val="15000"/>
                  </a:schemeClr>
                </a:solidFill>
              </a:defRPr>
            </a:lvl1pPr>
          </a:lstStyle>
          <a:p>
            <a:endParaRPr lang="en-US"/>
          </a:p>
        </p:txBody>
      </p:sp>
      <p:sp>
        <p:nvSpPr>
          <p:cNvPr id="6" name="Slide Number Placeholder 5"/>
          <p:cNvSpPr>
            <a:spLocks noGrp="1"/>
          </p:cNvSpPr>
          <p:nvPr>
            <p:ph type="sldNum" sz="quarter" idx="4"/>
          </p:nvPr>
        </p:nvSpPr>
        <p:spPr>
          <a:xfrm>
            <a:off x="10287000" y="6035040"/>
            <a:ext cx="838200" cy="365760"/>
          </a:xfrm>
          <a:prstGeom prst="rect">
            <a:avLst/>
          </a:prstGeom>
        </p:spPr>
        <p:txBody>
          <a:bodyPr vert="horz" lIns="91440" tIns="45720" rIns="91440" bIns="45720" rtlCol="0" anchor="b"/>
          <a:lstStyle>
            <a:lvl1pPr algn="r">
              <a:defRPr sz="800">
                <a:solidFill>
                  <a:schemeClr val="tx1">
                    <a:lumMod val="75000"/>
                    <a:lumOff val="25000"/>
                  </a:schemeClr>
                </a:solidFill>
              </a:defRPr>
            </a:lvl1pPr>
          </a:lstStyle>
          <a:p>
            <a:fld id="{34B7E4EF-A1BD-40F4-AB7B-04F084DD991D}" type="slidenum">
              <a:rPr lang="en-US" smtClean="0"/>
              <a:t>‹#›</a:t>
            </a:fld>
            <a:endParaRPr lang="en-US"/>
          </a:p>
        </p:txBody>
      </p:sp>
    </p:spTree>
    <p:extLst>
      <p:ext uri="{BB962C8B-B14F-4D97-AF65-F5344CB8AC3E}">
        <p14:creationId xmlns:p14="http://schemas.microsoft.com/office/powerpoint/2010/main" val="3452121789"/>
      </p:ext>
    </p:extLst>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 id="2147483687" r:id="rId12"/>
    <p:sldLayoutId id="2147483688" r:id="rId13"/>
    <p:sldLayoutId id="2147483689" r:id="rId14"/>
    <p:sldLayoutId id="2147483690" r:id="rId15"/>
    <p:sldLayoutId id="2147483691" r:id="rId16"/>
    <p:sldLayoutId id="2147483692" r:id="rId17"/>
    <p:sldLayoutId id="2147483693" r:id="rId18"/>
    <p:sldLayoutId id="2147483694" r:id="rId19"/>
  </p:sldLayoutIdLst>
  <p:txStyles>
    <p:titleStyle>
      <a:lvl1pPr algn="l" defTabSz="914400" rtl="0" eaLnBrk="1" latinLnBrk="0" hangingPunct="1">
        <a:lnSpc>
          <a:spcPct val="90000"/>
        </a:lnSpc>
        <a:spcBef>
          <a:spcPct val="0"/>
        </a:spcBef>
        <a:buNone/>
        <a:defRPr lang="en-US" sz="4000" i="0" kern="1200" cap="none" spc="0" baseline="0" dirty="0">
          <a:solidFill>
            <a:schemeClr val="tx1">
              <a:lumMod val="85000"/>
              <a:lumOff val="15000"/>
            </a:schemeClr>
          </a:solidFill>
          <a:effectLst/>
          <a:latin typeface="+mj-lt"/>
          <a:ea typeface="+mn-ea"/>
          <a:cs typeface="+mn-cs"/>
        </a:defRPr>
      </a:lvl1pPr>
    </p:titleStyle>
    <p:bodyStyle>
      <a:lvl1pPr marL="182880" indent="-182880" algn="l" defTabSz="914400" rtl="0" eaLnBrk="1" latinLnBrk="0" hangingPunct="1">
        <a:lnSpc>
          <a:spcPct val="110000"/>
        </a:lnSpc>
        <a:spcBef>
          <a:spcPts val="900"/>
        </a:spcBef>
        <a:spcAft>
          <a:spcPts val="0"/>
        </a:spcAft>
        <a:buClr>
          <a:schemeClr val="tx1">
            <a:lumMod val="85000"/>
            <a:lumOff val="15000"/>
          </a:schemeClr>
        </a:buClr>
        <a:buFont typeface="Garamond" pitchFamily="18" charset="0"/>
        <a:buChar char="◦"/>
        <a:defRPr sz="1500" kern="1200">
          <a:solidFill>
            <a:schemeClr val="tx1"/>
          </a:solidFill>
          <a:latin typeface="+mn-lt"/>
          <a:ea typeface="+mn-ea"/>
          <a:cs typeface="+mn-cs"/>
        </a:defRPr>
      </a:lvl1pPr>
      <a:lvl2pPr marL="45720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300" kern="1200">
          <a:solidFill>
            <a:schemeClr val="tx1"/>
          </a:solidFill>
          <a:latin typeface="+mn-lt"/>
          <a:ea typeface="+mn-ea"/>
          <a:cs typeface="+mn-cs"/>
        </a:defRPr>
      </a:lvl2pPr>
      <a:lvl3pPr marL="73152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200" kern="1200">
          <a:solidFill>
            <a:schemeClr val="tx1"/>
          </a:solidFill>
          <a:latin typeface="+mn-lt"/>
          <a:ea typeface="+mn-ea"/>
          <a:cs typeface="+mn-cs"/>
        </a:defRPr>
      </a:lvl3pPr>
      <a:lvl4pPr marL="100584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200" kern="1200">
          <a:solidFill>
            <a:schemeClr val="tx1"/>
          </a:solidFill>
          <a:latin typeface="+mn-lt"/>
          <a:ea typeface="+mn-ea"/>
          <a:cs typeface="+mn-cs"/>
        </a:defRPr>
      </a:lvl4pPr>
      <a:lvl5pPr marL="128016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200" kern="1200">
          <a:solidFill>
            <a:schemeClr val="tx1"/>
          </a:solidFill>
          <a:latin typeface="+mn-lt"/>
          <a:ea typeface="+mn-ea"/>
          <a:cs typeface="+mn-cs"/>
        </a:defRPr>
      </a:lvl5pPr>
      <a:lvl6pPr marL="16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6pPr>
      <a:lvl7pPr marL="19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7pPr>
      <a:lvl8pPr marL="22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8pPr>
      <a:lvl9pPr marL="25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slideLayout" Target="../slideLayouts/slideLayout13.xml"/><Relationship Id="rId1" Type="http://schemas.openxmlformats.org/officeDocument/2006/relationships/themeOverride" Target="../theme/themeOverride1.xml"/><Relationship Id="rId4" Type="http://schemas.openxmlformats.org/officeDocument/2006/relationships/comments" Target="../comments/commen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image" Target="../media/image9.jpeg"/><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slideLayout" Target="../slideLayouts/slideLayout13.xml"/><Relationship Id="rId1" Type="http://schemas.openxmlformats.org/officeDocument/2006/relationships/themeOverride" Target="../theme/themeOverride2.xml"/><Relationship Id="rId4" Type="http://schemas.openxmlformats.org/officeDocument/2006/relationships/comments" Target="../comments/commen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9.jpeg"/><Relationship Id="rId7" Type="http://schemas.openxmlformats.org/officeDocument/2006/relationships/diagramColors" Target="../diagrams/colors1.xml"/><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image" Target="../media/image9.jpeg"/><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4" descr="abstract image">
            <a:extLst>
              <a:ext uri="{FF2B5EF4-FFF2-40B4-BE49-F238E27FC236}">
                <a16:creationId xmlns:a16="http://schemas.microsoft.com/office/drawing/2014/main" id="{6D3BA21E-E6C8-4E14-8E53-C5DF567E9DFF}"/>
              </a:ext>
            </a:extLst>
          </p:cNvPr>
          <p:cNvPicPr>
            <a:picLocks noChangeAspect="1"/>
          </p:cNvPicPr>
          <p:nvPr/>
        </p:nvPicPr>
        <p:blipFill rotWithShape="1">
          <a:blip r:embed="rId2">
            <a:extLst>
              <a:ext uri="{28A0092B-C50C-407E-A947-70E740481C1C}">
                <a14:useLocalDpi xmlns:a14="http://schemas.microsoft.com/office/drawing/2010/main" val="0"/>
              </a:ext>
            </a:extLst>
          </a:blip>
          <a:srcRect/>
          <a:stretch/>
        </p:blipFill>
        <p:spPr>
          <a:xfrm>
            <a:off x="20" y="-839"/>
            <a:ext cx="12191980" cy="6858000"/>
          </a:xfrm>
          <a:prstGeom prst="rect">
            <a:avLst/>
          </a:prstGeom>
        </p:spPr>
      </p:pic>
      <p:sp useBgFill="1">
        <p:nvSpPr>
          <p:cNvPr id="70" name="Rectangle 69">
            <a:extLst>
              <a:ext uri="{FF2B5EF4-FFF2-40B4-BE49-F238E27FC236}">
                <a16:creationId xmlns:a16="http://schemas.microsoft.com/office/drawing/2014/main" id="{BF9FFE17-DE95-4821-ACC1-B90C9544929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307870" y="1267730"/>
            <a:ext cx="9576262" cy="4307950"/>
          </a:xfrm>
          <a:prstGeom prst="rect">
            <a:avLst/>
          </a:prstGeom>
          <a:ln w="6350" cap="flat" cmpd="sng" algn="ctr">
            <a:noFill/>
            <a:prstDash val="solid"/>
          </a:ln>
          <a:effectLst>
            <a:outerShdw blurRad="50800" algn="ctr" rotWithShape="0">
              <a:prstClr val="black">
                <a:alpha val="66000"/>
              </a:prstClr>
            </a:outerShdw>
            <a:softEdge rad="0"/>
          </a:effectLst>
        </p:spPr>
      </p:sp>
      <p:sp>
        <p:nvSpPr>
          <p:cNvPr id="72" name="Rectangle 71">
            <a:extLst>
              <a:ext uri="{FF2B5EF4-FFF2-40B4-BE49-F238E27FC236}">
                <a16:creationId xmlns:a16="http://schemas.microsoft.com/office/drawing/2014/main" id="{03CF76AF-FF72-4430-A772-0584032902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447801" y="1411615"/>
            <a:ext cx="9296400" cy="4034770"/>
          </a:xfrm>
          <a:prstGeom prst="rect">
            <a:avLst/>
          </a:prstGeom>
          <a:noFill/>
          <a:ln w="6350" cap="sq" cmpd="sng" algn="ctr">
            <a:solidFill>
              <a:schemeClr val="tx1">
                <a:lumMod val="75000"/>
                <a:lumOff val="25000"/>
              </a:schemeClr>
            </a:solidFill>
            <a:prstDash val="solid"/>
            <a:miter lim="800000"/>
          </a:ln>
          <a:effectLst/>
        </p:spPr>
      </p:sp>
      <p:sp>
        <p:nvSpPr>
          <p:cNvPr id="2" name="Title 1">
            <a:extLst>
              <a:ext uri="{FF2B5EF4-FFF2-40B4-BE49-F238E27FC236}">
                <a16:creationId xmlns:a16="http://schemas.microsoft.com/office/drawing/2014/main" id="{18C3B467-088C-4F3D-A9A7-105C4E1E20CD}"/>
              </a:ext>
            </a:extLst>
          </p:cNvPr>
          <p:cNvSpPr>
            <a:spLocks noGrp="1"/>
          </p:cNvSpPr>
          <p:nvPr>
            <p:ph type="ctrTitle"/>
          </p:nvPr>
        </p:nvSpPr>
        <p:spPr>
          <a:xfrm>
            <a:off x="1771132" y="2091263"/>
            <a:ext cx="8649738" cy="2590800"/>
          </a:xfrm>
        </p:spPr>
        <p:txBody>
          <a:bodyPr>
            <a:normAutofit/>
          </a:bodyPr>
          <a:lstStyle/>
          <a:p>
            <a:r>
              <a:rPr lang="en-US" b="1" dirty="0"/>
              <a:t>Violence and Harassment</a:t>
            </a:r>
          </a:p>
        </p:txBody>
      </p:sp>
      <p:sp>
        <p:nvSpPr>
          <p:cNvPr id="3" name="Subtitle 2">
            <a:extLst>
              <a:ext uri="{FF2B5EF4-FFF2-40B4-BE49-F238E27FC236}">
                <a16:creationId xmlns:a16="http://schemas.microsoft.com/office/drawing/2014/main" id="{C8722DDC-8EEE-4A06-8DFE-B44871EAA2CF}"/>
              </a:ext>
            </a:extLst>
          </p:cNvPr>
          <p:cNvSpPr>
            <a:spLocks noGrp="1"/>
          </p:cNvSpPr>
          <p:nvPr>
            <p:ph type="subTitle" idx="1"/>
          </p:nvPr>
        </p:nvSpPr>
        <p:spPr>
          <a:xfrm>
            <a:off x="1771130" y="3906812"/>
            <a:ext cx="8652788" cy="457201"/>
          </a:xfrm>
        </p:spPr>
        <p:txBody>
          <a:bodyPr>
            <a:noAutofit/>
          </a:bodyPr>
          <a:lstStyle/>
          <a:p>
            <a:pPr>
              <a:lnSpc>
                <a:spcPct val="100000"/>
              </a:lnSpc>
              <a:spcAft>
                <a:spcPts val="600"/>
              </a:spcAft>
            </a:pPr>
            <a:endParaRPr lang="en-US" sz="2000" dirty="0"/>
          </a:p>
          <a:p>
            <a:pPr>
              <a:lnSpc>
                <a:spcPct val="100000"/>
              </a:lnSpc>
              <a:spcAft>
                <a:spcPts val="600"/>
              </a:spcAft>
            </a:pPr>
            <a:r>
              <a:rPr lang="en-US" sz="2000" dirty="0"/>
              <a:t>Andrea Peart</a:t>
            </a:r>
          </a:p>
          <a:p>
            <a:pPr>
              <a:lnSpc>
                <a:spcPct val="100000"/>
              </a:lnSpc>
              <a:spcAft>
                <a:spcPts val="600"/>
              </a:spcAft>
            </a:pPr>
            <a:r>
              <a:rPr lang="en-US" sz="2000" dirty="0"/>
              <a:t>National Health and Safety Officer </a:t>
            </a:r>
          </a:p>
          <a:p>
            <a:pPr>
              <a:lnSpc>
                <a:spcPct val="100000"/>
              </a:lnSpc>
              <a:spcAft>
                <a:spcPts val="600"/>
              </a:spcAft>
            </a:pPr>
            <a:r>
              <a:rPr lang="en-US" sz="2000" dirty="0"/>
              <a:t>PSAC - AFPC</a:t>
            </a:r>
          </a:p>
        </p:txBody>
      </p:sp>
      <p:sp>
        <p:nvSpPr>
          <p:cNvPr id="74" name="Rectangle 73">
            <a:extLst>
              <a:ext uri="{FF2B5EF4-FFF2-40B4-BE49-F238E27FC236}">
                <a16:creationId xmlns:a16="http://schemas.microsoft.com/office/drawing/2014/main" id="{0B1C8180-2FDD-4202-8C45-4057CB1AB26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35880" y="1267730"/>
            <a:ext cx="1920240" cy="7315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76" name="Straight Connector 75">
            <a:extLst>
              <a:ext uri="{FF2B5EF4-FFF2-40B4-BE49-F238E27FC236}">
                <a16:creationId xmlns:a16="http://schemas.microsoft.com/office/drawing/2014/main" id="{D6E86CC6-13EA-4A88-86AD-CF27BF52CC95}"/>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250180" y="1267730"/>
            <a:ext cx="0" cy="64008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78" name="Straight Connector 77">
            <a:extLst>
              <a:ext uri="{FF2B5EF4-FFF2-40B4-BE49-F238E27FC236}">
                <a16:creationId xmlns:a16="http://schemas.microsoft.com/office/drawing/2014/main" id="{3F80B441-4F7D-4B40-8A13-FED03A1F3A1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941820" y="1267730"/>
            <a:ext cx="0" cy="64008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80" name="Straight Connector 79">
            <a:extLst>
              <a:ext uri="{FF2B5EF4-FFF2-40B4-BE49-F238E27FC236}">
                <a16:creationId xmlns:a16="http://schemas.microsoft.com/office/drawing/2014/main" id="{70C7FD1A-44B1-4E4C-B0C9-A8103DCCDCC2}"/>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250180" y="1913025"/>
            <a:ext cx="1691640" cy="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18603151"/>
      </p:ext>
    </p:extLst>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1E94681D-2A4C-4A8D-B9B5-31D440D032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venir Next LT Pro" panose="02020404030301010803"/>
              <a:cs typeface="Arial"/>
            </a:endParaRPr>
          </a:p>
        </p:txBody>
      </p:sp>
      <p:sp>
        <p:nvSpPr>
          <p:cNvPr id="12" name="Rectangle 11">
            <a:extLst>
              <a:ext uri="{FF2B5EF4-FFF2-40B4-BE49-F238E27FC236}">
                <a16:creationId xmlns:a16="http://schemas.microsoft.com/office/drawing/2014/main" id="{4EC7E010-C712-408D-9787-0842AFC9F4B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34696" y="237744"/>
            <a:ext cx="11722608" cy="6382512"/>
          </a:xfrm>
          <a:prstGeom prst="rect">
            <a:avLst/>
          </a:prstGeom>
          <a:solidFill>
            <a:schemeClr val="bg1">
              <a:lumMod val="75000"/>
              <a:alpha val="60000"/>
            </a:schemeClr>
          </a:solidFill>
          <a:ln w="6350" cap="flat" cmpd="sng" algn="ctr">
            <a:noFill/>
            <a:prstDash val="solid"/>
          </a:ln>
          <a:effectLst>
            <a:softEdge rad="0"/>
          </a:effectLst>
        </p:spPr>
      </p:sp>
      <p:sp>
        <p:nvSpPr>
          <p:cNvPr id="14" name="Rectangle 13">
            <a:extLst>
              <a:ext uri="{FF2B5EF4-FFF2-40B4-BE49-F238E27FC236}">
                <a16:creationId xmlns:a16="http://schemas.microsoft.com/office/drawing/2014/main" id="{0503FCEF-A9BA-4991-9220-E36615FB8B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71856" y="374904"/>
            <a:ext cx="11448288" cy="6108192"/>
          </a:xfrm>
          <a:prstGeom prst="rect">
            <a:avLst/>
          </a:prstGeom>
          <a:noFill/>
          <a:ln w="6350" cap="sq" cmpd="sng" algn="ctr">
            <a:solidFill>
              <a:schemeClr val="tx1">
                <a:lumMod val="85000"/>
                <a:lumOff val="15000"/>
              </a:schemeClr>
            </a:solidFill>
            <a:prstDash val="solid"/>
            <a:miter lim="800000"/>
          </a:ln>
          <a:effectLst/>
        </p:spPr>
      </p:sp>
      <p:sp>
        <p:nvSpPr>
          <p:cNvPr id="16" name="Rectangle 15">
            <a:extLst>
              <a:ext uri="{FF2B5EF4-FFF2-40B4-BE49-F238E27FC236}">
                <a16:creationId xmlns:a16="http://schemas.microsoft.com/office/drawing/2014/main" id="{9664D085-C814-4D74-BCE0-2059F0DC043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3D55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venir Next LT Pro" panose="02020404030301010803"/>
              <a:cs typeface="Arial"/>
            </a:endParaRPr>
          </a:p>
        </p:txBody>
      </p:sp>
      <p:sp>
        <p:nvSpPr>
          <p:cNvPr id="18" name="Rectangle 17">
            <a:extLst>
              <a:ext uri="{FF2B5EF4-FFF2-40B4-BE49-F238E27FC236}">
                <a16:creationId xmlns:a16="http://schemas.microsoft.com/office/drawing/2014/main" id="{DDA5539E-D8B4-4F5A-B46F-C304F5D7A84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venir Next LT Pro" panose="02020404030301010803"/>
              <a:cs typeface="Arial"/>
            </a:endParaRPr>
          </a:p>
        </p:txBody>
      </p:sp>
      <p:pic>
        <p:nvPicPr>
          <p:cNvPr id="5" name="Content Placeholder 4" descr="Diagram&#10;&#10;Description automatically generated">
            <a:extLst>
              <a:ext uri="{FF2B5EF4-FFF2-40B4-BE49-F238E27FC236}">
                <a16:creationId xmlns:a16="http://schemas.microsoft.com/office/drawing/2014/main" id="{D229AC84-9CA2-4124-9901-B275E93A8794}"/>
              </a:ext>
            </a:extLst>
          </p:cNvPr>
          <p:cNvPicPr>
            <a:picLocks noGrp="1" noChangeAspect="1"/>
          </p:cNvPicPr>
          <p:nvPr>
            <p:ph idx="1"/>
          </p:nvPr>
        </p:nvPicPr>
        <p:blipFill>
          <a:blip r:embed="rId3"/>
          <a:stretch>
            <a:fillRect/>
          </a:stretch>
        </p:blipFill>
        <p:spPr>
          <a:xfrm>
            <a:off x="3779542" y="677295"/>
            <a:ext cx="4328497" cy="5601585"/>
          </a:xfrm>
        </p:spPr>
      </p:pic>
    </p:spTree>
    <p:extLst>
      <p:ext uri="{BB962C8B-B14F-4D97-AF65-F5344CB8AC3E}">
        <p14:creationId xmlns:p14="http://schemas.microsoft.com/office/powerpoint/2010/main" val="143942909"/>
      </p:ext>
    </p:extLst>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1E94681D-2A4C-4A8D-B9B5-31D440D032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venir Next LT Pro" panose="02020404030301010803"/>
              <a:cs typeface="Arial"/>
            </a:endParaRPr>
          </a:p>
        </p:txBody>
      </p:sp>
      <p:sp>
        <p:nvSpPr>
          <p:cNvPr id="12" name="Rectangle 11">
            <a:extLst>
              <a:ext uri="{FF2B5EF4-FFF2-40B4-BE49-F238E27FC236}">
                <a16:creationId xmlns:a16="http://schemas.microsoft.com/office/drawing/2014/main" id="{4EC7E010-C712-408D-9787-0842AFC9F4B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34696" y="237744"/>
            <a:ext cx="11722608" cy="6382512"/>
          </a:xfrm>
          <a:prstGeom prst="rect">
            <a:avLst/>
          </a:prstGeom>
          <a:solidFill>
            <a:schemeClr val="bg1">
              <a:lumMod val="75000"/>
              <a:alpha val="60000"/>
            </a:schemeClr>
          </a:solidFill>
          <a:ln w="6350" cap="flat" cmpd="sng" algn="ctr">
            <a:noFill/>
            <a:prstDash val="solid"/>
          </a:ln>
          <a:effectLst>
            <a:softEdge rad="0"/>
          </a:effectLst>
        </p:spPr>
      </p:sp>
      <p:sp>
        <p:nvSpPr>
          <p:cNvPr id="14" name="Rectangle 13">
            <a:extLst>
              <a:ext uri="{FF2B5EF4-FFF2-40B4-BE49-F238E27FC236}">
                <a16:creationId xmlns:a16="http://schemas.microsoft.com/office/drawing/2014/main" id="{0503FCEF-A9BA-4991-9220-E36615FB8B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71856" y="374904"/>
            <a:ext cx="11448288" cy="6108192"/>
          </a:xfrm>
          <a:prstGeom prst="rect">
            <a:avLst/>
          </a:prstGeom>
          <a:noFill/>
          <a:ln w="6350" cap="sq" cmpd="sng" algn="ctr">
            <a:solidFill>
              <a:schemeClr val="tx1">
                <a:lumMod val="85000"/>
                <a:lumOff val="15000"/>
              </a:schemeClr>
            </a:solidFill>
            <a:prstDash val="solid"/>
            <a:miter lim="800000"/>
          </a:ln>
          <a:effectLst/>
        </p:spPr>
      </p:sp>
      <p:sp>
        <p:nvSpPr>
          <p:cNvPr id="16" name="Rectangle 15">
            <a:extLst>
              <a:ext uri="{FF2B5EF4-FFF2-40B4-BE49-F238E27FC236}">
                <a16:creationId xmlns:a16="http://schemas.microsoft.com/office/drawing/2014/main" id="{9664D085-C814-4D74-BCE0-2059F0DC043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3D55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venir Next LT Pro" panose="02020404030301010803"/>
              <a:cs typeface="Arial"/>
            </a:endParaRPr>
          </a:p>
        </p:txBody>
      </p:sp>
      <p:sp>
        <p:nvSpPr>
          <p:cNvPr id="18" name="Rectangle 17">
            <a:extLst>
              <a:ext uri="{FF2B5EF4-FFF2-40B4-BE49-F238E27FC236}">
                <a16:creationId xmlns:a16="http://schemas.microsoft.com/office/drawing/2014/main" id="{DDA5539E-D8B4-4F5A-B46F-C304F5D7A84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venir Next LT Pro" panose="02020404030301010803"/>
              <a:cs typeface="Arial"/>
            </a:endParaRPr>
          </a:p>
        </p:txBody>
      </p:sp>
      <p:pic>
        <p:nvPicPr>
          <p:cNvPr id="7" name="Content Placeholder 6" descr="Text&#10;&#10;Description automatically generated">
            <a:extLst>
              <a:ext uri="{FF2B5EF4-FFF2-40B4-BE49-F238E27FC236}">
                <a16:creationId xmlns:a16="http://schemas.microsoft.com/office/drawing/2014/main" id="{B7E907B6-699A-4FB4-9313-B6A00B53BD69}"/>
              </a:ext>
            </a:extLst>
          </p:cNvPr>
          <p:cNvPicPr>
            <a:picLocks noGrp="1" noChangeAspect="1"/>
          </p:cNvPicPr>
          <p:nvPr>
            <p:ph idx="1"/>
          </p:nvPr>
        </p:nvPicPr>
        <p:blipFill>
          <a:blip r:embed="rId3"/>
          <a:stretch>
            <a:fillRect/>
          </a:stretch>
        </p:blipFill>
        <p:spPr>
          <a:xfrm>
            <a:off x="4057900" y="497780"/>
            <a:ext cx="3671828" cy="5674038"/>
          </a:xfrm>
        </p:spPr>
      </p:pic>
    </p:spTree>
    <p:extLst>
      <p:ext uri="{BB962C8B-B14F-4D97-AF65-F5344CB8AC3E}">
        <p14:creationId xmlns:p14="http://schemas.microsoft.com/office/powerpoint/2010/main" val="1821474957"/>
      </p:ext>
    </p:extLst>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C9295F-E638-4F61-AFE2-CF3E40556031}"/>
              </a:ext>
            </a:extLst>
          </p:cNvPr>
          <p:cNvSpPr>
            <a:spLocks noGrp="1"/>
          </p:cNvSpPr>
          <p:nvPr>
            <p:ph type="title"/>
          </p:nvPr>
        </p:nvSpPr>
        <p:spPr>
          <a:xfrm>
            <a:off x="620751" y="940770"/>
            <a:ext cx="6441786" cy="5423625"/>
          </a:xfrm>
        </p:spPr>
        <p:txBody>
          <a:bodyPr vert="horz" lIns="91440" tIns="45720" rIns="91440" bIns="45720" rtlCol="0" anchor="ctr">
            <a:noAutofit/>
          </a:bodyPr>
          <a:lstStyle/>
          <a:p>
            <a:pPr>
              <a:lnSpc>
                <a:spcPct val="83000"/>
              </a:lnSpc>
            </a:pPr>
            <a:r>
              <a:rPr lang="fr-CA" sz="2400" b="1" cap="all" spc="-100" dirty="0">
                <a:solidFill>
                  <a:schemeClr val="tx1"/>
                </a:solidFill>
              </a:rPr>
              <a:t>Employer </a:t>
            </a:r>
            <a:r>
              <a:rPr lang="fr-CA" sz="2400" b="1" cap="all" spc="-100" dirty="0" err="1">
                <a:solidFill>
                  <a:schemeClr val="tx1"/>
                </a:solidFill>
              </a:rPr>
              <a:t>Responsibiliites</a:t>
            </a:r>
            <a:br>
              <a:rPr lang="fr-CA" sz="2400" b="1" cap="all" spc="-100" dirty="0">
                <a:solidFill>
                  <a:schemeClr val="tx1"/>
                </a:solidFill>
              </a:rPr>
            </a:br>
            <a:r>
              <a:rPr lang="fr-CA" sz="2400" b="1" cap="all" spc="-100" dirty="0">
                <a:solidFill>
                  <a:schemeClr val="tx1"/>
                </a:solidFill>
              </a:rPr>
              <a:t>Violence and </a:t>
            </a:r>
            <a:r>
              <a:rPr lang="fr-CA" sz="2400" b="1" cap="all" spc="-100" dirty="0" err="1">
                <a:solidFill>
                  <a:schemeClr val="tx1"/>
                </a:solidFill>
              </a:rPr>
              <a:t>Harassment</a:t>
            </a:r>
            <a:br>
              <a:rPr lang="fr-CA" sz="1900" b="1" spc="-100" dirty="0">
                <a:solidFill>
                  <a:schemeClr val="tx1"/>
                </a:solidFill>
              </a:rPr>
            </a:br>
            <a:br>
              <a:rPr lang="fr-CA" sz="1900" b="1" spc="-100" dirty="0">
                <a:solidFill>
                  <a:schemeClr val="tx1"/>
                </a:solidFill>
              </a:rPr>
            </a:br>
            <a:r>
              <a:rPr lang="fr-CA" sz="1900" spc="-100" dirty="0">
                <a:solidFill>
                  <a:schemeClr val="tx1"/>
                </a:solidFill>
              </a:rPr>
              <a:t>1. </a:t>
            </a:r>
            <a:r>
              <a:rPr lang="fr-CA" sz="1900" b="1" spc="-100" dirty="0" err="1">
                <a:solidFill>
                  <a:schemeClr val="tx1"/>
                </a:solidFill>
              </a:rPr>
              <a:t>Protect</a:t>
            </a:r>
            <a:r>
              <a:rPr lang="fr-CA" sz="1900" b="1" spc="-100" dirty="0">
                <a:solidFill>
                  <a:schemeClr val="tx1"/>
                </a:solidFill>
              </a:rPr>
              <a:t> </a:t>
            </a:r>
            <a:r>
              <a:rPr lang="fr-CA" sz="1900" b="1" spc="-100" dirty="0" err="1">
                <a:solidFill>
                  <a:schemeClr val="tx1"/>
                </a:solidFill>
              </a:rPr>
              <a:t>Employees</a:t>
            </a:r>
            <a:r>
              <a:rPr lang="fr-CA" sz="1900" b="1" spc="-100" dirty="0">
                <a:solidFill>
                  <a:schemeClr val="tx1"/>
                </a:solidFill>
              </a:rPr>
              <a:t> by </a:t>
            </a:r>
            <a:r>
              <a:rPr lang="fr-CA" sz="1900" b="1" spc="-100" dirty="0" err="1">
                <a:solidFill>
                  <a:schemeClr val="tx1"/>
                </a:solidFill>
              </a:rPr>
              <a:t>preventing</a:t>
            </a:r>
            <a:r>
              <a:rPr lang="fr-CA" sz="1900" b="1" spc="-100" dirty="0">
                <a:solidFill>
                  <a:schemeClr val="tx1"/>
                </a:solidFill>
              </a:rPr>
              <a:t> </a:t>
            </a:r>
            <a:r>
              <a:rPr lang="fr-CA" sz="1900" b="1" spc="-100" dirty="0" err="1">
                <a:solidFill>
                  <a:schemeClr val="tx1"/>
                </a:solidFill>
              </a:rPr>
              <a:t>harassment</a:t>
            </a:r>
            <a:r>
              <a:rPr lang="fr-CA" sz="1900" b="1" spc="-100" dirty="0">
                <a:solidFill>
                  <a:schemeClr val="tx1"/>
                </a:solidFill>
              </a:rPr>
              <a:t> and violence</a:t>
            </a:r>
            <a:br>
              <a:rPr lang="fr-CA" sz="1900" spc="-100" dirty="0">
                <a:solidFill>
                  <a:schemeClr val="tx1"/>
                </a:solidFill>
              </a:rPr>
            </a:br>
            <a:r>
              <a:rPr lang="fr-CA" sz="1900" spc="-100" dirty="0">
                <a:solidFill>
                  <a:schemeClr val="tx1"/>
                </a:solidFill>
              </a:rPr>
              <a:t>	</a:t>
            </a:r>
            <a:br>
              <a:rPr lang="fr-CA" sz="1900" spc="-100" dirty="0">
                <a:solidFill>
                  <a:schemeClr val="tx1"/>
                </a:solidFill>
              </a:rPr>
            </a:br>
            <a:r>
              <a:rPr lang="fr-CA" sz="1900" spc="-100" dirty="0">
                <a:solidFill>
                  <a:schemeClr val="tx1"/>
                </a:solidFill>
              </a:rPr>
              <a:t>2. </a:t>
            </a:r>
            <a:r>
              <a:rPr lang="fr-CA" sz="1900" b="1" spc="-100" dirty="0" err="1">
                <a:solidFill>
                  <a:schemeClr val="tx1"/>
                </a:solidFill>
              </a:rPr>
              <a:t>Establish</a:t>
            </a:r>
            <a:r>
              <a:rPr lang="fr-CA" sz="1900" b="1" spc="-100" dirty="0">
                <a:solidFill>
                  <a:schemeClr val="tx1"/>
                </a:solidFill>
              </a:rPr>
              <a:t> and </a:t>
            </a:r>
            <a:r>
              <a:rPr lang="fr-CA" sz="1900" b="1" spc="-100" dirty="0" err="1">
                <a:solidFill>
                  <a:schemeClr val="tx1"/>
                </a:solidFill>
              </a:rPr>
              <a:t>communicate</a:t>
            </a:r>
            <a:r>
              <a:rPr lang="fr-CA" sz="1900" b="1" spc="-100" dirty="0">
                <a:solidFill>
                  <a:schemeClr val="tx1"/>
                </a:solidFill>
              </a:rPr>
              <a:t> </a:t>
            </a:r>
            <a:r>
              <a:rPr lang="fr-CA" sz="1900" b="1" spc="-100" dirty="0" err="1">
                <a:solidFill>
                  <a:schemeClr val="tx1"/>
                </a:solidFill>
              </a:rPr>
              <a:t>policies</a:t>
            </a:r>
            <a:r>
              <a:rPr lang="fr-CA" sz="1900" b="1" spc="-100" dirty="0">
                <a:solidFill>
                  <a:schemeClr val="tx1"/>
                </a:solidFill>
              </a:rPr>
              <a:t> </a:t>
            </a:r>
            <a:r>
              <a:rPr lang="fr-CA" sz="1900" spc="-100" dirty="0" err="1">
                <a:solidFill>
                  <a:schemeClr val="tx1"/>
                </a:solidFill>
              </a:rPr>
              <a:t>with</a:t>
            </a:r>
            <a:r>
              <a:rPr lang="fr-CA" sz="1900" spc="-100" dirty="0">
                <a:solidFill>
                  <a:schemeClr val="tx1"/>
                </a:solidFill>
              </a:rPr>
              <a:t> the participation of the </a:t>
            </a:r>
            <a:r>
              <a:rPr lang="fr-CA" sz="1900" spc="-100" dirty="0" err="1">
                <a:solidFill>
                  <a:schemeClr val="tx1"/>
                </a:solidFill>
              </a:rPr>
              <a:t>policy</a:t>
            </a:r>
            <a:r>
              <a:rPr lang="fr-CA" sz="1900" spc="-100" dirty="0">
                <a:solidFill>
                  <a:schemeClr val="tx1"/>
                </a:solidFill>
              </a:rPr>
              <a:t> </a:t>
            </a:r>
            <a:r>
              <a:rPr lang="fr-CA" sz="1900" spc="-100" dirty="0" err="1">
                <a:solidFill>
                  <a:schemeClr val="tx1"/>
                </a:solidFill>
              </a:rPr>
              <a:t>committee</a:t>
            </a:r>
            <a:r>
              <a:rPr lang="fr-CA" sz="1900" spc="-100" dirty="0">
                <a:solidFill>
                  <a:schemeClr val="tx1"/>
                </a:solidFill>
              </a:rPr>
              <a:t>.  This </a:t>
            </a:r>
            <a:r>
              <a:rPr lang="fr-CA" sz="1900" spc="-100" dirty="0" err="1">
                <a:solidFill>
                  <a:schemeClr val="tx1"/>
                </a:solidFill>
              </a:rPr>
              <a:t>includes</a:t>
            </a:r>
            <a:r>
              <a:rPr lang="fr-CA" sz="1900" spc="-100" dirty="0">
                <a:solidFill>
                  <a:schemeClr val="tx1"/>
                </a:solidFill>
              </a:rPr>
              <a:t> </a:t>
            </a:r>
            <a:r>
              <a:rPr lang="fr-CA" sz="1900" spc="-100" dirty="0" err="1">
                <a:solidFill>
                  <a:schemeClr val="tx1"/>
                </a:solidFill>
              </a:rPr>
              <a:t>developing</a:t>
            </a:r>
            <a:r>
              <a:rPr lang="fr-CA" sz="1900" spc="-100" dirty="0">
                <a:solidFill>
                  <a:schemeClr val="tx1"/>
                </a:solidFill>
              </a:rPr>
              <a:t> a </a:t>
            </a:r>
            <a:r>
              <a:rPr lang="fr-CA" sz="1900" spc="-100" dirty="0" err="1">
                <a:solidFill>
                  <a:schemeClr val="tx1"/>
                </a:solidFill>
              </a:rPr>
              <a:t>list</a:t>
            </a:r>
            <a:r>
              <a:rPr lang="fr-CA" sz="1900" spc="-100" dirty="0">
                <a:solidFill>
                  <a:schemeClr val="tx1"/>
                </a:solidFill>
              </a:rPr>
              <a:t> of </a:t>
            </a:r>
            <a:r>
              <a:rPr lang="fr-CA" sz="1900" spc="-100" dirty="0" err="1">
                <a:solidFill>
                  <a:schemeClr val="tx1"/>
                </a:solidFill>
              </a:rPr>
              <a:t>potential</a:t>
            </a:r>
            <a:r>
              <a:rPr lang="fr-CA" sz="1900" spc="-100" dirty="0">
                <a:solidFill>
                  <a:schemeClr val="tx1"/>
                </a:solidFill>
              </a:rPr>
              <a:t> </a:t>
            </a:r>
            <a:r>
              <a:rPr lang="fr-CA" sz="1900" spc="-100" dirty="0" err="1">
                <a:solidFill>
                  <a:schemeClr val="tx1"/>
                </a:solidFill>
              </a:rPr>
              <a:t>invesgitators</a:t>
            </a:r>
            <a:r>
              <a:rPr lang="fr-CA" sz="1900" spc="-100" dirty="0">
                <a:solidFill>
                  <a:schemeClr val="tx1"/>
                </a:solidFill>
              </a:rPr>
              <a:t>, </a:t>
            </a:r>
            <a:r>
              <a:rPr lang="fr-CA" sz="1900" spc="-100" dirty="0" err="1">
                <a:solidFill>
                  <a:schemeClr val="tx1"/>
                </a:solidFill>
              </a:rPr>
              <a:t>jointly</a:t>
            </a:r>
            <a:r>
              <a:rPr lang="fr-CA" sz="1900" spc="-100" dirty="0">
                <a:solidFill>
                  <a:schemeClr val="tx1"/>
                </a:solidFill>
              </a:rPr>
              <a:t> </a:t>
            </a:r>
            <a:r>
              <a:rPr lang="fr-CA" sz="1900" spc="-100" dirty="0" err="1">
                <a:solidFill>
                  <a:schemeClr val="tx1"/>
                </a:solidFill>
              </a:rPr>
              <a:t>with</a:t>
            </a:r>
            <a:r>
              <a:rPr lang="fr-CA" sz="1900" spc="-100" dirty="0">
                <a:solidFill>
                  <a:schemeClr val="tx1"/>
                </a:solidFill>
              </a:rPr>
              <a:t> the </a:t>
            </a:r>
            <a:r>
              <a:rPr lang="fr-CA" sz="1900" spc="-100" dirty="0" err="1">
                <a:solidFill>
                  <a:schemeClr val="tx1"/>
                </a:solidFill>
              </a:rPr>
              <a:t>policy</a:t>
            </a:r>
            <a:r>
              <a:rPr lang="fr-CA" sz="1900" spc="-100" dirty="0">
                <a:solidFill>
                  <a:schemeClr val="tx1"/>
                </a:solidFill>
              </a:rPr>
              <a:t> </a:t>
            </a:r>
            <a:r>
              <a:rPr lang="fr-CA" sz="1900" spc="-100" dirty="0" err="1">
                <a:solidFill>
                  <a:schemeClr val="tx1"/>
                </a:solidFill>
              </a:rPr>
              <a:t>committee</a:t>
            </a:r>
            <a:r>
              <a:rPr lang="fr-CA" sz="1900" spc="-100" dirty="0">
                <a:solidFill>
                  <a:schemeClr val="tx1"/>
                </a:solidFill>
              </a:rPr>
              <a:t>. </a:t>
            </a:r>
            <a:br>
              <a:rPr lang="fr-CA" sz="1900" spc="-100" dirty="0">
                <a:solidFill>
                  <a:schemeClr val="tx1"/>
                </a:solidFill>
              </a:rPr>
            </a:br>
            <a:br>
              <a:rPr lang="fr-CA" sz="1900" spc="-100" dirty="0">
                <a:solidFill>
                  <a:schemeClr val="tx1"/>
                </a:solidFill>
              </a:rPr>
            </a:br>
            <a:r>
              <a:rPr lang="fr-CA" sz="1900" spc="-100" dirty="0">
                <a:solidFill>
                  <a:schemeClr val="tx1"/>
                </a:solidFill>
              </a:rPr>
              <a:t>3. </a:t>
            </a:r>
            <a:r>
              <a:rPr kumimoji="0" lang="fr-CA" sz="1900" b="1" i="0" u="none" strike="noStrike" kern="1200" cap="none" spc="-100" normalizeH="0" baseline="0" noProof="0" dirty="0">
                <a:ln>
                  <a:noFill/>
                </a:ln>
                <a:solidFill>
                  <a:prstClr val="black"/>
                </a:solidFill>
                <a:effectLst/>
                <a:uLnTx/>
                <a:uFillTx/>
                <a:latin typeface="Avenir Next LT Pro Light" panose="02020404030301010803"/>
                <a:ea typeface="+mn-ea"/>
                <a:cs typeface="+mn-cs"/>
              </a:rPr>
              <a:t>Have a plan for </a:t>
            </a:r>
            <a:r>
              <a:rPr kumimoji="0" lang="fr-CA" sz="1900" b="1" i="0" u="none" strike="noStrike" kern="1200" cap="none" spc="-100" normalizeH="0" baseline="0" noProof="0" dirty="0" err="1">
                <a:ln>
                  <a:noFill/>
                </a:ln>
                <a:solidFill>
                  <a:prstClr val="black"/>
                </a:solidFill>
                <a:effectLst/>
                <a:uLnTx/>
                <a:uFillTx/>
                <a:latin typeface="Avenir Next LT Pro Light" panose="02020404030301010803"/>
                <a:ea typeface="+mn-ea"/>
                <a:cs typeface="+mn-cs"/>
              </a:rPr>
              <a:t>both</a:t>
            </a:r>
            <a:r>
              <a:rPr kumimoji="0" lang="fr-CA" sz="1900" b="1" i="0" u="none" strike="noStrike" kern="1200" cap="none" spc="-100" normalizeH="0" baseline="0" noProof="0" dirty="0">
                <a:ln>
                  <a:noFill/>
                </a:ln>
                <a:solidFill>
                  <a:prstClr val="black"/>
                </a:solidFill>
                <a:effectLst/>
                <a:uLnTx/>
                <a:uFillTx/>
                <a:latin typeface="Avenir Next LT Pro Light" panose="02020404030301010803"/>
                <a:ea typeface="+mn-ea"/>
                <a:cs typeface="+mn-cs"/>
              </a:rPr>
              <a:t> the short and medium </a:t>
            </a:r>
            <a:r>
              <a:rPr kumimoji="0" lang="fr-CA" sz="1900" b="1" i="0" u="none" strike="noStrike" kern="1200" cap="none" spc="-100" normalizeH="0" baseline="0" noProof="0" dirty="0" err="1">
                <a:ln>
                  <a:noFill/>
                </a:ln>
                <a:solidFill>
                  <a:prstClr val="black"/>
                </a:solidFill>
                <a:effectLst/>
                <a:uLnTx/>
                <a:uFillTx/>
                <a:latin typeface="Avenir Next LT Pro Light" panose="02020404030301010803"/>
                <a:ea typeface="+mn-ea"/>
                <a:cs typeface="+mn-cs"/>
              </a:rPr>
              <a:t>term</a:t>
            </a:r>
            <a:r>
              <a:rPr kumimoji="0" lang="fr-CA" sz="1900" b="1" i="0" u="none" strike="noStrike" kern="1200" cap="none" spc="-100" normalizeH="0" baseline="0" noProof="0" dirty="0">
                <a:ln>
                  <a:noFill/>
                </a:ln>
                <a:solidFill>
                  <a:prstClr val="black"/>
                </a:solidFill>
                <a:effectLst/>
                <a:uLnTx/>
                <a:uFillTx/>
                <a:latin typeface="Avenir Next LT Pro Light" panose="02020404030301010803"/>
                <a:ea typeface="+mn-ea"/>
                <a:cs typeface="+mn-cs"/>
              </a:rPr>
              <a:t> </a:t>
            </a:r>
            <a:r>
              <a:rPr kumimoji="0" lang="fr-CA" sz="1900" i="0" u="none" strike="noStrike" kern="1200" cap="none" spc="-100" normalizeH="0" baseline="0" noProof="0" dirty="0">
                <a:ln>
                  <a:noFill/>
                </a:ln>
                <a:solidFill>
                  <a:prstClr val="black"/>
                </a:solidFill>
                <a:effectLst/>
                <a:uLnTx/>
                <a:uFillTx/>
                <a:latin typeface="Avenir Next LT Pro Light" panose="02020404030301010803"/>
                <a:ea typeface="+mn-ea"/>
                <a:cs typeface="+mn-cs"/>
              </a:rPr>
              <a:t>to </a:t>
            </a:r>
            <a:r>
              <a:rPr lang="fr-CA" sz="1900" spc="-100" dirty="0" err="1">
                <a:solidFill>
                  <a:prstClr val="black"/>
                </a:solidFill>
                <a:latin typeface="Avenir Next LT Pro Light" panose="02020404030301010803"/>
              </a:rPr>
              <a:t>prevent</a:t>
            </a:r>
            <a:r>
              <a:rPr lang="fr-CA" sz="1900" spc="-100" dirty="0">
                <a:solidFill>
                  <a:prstClr val="black"/>
                </a:solidFill>
                <a:latin typeface="Avenir Next LT Pro Light" panose="02020404030301010803"/>
              </a:rPr>
              <a:t> </a:t>
            </a:r>
            <a:r>
              <a:rPr lang="fr-CA" sz="1900" spc="-100" dirty="0" err="1">
                <a:solidFill>
                  <a:prstClr val="black"/>
                </a:solidFill>
                <a:latin typeface="Avenir Next LT Pro Light" panose="02020404030301010803"/>
              </a:rPr>
              <a:t>harassment</a:t>
            </a:r>
            <a:r>
              <a:rPr lang="fr-CA" sz="1900" spc="-100" dirty="0">
                <a:solidFill>
                  <a:prstClr val="black"/>
                </a:solidFill>
                <a:latin typeface="Avenir Next LT Pro Light" panose="02020404030301010803"/>
              </a:rPr>
              <a:t> and violence, </a:t>
            </a:r>
            <a:r>
              <a:rPr kumimoji="0" lang="fr-CA" sz="1900" i="0" u="none" strike="noStrike" kern="1200" cap="none" spc="-100" normalizeH="0" baseline="0" noProof="0" dirty="0" err="1">
                <a:ln>
                  <a:noFill/>
                </a:ln>
                <a:solidFill>
                  <a:prstClr val="black"/>
                </a:solidFill>
                <a:effectLst/>
                <a:uLnTx/>
                <a:uFillTx/>
                <a:latin typeface="Avenir Next LT Pro Light" panose="02020404030301010803"/>
                <a:ea typeface="+mn-ea"/>
                <a:cs typeface="+mn-cs"/>
              </a:rPr>
              <a:t>receive</a:t>
            </a:r>
            <a:r>
              <a:rPr kumimoji="0" lang="fr-CA" sz="1900" i="0" u="none" strike="noStrike" kern="1200" cap="none" spc="-100" normalizeH="0" baseline="0" noProof="0" dirty="0">
                <a:ln>
                  <a:noFill/>
                </a:ln>
                <a:solidFill>
                  <a:prstClr val="black"/>
                </a:solidFill>
                <a:effectLst/>
                <a:uLnTx/>
                <a:uFillTx/>
                <a:latin typeface="Avenir Next LT Pro Light" panose="02020404030301010803"/>
                <a:ea typeface="+mn-ea"/>
                <a:cs typeface="+mn-cs"/>
              </a:rPr>
              <a:t> notices (</a:t>
            </a:r>
            <a:r>
              <a:rPr kumimoji="0" lang="fr-CA" sz="1900" i="0" u="none" strike="noStrike" kern="1200" cap="none" spc="-100" normalizeH="0" baseline="0" noProof="0" dirty="0" err="1">
                <a:ln>
                  <a:noFill/>
                </a:ln>
                <a:solidFill>
                  <a:prstClr val="black"/>
                </a:solidFill>
                <a:effectLst/>
                <a:uLnTx/>
                <a:uFillTx/>
                <a:latin typeface="Avenir Next LT Pro Light" panose="02020404030301010803"/>
                <a:ea typeface="+mn-ea"/>
                <a:cs typeface="+mn-cs"/>
              </a:rPr>
              <a:t>designated</a:t>
            </a:r>
            <a:r>
              <a:rPr kumimoji="0" lang="fr-CA" sz="1900" i="0" u="none" strike="noStrike" kern="1200" cap="none" spc="-100" normalizeH="0" baseline="0" noProof="0" dirty="0">
                <a:ln>
                  <a:noFill/>
                </a:ln>
                <a:solidFill>
                  <a:prstClr val="black"/>
                </a:solidFill>
                <a:effectLst/>
                <a:uLnTx/>
                <a:uFillTx/>
                <a:latin typeface="Avenir Next LT Pro Light" panose="02020404030301010803"/>
                <a:ea typeface="+mn-ea"/>
                <a:cs typeface="+mn-cs"/>
              </a:rPr>
              <a:t> </a:t>
            </a:r>
            <a:r>
              <a:rPr kumimoji="0" lang="fr-CA" sz="1900" i="0" u="none" strike="noStrike" kern="1200" cap="none" spc="-100" normalizeH="0" baseline="0" noProof="0" dirty="0" err="1">
                <a:ln>
                  <a:noFill/>
                </a:ln>
                <a:solidFill>
                  <a:prstClr val="black"/>
                </a:solidFill>
                <a:effectLst/>
                <a:uLnTx/>
                <a:uFillTx/>
                <a:latin typeface="Avenir Next LT Pro Light" panose="02020404030301010803"/>
                <a:ea typeface="+mn-ea"/>
                <a:cs typeface="+mn-cs"/>
              </a:rPr>
              <a:t>recipient</a:t>
            </a:r>
            <a:r>
              <a:rPr kumimoji="0" lang="fr-CA" sz="1900" i="0" u="none" strike="noStrike" kern="1200" cap="none" spc="-100" normalizeH="0" baseline="0" noProof="0" dirty="0">
                <a:ln>
                  <a:noFill/>
                </a:ln>
                <a:solidFill>
                  <a:prstClr val="black"/>
                </a:solidFill>
                <a:effectLst/>
                <a:uLnTx/>
                <a:uFillTx/>
                <a:latin typeface="Avenir Next LT Pro Light" panose="02020404030301010803"/>
                <a:ea typeface="+mn-ea"/>
                <a:cs typeface="+mn-cs"/>
              </a:rPr>
              <a:t>), support conciliation and </a:t>
            </a:r>
            <a:r>
              <a:rPr kumimoji="0" lang="fr-CA" sz="1900" i="0" u="none" strike="noStrike" kern="1200" cap="none" spc="-100" normalizeH="0" baseline="0" noProof="0" dirty="0" err="1">
                <a:ln>
                  <a:noFill/>
                </a:ln>
                <a:solidFill>
                  <a:prstClr val="black"/>
                </a:solidFill>
                <a:effectLst/>
                <a:uLnTx/>
                <a:uFillTx/>
                <a:latin typeface="Avenir Next LT Pro Light" panose="02020404030301010803"/>
                <a:ea typeface="+mn-ea"/>
                <a:cs typeface="+mn-cs"/>
              </a:rPr>
              <a:t>implement</a:t>
            </a:r>
            <a:r>
              <a:rPr kumimoji="0" lang="fr-CA" sz="1900" i="0" u="none" strike="noStrike" kern="1200" cap="none" spc="-100" normalizeH="0" baseline="0" noProof="0" dirty="0">
                <a:ln>
                  <a:noFill/>
                </a:ln>
                <a:solidFill>
                  <a:prstClr val="black"/>
                </a:solidFill>
                <a:effectLst/>
                <a:uLnTx/>
                <a:uFillTx/>
                <a:latin typeface="Avenir Next LT Pro Light" panose="02020404030301010803"/>
                <a:ea typeface="+mn-ea"/>
                <a:cs typeface="+mn-cs"/>
              </a:rPr>
              <a:t> </a:t>
            </a:r>
            <a:r>
              <a:rPr kumimoji="0" lang="fr-CA" sz="1900" i="0" u="none" strike="noStrike" kern="1200" cap="none" spc="-100" normalizeH="0" baseline="0" noProof="0" dirty="0" err="1">
                <a:ln>
                  <a:noFill/>
                </a:ln>
                <a:solidFill>
                  <a:prstClr val="black"/>
                </a:solidFill>
                <a:effectLst/>
                <a:uLnTx/>
                <a:uFillTx/>
                <a:latin typeface="Avenir Next LT Pro Light" panose="02020404030301010803"/>
                <a:ea typeface="+mn-ea"/>
                <a:cs typeface="+mn-cs"/>
              </a:rPr>
              <a:t>investigator</a:t>
            </a:r>
            <a:r>
              <a:rPr kumimoji="0" lang="fr-CA" sz="1900" i="0" u="none" strike="noStrike" kern="1200" cap="none" spc="-100" normalizeH="0" baseline="0" noProof="0" dirty="0">
                <a:ln>
                  <a:noFill/>
                </a:ln>
                <a:solidFill>
                  <a:prstClr val="black"/>
                </a:solidFill>
                <a:effectLst/>
                <a:uLnTx/>
                <a:uFillTx/>
                <a:latin typeface="Avenir Next LT Pro Light" panose="02020404030301010803"/>
                <a:ea typeface="+mn-ea"/>
                <a:cs typeface="+mn-cs"/>
              </a:rPr>
              <a:t> </a:t>
            </a:r>
            <a:r>
              <a:rPr kumimoji="0" lang="fr-CA" sz="1900" i="0" u="none" strike="noStrike" kern="1200" cap="none" spc="-100" normalizeH="0" baseline="0" noProof="0" dirty="0" err="1">
                <a:ln>
                  <a:noFill/>
                </a:ln>
                <a:solidFill>
                  <a:prstClr val="black"/>
                </a:solidFill>
                <a:effectLst/>
                <a:uLnTx/>
                <a:uFillTx/>
                <a:latin typeface="Avenir Next LT Pro Light" panose="02020404030301010803"/>
                <a:ea typeface="+mn-ea"/>
                <a:cs typeface="+mn-cs"/>
              </a:rPr>
              <a:t>recommedations</a:t>
            </a:r>
            <a:r>
              <a:rPr lang="fr-CA" sz="1900" spc="-100" dirty="0">
                <a:solidFill>
                  <a:prstClr val="black"/>
                </a:solidFill>
                <a:latin typeface="Avenir Next LT Pro Light" panose="02020404030301010803"/>
              </a:rPr>
              <a:t>. </a:t>
            </a:r>
            <a:r>
              <a:rPr lang="fr-CA" sz="1900" spc="-100" dirty="0" err="1">
                <a:solidFill>
                  <a:prstClr val="black"/>
                </a:solidFill>
                <a:latin typeface="Avenir Next LT Pro Light" panose="02020404030301010803"/>
              </a:rPr>
              <a:t>Equity</a:t>
            </a:r>
            <a:r>
              <a:rPr lang="fr-CA" sz="1900" spc="-100" dirty="0">
                <a:solidFill>
                  <a:prstClr val="black"/>
                </a:solidFill>
                <a:latin typeface="Avenir Next LT Pro Light" panose="02020404030301010803"/>
              </a:rPr>
              <a:t> </a:t>
            </a:r>
            <a:r>
              <a:rPr lang="fr-CA" sz="1900" spc="-100" dirty="0" err="1">
                <a:solidFill>
                  <a:prstClr val="black"/>
                </a:solidFill>
                <a:latin typeface="Avenir Next LT Pro Light" panose="02020404030301010803"/>
              </a:rPr>
              <a:t>considerations</a:t>
            </a:r>
            <a:r>
              <a:rPr lang="fr-CA" sz="1900" spc="-100" dirty="0">
                <a:solidFill>
                  <a:prstClr val="black"/>
                </a:solidFill>
                <a:latin typeface="Avenir Next LT Pro Light" panose="02020404030301010803"/>
              </a:rPr>
              <a:t> </a:t>
            </a:r>
            <a:r>
              <a:rPr lang="fr-CA" sz="1900" spc="-100" dirty="0" err="1">
                <a:solidFill>
                  <a:prstClr val="black"/>
                </a:solidFill>
                <a:latin typeface="Avenir Next LT Pro Light" panose="02020404030301010803"/>
              </a:rPr>
              <a:t>can’t</a:t>
            </a:r>
            <a:r>
              <a:rPr lang="fr-CA" sz="1900" spc="-100" dirty="0">
                <a:solidFill>
                  <a:prstClr val="black"/>
                </a:solidFill>
                <a:latin typeface="Avenir Next LT Pro Light" panose="02020404030301010803"/>
              </a:rPr>
              <a:t> </a:t>
            </a:r>
            <a:r>
              <a:rPr lang="fr-CA" sz="1900" spc="-100" dirty="0" err="1">
                <a:solidFill>
                  <a:prstClr val="black"/>
                </a:solidFill>
                <a:latin typeface="Avenir Next LT Pro Light" panose="02020404030301010803"/>
              </a:rPr>
              <a:t>be</a:t>
            </a:r>
            <a:r>
              <a:rPr lang="fr-CA" sz="1900" spc="-100" dirty="0">
                <a:solidFill>
                  <a:prstClr val="black"/>
                </a:solidFill>
                <a:latin typeface="Avenir Next LT Pro Light" panose="02020404030301010803"/>
              </a:rPr>
              <a:t> </a:t>
            </a:r>
            <a:r>
              <a:rPr lang="fr-CA" sz="1900" spc="-100" dirty="0" err="1">
                <a:solidFill>
                  <a:prstClr val="black"/>
                </a:solidFill>
                <a:latin typeface="Avenir Next LT Pro Light" panose="02020404030301010803"/>
              </a:rPr>
              <a:t>ignored</a:t>
            </a:r>
            <a:r>
              <a:rPr lang="fr-CA" sz="1900" spc="-100">
                <a:solidFill>
                  <a:prstClr val="black"/>
                </a:solidFill>
                <a:latin typeface="Avenir Next LT Pro Light" panose="02020404030301010803"/>
              </a:rPr>
              <a:t>.</a:t>
            </a:r>
            <a:br>
              <a:rPr kumimoji="0" lang="fr-CA" sz="1900" b="0" i="0" u="none" strike="noStrike" kern="1200" cap="none" spc="-100" normalizeH="0" baseline="0" noProof="0" dirty="0">
                <a:ln>
                  <a:noFill/>
                </a:ln>
                <a:solidFill>
                  <a:prstClr val="black"/>
                </a:solidFill>
                <a:effectLst/>
                <a:uLnTx/>
                <a:uFillTx/>
                <a:latin typeface="Avenir Next LT Pro Light" panose="02020404030301010803"/>
                <a:ea typeface="+mn-ea"/>
                <a:cs typeface="+mn-cs"/>
              </a:rPr>
            </a:br>
            <a:br>
              <a:rPr lang="fr-CA" sz="1900" spc="-100" dirty="0">
                <a:solidFill>
                  <a:schemeClr val="tx1"/>
                </a:solidFill>
              </a:rPr>
            </a:br>
            <a:r>
              <a:rPr lang="fr-CA" sz="1900" spc="-100" dirty="0">
                <a:solidFill>
                  <a:schemeClr val="tx1"/>
                </a:solidFill>
              </a:rPr>
              <a:t>4.</a:t>
            </a:r>
            <a:r>
              <a:rPr lang="fr-CA" sz="1900" b="1" spc="-100" dirty="0">
                <a:solidFill>
                  <a:schemeClr val="tx1"/>
                </a:solidFill>
              </a:rPr>
              <a:t> Plan and </a:t>
            </a:r>
            <a:r>
              <a:rPr lang="fr-CA" sz="1900" b="1" spc="-100" dirty="0" err="1">
                <a:solidFill>
                  <a:schemeClr val="tx1"/>
                </a:solidFill>
              </a:rPr>
              <a:t>provide</a:t>
            </a:r>
            <a:r>
              <a:rPr lang="fr-CA" sz="1900" b="1" spc="-100" dirty="0">
                <a:solidFill>
                  <a:schemeClr val="tx1"/>
                </a:solidFill>
              </a:rPr>
              <a:t> </a:t>
            </a:r>
            <a:r>
              <a:rPr lang="fr-CA" sz="1900" b="1" spc="-100" dirty="0" err="1">
                <a:solidFill>
                  <a:schemeClr val="tx1"/>
                </a:solidFill>
              </a:rPr>
              <a:t>adequate</a:t>
            </a:r>
            <a:r>
              <a:rPr lang="fr-CA" sz="1900" b="1" spc="-100" dirty="0">
                <a:solidFill>
                  <a:schemeClr val="tx1"/>
                </a:solidFill>
              </a:rPr>
              <a:t> training, plus micro-</a:t>
            </a:r>
            <a:r>
              <a:rPr lang="fr-CA" sz="1900" b="1" spc="-100" dirty="0" err="1">
                <a:solidFill>
                  <a:schemeClr val="tx1"/>
                </a:solidFill>
              </a:rPr>
              <a:t>learning</a:t>
            </a:r>
            <a:r>
              <a:rPr lang="fr-CA" sz="1900" b="1" spc="-100" dirty="0">
                <a:solidFill>
                  <a:schemeClr val="tx1"/>
                </a:solidFill>
              </a:rPr>
              <a:t>.</a:t>
            </a:r>
            <a:br>
              <a:rPr lang="fr-CA" sz="1900" spc="-100" dirty="0">
                <a:solidFill>
                  <a:schemeClr val="tx1"/>
                </a:solidFill>
              </a:rPr>
            </a:br>
            <a:br>
              <a:rPr lang="fr-CA" sz="1900" spc="-100" dirty="0">
                <a:solidFill>
                  <a:schemeClr val="tx1"/>
                </a:solidFill>
              </a:rPr>
            </a:br>
            <a:r>
              <a:rPr lang="fr-CA" sz="1900" spc="-100" dirty="0">
                <a:solidFill>
                  <a:schemeClr val="tx1"/>
                </a:solidFill>
              </a:rPr>
              <a:t>5. </a:t>
            </a:r>
            <a:r>
              <a:rPr lang="fr-CA" sz="1900" b="1" spc="-100" dirty="0">
                <a:solidFill>
                  <a:schemeClr val="tx1"/>
                </a:solidFill>
              </a:rPr>
              <a:t>Help people </a:t>
            </a:r>
            <a:r>
              <a:rPr lang="fr-CA" sz="1900" b="1" spc="-100" dirty="0" err="1">
                <a:solidFill>
                  <a:schemeClr val="tx1"/>
                </a:solidFill>
              </a:rPr>
              <a:t>stay</a:t>
            </a:r>
            <a:r>
              <a:rPr lang="fr-CA" sz="1900" b="1" spc="-100" dirty="0">
                <a:solidFill>
                  <a:schemeClr val="tx1"/>
                </a:solidFill>
              </a:rPr>
              <a:t> </a:t>
            </a:r>
            <a:r>
              <a:rPr lang="fr-CA" sz="1900" b="1" spc="-100" dirty="0" err="1">
                <a:solidFill>
                  <a:schemeClr val="tx1"/>
                </a:solidFill>
              </a:rPr>
              <a:t>informed</a:t>
            </a:r>
            <a:r>
              <a:rPr lang="fr-CA" sz="1900" b="1" spc="-100" dirty="0">
                <a:solidFill>
                  <a:schemeClr val="tx1"/>
                </a:solidFill>
              </a:rPr>
              <a:t> on </a:t>
            </a:r>
            <a:r>
              <a:rPr lang="fr-CA" sz="1900" b="1" spc="-100" dirty="0" err="1">
                <a:solidFill>
                  <a:schemeClr val="tx1"/>
                </a:solidFill>
              </a:rPr>
              <a:t>everything</a:t>
            </a:r>
            <a:r>
              <a:rPr lang="fr-CA" sz="1900" b="1" spc="-100" dirty="0">
                <a:solidFill>
                  <a:schemeClr val="tx1"/>
                </a:solidFill>
              </a:rPr>
              <a:t> </a:t>
            </a:r>
            <a:r>
              <a:rPr lang="fr-CA" sz="1900" b="1" spc="-100" dirty="0" err="1">
                <a:solidFill>
                  <a:schemeClr val="tx1"/>
                </a:solidFill>
              </a:rPr>
              <a:t>they</a:t>
            </a:r>
            <a:r>
              <a:rPr lang="fr-CA" sz="1900" b="1" spc="-100" dirty="0">
                <a:solidFill>
                  <a:schemeClr val="tx1"/>
                </a:solidFill>
              </a:rPr>
              <a:t> </a:t>
            </a:r>
            <a:r>
              <a:rPr lang="fr-CA" sz="1900" b="1" spc="-100" dirty="0" err="1">
                <a:solidFill>
                  <a:schemeClr val="tx1"/>
                </a:solidFill>
              </a:rPr>
              <a:t>need</a:t>
            </a:r>
            <a:r>
              <a:rPr lang="fr-CA" sz="1900" b="1" spc="-100" dirty="0">
                <a:solidFill>
                  <a:schemeClr val="tx1"/>
                </a:solidFill>
              </a:rPr>
              <a:t> to know</a:t>
            </a:r>
            <a:r>
              <a:rPr lang="fr-CA" sz="1900" spc="-100" dirty="0">
                <a:solidFill>
                  <a:schemeClr val="tx1"/>
                </a:solidFill>
              </a:rPr>
              <a:t>.</a:t>
            </a:r>
            <a:br>
              <a:rPr lang="fr-CA" sz="1900" spc="-100" dirty="0">
                <a:solidFill>
                  <a:schemeClr val="tx1"/>
                </a:solidFill>
              </a:rPr>
            </a:br>
            <a:r>
              <a:rPr lang="fr-CA" sz="1900" spc="-100" dirty="0">
                <a:solidFill>
                  <a:schemeClr val="tx1"/>
                </a:solidFill>
              </a:rPr>
              <a:t>	- </a:t>
            </a:r>
            <a:r>
              <a:rPr lang="fr-CA" sz="1900" spc="-100" dirty="0" err="1">
                <a:solidFill>
                  <a:schemeClr val="tx1"/>
                </a:solidFill>
              </a:rPr>
              <a:t>where</a:t>
            </a:r>
            <a:r>
              <a:rPr lang="fr-CA" sz="1900" spc="-100" dirty="0">
                <a:solidFill>
                  <a:schemeClr val="tx1"/>
                </a:solidFill>
              </a:rPr>
              <a:t> </a:t>
            </a:r>
            <a:r>
              <a:rPr lang="fr-CA" sz="1900" spc="-100" dirty="0" err="1">
                <a:solidFill>
                  <a:schemeClr val="tx1"/>
                </a:solidFill>
              </a:rPr>
              <a:t>is</a:t>
            </a:r>
            <a:r>
              <a:rPr lang="fr-CA" sz="1900" spc="-100" dirty="0">
                <a:solidFill>
                  <a:schemeClr val="tx1"/>
                </a:solidFill>
              </a:rPr>
              <a:t> the </a:t>
            </a:r>
            <a:r>
              <a:rPr lang="fr-CA" sz="1900" spc="-100" dirty="0" err="1">
                <a:solidFill>
                  <a:schemeClr val="tx1"/>
                </a:solidFill>
              </a:rPr>
              <a:t>workplace</a:t>
            </a:r>
            <a:br>
              <a:rPr lang="fr-CA" sz="1900" spc="-100" dirty="0">
                <a:solidFill>
                  <a:schemeClr val="tx1"/>
                </a:solidFill>
              </a:rPr>
            </a:br>
            <a:r>
              <a:rPr lang="fr-CA" sz="1900" spc="-100" dirty="0">
                <a:solidFill>
                  <a:schemeClr val="tx1"/>
                </a:solidFill>
              </a:rPr>
              <a:t>	- how to file a complaint</a:t>
            </a:r>
            <a:br>
              <a:rPr lang="fr-CA" sz="1900" spc="-100" dirty="0">
                <a:solidFill>
                  <a:schemeClr val="tx1"/>
                </a:solidFill>
              </a:rPr>
            </a:br>
            <a:r>
              <a:rPr lang="fr-CA" sz="1900" spc="-100" dirty="0">
                <a:solidFill>
                  <a:schemeClr val="tx1"/>
                </a:solidFill>
              </a:rPr>
              <a:t>	- </a:t>
            </a:r>
            <a:r>
              <a:rPr lang="fr-CA" sz="1900" spc="-100" dirty="0" err="1">
                <a:solidFill>
                  <a:schemeClr val="tx1"/>
                </a:solidFill>
              </a:rPr>
              <a:t>understanding</a:t>
            </a:r>
            <a:r>
              <a:rPr lang="fr-CA" sz="1900" spc="-100" dirty="0">
                <a:solidFill>
                  <a:schemeClr val="tx1"/>
                </a:solidFill>
              </a:rPr>
              <a:t> the process and </a:t>
            </a:r>
            <a:r>
              <a:rPr lang="fr-CA" sz="1900" spc="-100" dirty="0" err="1">
                <a:solidFill>
                  <a:schemeClr val="tx1"/>
                </a:solidFill>
              </a:rPr>
              <a:t>their</a:t>
            </a:r>
            <a:r>
              <a:rPr lang="fr-CA" sz="1900" spc="-100" dirty="0">
                <a:solidFill>
                  <a:schemeClr val="tx1"/>
                </a:solidFill>
              </a:rPr>
              <a:t> </a:t>
            </a:r>
            <a:r>
              <a:rPr lang="fr-CA" sz="1900" spc="-100" dirty="0" err="1">
                <a:solidFill>
                  <a:schemeClr val="tx1"/>
                </a:solidFill>
              </a:rPr>
              <a:t>rights</a:t>
            </a:r>
            <a:br>
              <a:rPr lang="fr-CA" sz="1900" spc="-100" dirty="0">
                <a:solidFill>
                  <a:schemeClr val="tx1"/>
                </a:solidFill>
              </a:rPr>
            </a:br>
            <a:r>
              <a:rPr lang="fr-CA" sz="1900" spc="-100" dirty="0">
                <a:solidFill>
                  <a:schemeClr val="tx1"/>
                </a:solidFill>
              </a:rPr>
              <a:t>	- training </a:t>
            </a:r>
            <a:r>
              <a:rPr lang="fr-CA" sz="1900" spc="-100" dirty="0" err="1">
                <a:solidFill>
                  <a:schemeClr val="tx1"/>
                </a:solidFill>
              </a:rPr>
              <a:t>opportunities</a:t>
            </a:r>
            <a:br>
              <a:rPr lang="fr-CA" sz="1900" spc="-100" dirty="0">
                <a:solidFill>
                  <a:schemeClr val="tx1"/>
                </a:solidFill>
              </a:rPr>
            </a:br>
            <a:r>
              <a:rPr lang="fr-CA" sz="1900" spc="-100" dirty="0">
                <a:solidFill>
                  <a:schemeClr val="tx1"/>
                </a:solidFill>
              </a:rPr>
              <a:t>	- </a:t>
            </a:r>
            <a:r>
              <a:rPr lang="fr-CA" sz="1900" spc="-100" dirty="0" err="1">
                <a:solidFill>
                  <a:schemeClr val="tx1"/>
                </a:solidFill>
              </a:rPr>
              <a:t>health</a:t>
            </a:r>
            <a:r>
              <a:rPr lang="fr-CA" sz="1900" spc="-100" dirty="0">
                <a:solidFill>
                  <a:schemeClr val="tx1"/>
                </a:solidFill>
              </a:rPr>
              <a:t> and </a:t>
            </a:r>
            <a:r>
              <a:rPr lang="fr-CA" sz="1900" spc="-100" dirty="0" err="1">
                <a:solidFill>
                  <a:schemeClr val="tx1"/>
                </a:solidFill>
              </a:rPr>
              <a:t>safety</a:t>
            </a:r>
            <a:r>
              <a:rPr lang="fr-CA" sz="1900" spc="-100" dirty="0">
                <a:solidFill>
                  <a:schemeClr val="tx1"/>
                </a:solidFill>
              </a:rPr>
              <a:t> </a:t>
            </a:r>
            <a:r>
              <a:rPr lang="fr-CA" sz="1900" spc="-100" dirty="0" err="1">
                <a:solidFill>
                  <a:schemeClr val="tx1"/>
                </a:solidFill>
              </a:rPr>
              <a:t>risk</a:t>
            </a:r>
            <a:r>
              <a:rPr lang="fr-CA" sz="1900" spc="-100" dirty="0">
                <a:solidFill>
                  <a:schemeClr val="tx1"/>
                </a:solidFill>
              </a:rPr>
              <a:t> </a:t>
            </a:r>
            <a:r>
              <a:rPr lang="fr-CA" sz="1900" spc="-100" dirty="0" err="1">
                <a:solidFill>
                  <a:schemeClr val="tx1"/>
                </a:solidFill>
              </a:rPr>
              <a:t>assessments</a:t>
            </a:r>
            <a:r>
              <a:rPr lang="fr-CA" sz="1900" spc="-100" dirty="0">
                <a:solidFill>
                  <a:schemeClr val="tx1"/>
                </a:solidFill>
              </a:rPr>
              <a:t> and inspections</a:t>
            </a:r>
            <a:br>
              <a:rPr lang="fr-CA" sz="1900" spc="-100" dirty="0">
                <a:solidFill>
                  <a:schemeClr val="tx1"/>
                </a:solidFill>
              </a:rPr>
            </a:br>
            <a:r>
              <a:rPr lang="fr-CA" sz="1900" spc="-100" dirty="0">
                <a:solidFill>
                  <a:schemeClr val="tx1"/>
                </a:solidFill>
              </a:rPr>
              <a:t>	- flow chart</a:t>
            </a:r>
            <a:br>
              <a:rPr lang="fr-CA" sz="1900" spc="-100" dirty="0">
                <a:solidFill>
                  <a:schemeClr val="tx1"/>
                </a:solidFill>
              </a:rPr>
            </a:br>
            <a:br>
              <a:rPr lang="fr-CA" sz="1900" spc="-100" dirty="0">
                <a:solidFill>
                  <a:schemeClr val="tx1"/>
                </a:solidFill>
              </a:rPr>
            </a:br>
            <a:endParaRPr lang="fr-CA" sz="1900" spc="-100" dirty="0">
              <a:solidFill>
                <a:schemeClr val="tx1"/>
              </a:solidFill>
            </a:endParaRPr>
          </a:p>
        </p:txBody>
      </p:sp>
      <p:pic>
        <p:nvPicPr>
          <p:cNvPr id="4" name="Picture 3" descr="abstract image">
            <a:extLst>
              <a:ext uri="{FF2B5EF4-FFF2-40B4-BE49-F238E27FC236}">
                <a16:creationId xmlns:a16="http://schemas.microsoft.com/office/drawing/2014/main" id="{5C002EE5-E4FF-463C-8DAA-9AC0B6D407FF}"/>
              </a:ext>
            </a:extLst>
          </p:cNvPr>
          <p:cNvPicPr>
            <a:picLocks noChangeAspect="1"/>
          </p:cNvPicPr>
          <p:nvPr/>
        </p:nvPicPr>
        <p:blipFill>
          <a:blip r:embed="rId3">
            <a:extLst>
              <a:ext uri="{28A0092B-C50C-407E-A947-70E740481C1C}">
                <a14:useLocalDpi xmlns:a14="http://schemas.microsoft.com/office/drawing/2010/main" val="0"/>
              </a:ext>
            </a:extLst>
          </a:blip>
          <a:srcRect l="26200" r="30293"/>
          <a:stretch>
            <a:fillRect/>
          </a:stretch>
        </p:blipFill>
        <p:spPr>
          <a:xfrm>
            <a:off x="7228702" y="621793"/>
            <a:ext cx="4342547" cy="5614416"/>
          </a:xfrm>
          <a:prstGeom prst="rect">
            <a:avLst/>
          </a:prstGeom>
        </p:spPr>
      </p:pic>
    </p:spTree>
    <p:extLst>
      <p:ext uri="{BB962C8B-B14F-4D97-AF65-F5344CB8AC3E}">
        <p14:creationId xmlns:p14="http://schemas.microsoft.com/office/powerpoint/2010/main" val="75222934"/>
      </p:ext>
    </p:extLst>
  </p:cSld>
  <p:clrMapOvr>
    <a:overrideClrMapping bg1="lt1" tx1="dk1" bg2="lt2" tx2="dk2" accent1="accent1" accent2="accent2" accent3="accent3" accent4="accent4" accent5="accent5" accent6="accent6" hlink="hlink" folHlink="folHlink"/>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lumMod val="85000"/>
            <a:alpha val="60000"/>
          </a:schemeClr>
        </a:solidFill>
        <a:effectLst/>
      </p:bgPr>
    </p:bg>
    <p:spTree>
      <p:nvGrpSpPr>
        <p:cNvPr id="1" name=""/>
        <p:cNvGrpSpPr/>
        <p:nvPr/>
      </p:nvGrpSpPr>
      <p:grpSpPr>
        <a:xfrm>
          <a:off x="0" y="0"/>
          <a:ext cx="0" cy="0"/>
          <a:chOff x="0" y="0"/>
          <a:chExt cx="0" cy="0"/>
        </a:xfrm>
      </p:grpSpPr>
      <p:sp>
        <p:nvSpPr>
          <p:cNvPr id="62" name="Rectangle 61">
            <a:extLst>
              <a:ext uri="{FF2B5EF4-FFF2-40B4-BE49-F238E27FC236}">
                <a16:creationId xmlns:a16="http://schemas.microsoft.com/office/drawing/2014/main" id="{904DB13E-F722-4ED6-BB00-556651E9528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venir Next LT Pro" panose="02020404030301010803"/>
              <a:cs typeface="Arial"/>
            </a:endParaRPr>
          </a:p>
        </p:txBody>
      </p:sp>
      <p:sp useBgFill="1">
        <p:nvSpPr>
          <p:cNvPr id="64" name="Rectangle 63">
            <a:extLst>
              <a:ext uri="{FF2B5EF4-FFF2-40B4-BE49-F238E27FC236}">
                <a16:creationId xmlns:a16="http://schemas.microsoft.com/office/drawing/2014/main" id="{7B58A187-A4B1-42EB-A4C7-8635BA507BC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307870" y="1267730"/>
            <a:ext cx="9576262" cy="4307950"/>
          </a:xfrm>
          <a:prstGeom prst="rect">
            <a:avLst/>
          </a:prstGeom>
          <a:ln w="6350" cap="flat" cmpd="sng" algn="ctr">
            <a:noFill/>
            <a:prstDash val="solid"/>
          </a:ln>
          <a:effectLst>
            <a:outerShdw blurRad="50800" algn="ctr" rotWithShape="0">
              <a:prstClr val="black">
                <a:alpha val="66000"/>
              </a:prstClr>
            </a:outerShdw>
            <a:softEdge rad="0"/>
          </a:effectLst>
        </p:spPr>
      </p:sp>
      <p:sp>
        <p:nvSpPr>
          <p:cNvPr id="66" name="Rectangle 65">
            <a:extLst>
              <a:ext uri="{FF2B5EF4-FFF2-40B4-BE49-F238E27FC236}">
                <a16:creationId xmlns:a16="http://schemas.microsoft.com/office/drawing/2014/main" id="{37F14E7F-3054-458C-ACF9-A8DA1757C65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447801" y="1411615"/>
            <a:ext cx="9296400" cy="4034770"/>
          </a:xfrm>
          <a:prstGeom prst="rect">
            <a:avLst/>
          </a:prstGeom>
          <a:noFill/>
          <a:ln w="6350" cap="sq" cmpd="sng" algn="ctr">
            <a:solidFill>
              <a:schemeClr val="tx1">
                <a:lumMod val="75000"/>
                <a:lumOff val="25000"/>
              </a:schemeClr>
            </a:solidFill>
            <a:prstDash val="solid"/>
            <a:miter lim="800000"/>
          </a:ln>
          <a:effectLst/>
        </p:spPr>
      </p:sp>
      <p:sp>
        <p:nvSpPr>
          <p:cNvPr id="68" name="Rectangle 67">
            <a:extLst>
              <a:ext uri="{FF2B5EF4-FFF2-40B4-BE49-F238E27FC236}">
                <a16:creationId xmlns:a16="http://schemas.microsoft.com/office/drawing/2014/main" id="{93747C1C-97FC-4D70-A6C8-A01FBCF5A9D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35880" y="1267730"/>
            <a:ext cx="1920240" cy="7315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nvGrpSpPr>
          <p:cNvPr id="70" name="Group 69">
            <a:extLst>
              <a:ext uri="{FF2B5EF4-FFF2-40B4-BE49-F238E27FC236}">
                <a16:creationId xmlns:a16="http://schemas.microsoft.com/office/drawing/2014/main" id="{E26428D7-C6F3-473D-A360-A3F5C3E8728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5250180" y="1267730"/>
            <a:ext cx="1691640" cy="615934"/>
            <a:chOff x="5250180" y="1267730"/>
            <a:chExt cx="1691640" cy="615934"/>
          </a:xfrm>
        </p:grpSpPr>
        <p:cxnSp>
          <p:nvCxnSpPr>
            <p:cNvPr id="71" name="Straight Connector 70">
              <a:extLst>
                <a:ext uri="{FF2B5EF4-FFF2-40B4-BE49-F238E27FC236}">
                  <a16:creationId xmlns:a16="http://schemas.microsoft.com/office/drawing/2014/main" id="{05CDC370-AE44-4300-98BA-FE204E881765}"/>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5250180" y="1267730"/>
              <a:ext cx="0" cy="612648"/>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72" name="Straight Connector 71">
              <a:extLst>
                <a:ext uri="{FF2B5EF4-FFF2-40B4-BE49-F238E27FC236}">
                  <a16:creationId xmlns:a16="http://schemas.microsoft.com/office/drawing/2014/main" id="{47B15501-CB9A-4642-80EE-2876EF039EB8}"/>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6941820" y="1267730"/>
              <a:ext cx="0" cy="612648"/>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73" name="Straight Connector 72">
              <a:extLst>
                <a:ext uri="{FF2B5EF4-FFF2-40B4-BE49-F238E27FC236}">
                  <a16:creationId xmlns:a16="http://schemas.microsoft.com/office/drawing/2014/main" id="{6AFF9525-325F-47B3-A63C-93C12253AD76}"/>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5250180" y="1883664"/>
              <a:ext cx="1691640" cy="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grpSp>
      <p:sp>
        <p:nvSpPr>
          <p:cNvPr id="75" name="Rectangle 74">
            <a:extLst>
              <a:ext uri="{FF2B5EF4-FFF2-40B4-BE49-F238E27FC236}">
                <a16:creationId xmlns:a16="http://schemas.microsoft.com/office/drawing/2014/main" id="{B645BD8A-B13F-463A-9101-4FB883F064B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venir Next LT Pro" panose="02020404030301010803"/>
              <a:cs typeface="Arial"/>
            </a:endParaRPr>
          </a:p>
        </p:txBody>
      </p:sp>
      <p:sp>
        <p:nvSpPr>
          <p:cNvPr id="77" name="Rectangle 76">
            <a:extLst>
              <a:ext uri="{FF2B5EF4-FFF2-40B4-BE49-F238E27FC236}">
                <a16:creationId xmlns:a16="http://schemas.microsoft.com/office/drawing/2014/main" id="{94003B42-F17E-473C-9366-9369C047115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3190" y="457200"/>
            <a:ext cx="11281609" cy="5943603"/>
          </a:xfrm>
          <a:prstGeom prst="rect">
            <a:avLst/>
          </a:prstGeom>
          <a:solidFill>
            <a:srgbClr val="FFFFFF"/>
          </a:solidFill>
          <a:ln w="6350" cap="flat" cmpd="sng" algn="ctr">
            <a:noFill/>
            <a:prstDash val="solid"/>
          </a:ln>
          <a:effectLst>
            <a:outerShdw blurRad="50800" algn="ctr" rotWithShape="0">
              <a:prstClr val="black">
                <a:alpha val="66000"/>
              </a:prstClr>
            </a:outerShdw>
            <a:softEdge rad="0"/>
          </a:effectLst>
        </p:spPr>
      </p:sp>
      <p:sp>
        <p:nvSpPr>
          <p:cNvPr id="79" name="Rectangle 78">
            <a:extLst>
              <a:ext uri="{FF2B5EF4-FFF2-40B4-BE49-F238E27FC236}">
                <a16:creationId xmlns:a16="http://schemas.microsoft.com/office/drawing/2014/main" id="{149DDF01-2EFB-49D0-864E-0CE29F33A6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16738" y="621793"/>
            <a:ext cx="10954512" cy="5614416"/>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id="{348D5ED3-C5CF-4DD2-BCC5-ADEFF2D881C7}"/>
              </a:ext>
            </a:extLst>
          </p:cNvPr>
          <p:cNvSpPr>
            <a:spLocks noGrp="1"/>
          </p:cNvSpPr>
          <p:nvPr>
            <p:ph type="title"/>
          </p:nvPr>
        </p:nvSpPr>
        <p:spPr>
          <a:xfrm>
            <a:off x="1163720" y="1999250"/>
            <a:ext cx="9860547" cy="3781112"/>
          </a:xfrm>
        </p:spPr>
        <p:txBody>
          <a:bodyPr vert="horz" lIns="91440" tIns="45720" rIns="91440" bIns="45720" rtlCol="0" anchor="ctr">
            <a:normAutofit fontScale="90000"/>
          </a:bodyPr>
          <a:lstStyle/>
          <a:p>
            <a:pPr>
              <a:lnSpc>
                <a:spcPct val="83000"/>
              </a:lnSpc>
            </a:pPr>
            <a:r>
              <a:rPr lang="en-US" sz="4300" cap="all" spc="-100" dirty="0">
                <a:solidFill>
                  <a:schemeClr val="bg1"/>
                </a:solidFill>
              </a:rPr>
              <a:t>VIOLENCE AND HARASSMENT Conclusions </a:t>
            </a:r>
            <a:br>
              <a:rPr lang="en-US" sz="4300" cap="all" spc="-100" dirty="0">
                <a:solidFill>
                  <a:schemeClr val="bg1"/>
                </a:solidFill>
              </a:rPr>
            </a:br>
            <a:br>
              <a:rPr lang="en-US" sz="4300" cap="all" spc="-100" dirty="0">
                <a:solidFill>
                  <a:schemeClr val="bg1"/>
                </a:solidFill>
              </a:rPr>
            </a:br>
            <a:r>
              <a:rPr kumimoji="0" lang="fr-CA" sz="2000" b="1" i="0" u="none" strike="noStrike" kern="1200" cap="none" spc="-100" normalizeH="0" baseline="0" noProof="0" dirty="0">
                <a:ln>
                  <a:noFill/>
                </a:ln>
                <a:solidFill>
                  <a:prstClr val="white"/>
                </a:solidFill>
                <a:effectLst/>
                <a:uLnTx/>
                <a:uFillTx/>
                <a:latin typeface="Avenir Next LT Pro Light" panose="02020404030301010803"/>
                <a:cs typeface="Arial"/>
              </a:rPr>
              <a:t>The employer </a:t>
            </a:r>
            <a:r>
              <a:rPr kumimoji="0" lang="fr-CA" sz="2000" b="1" i="0" u="none" strike="noStrike" kern="1200" cap="none" spc="-100" normalizeH="0" baseline="0" noProof="0" dirty="0" err="1">
                <a:ln>
                  <a:noFill/>
                </a:ln>
                <a:solidFill>
                  <a:prstClr val="white"/>
                </a:solidFill>
                <a:effectLst/>
                <a:uLnTx/>
                <a:uFillTx/>
                <a:latin typeface="Avenir Next LT Pro Light" panose="02020404030301010803"/>
                <a:cs typeface="Arial"/>
              </a:rPr>
              <a:t>can’t</a:t>
            </a:r>
            <a:r>
              <a:rPr kumimoji="0" lang="fr-CA" sz="2000" b="1" i="0" u="none" strike="noStrike" kern="1200" cap="none" spc="-100" normalizeH="0" baseline="0" noProof="0" dirty="0">
                <a:ln>
                  <a:noFill/>
                </a:ln>
                <a:solidFill>
                  <a:prstClr val="white"/>
                </a:solidFill>
                <a:effectLst/>
                <a:uLnTx/>
                <a:uFillTx/>
                <a:latin typeface="Avenir Next LT Pro Light" panose="02020404030301010803"/>
                <a:cs typeface="Arial"/>
              </a:rPr>
              <a:t> do </a:t>
            </a:r>
            <a:r>
              <a:rPr kumimoji="0" lang="fr-CA" sz="2000" b="1" i="0" u="none" strike="noStrike" kern="1200" cap="none" spc="-100" normalizeH="0" baseline="0" noProof="0" dirty="0" err="1">
                <a:ln>
                  <a:noFill/>
                </a:ln>
                <a:solidFill>
                  <a:prstClr val="white"/>
                </a:solidFill>
                <a:effectLst/>
                <a:uLnTx/>
                <a:uFillTx/>
                <a:latin typeface="Avenir Next LT Pro Light" panose="02020404030301010803"/>
                <a:cs typeface="Arial"/>
              </a:rPr>
              <a:t>this</a:t>
            </a:r>
            <a:r>
              <a:rPr kumimoji="0" lang="fr-CA" sz="2000" b="1" i="0" u="none" strike="noStrike" kern="1200" cap="none" spc="-100" normalizeH="0" baseline="0" noProof="0" dirty="0">
                <a:ln>
                  <a:noFill/>
                </a:ln>
                <a:solidFill>
                  <a:prstClr val="white"/>
                </a:solidFill>
                <a:effectLst/>
                <a:uLnTx/>
                <a:uFillTx/>
                <a:latin typeface="Avenir Next LT Pro Light" panose="02020404030301010803"/>
                <a:cs typeface="Arial"/>
              </a:rPr>
              <a:t> </a:t>
            </a:r>
            <a:r>
              <a:rPr kumimoji="0" lang="fr-CA" sz="2000" b="1" i="0" u="none" strike="noStrike" kern="1200" cap="none" spc="-100" normalizeH="0" baseline="0" noProof="0" dirty="0" err="1">
                <a:ln>
                  <a:noFill/>
                </a:ln>
                <a:solidFill>
                  <a:prstClr val="white"/>
                </a:solidFill>
                <a:effectLst/>
                <a:uLnTx/>
                <a:uFillTx/>
                <a:latin typeface="Avenir Next LT Pro Light" panose="02020404030301010803"/>
                <a:cs typeface="Arial"/>
              </a:rPr>
              <a:t>alone</a:t>
            </a:r>
            <a:r>
              <a:rPr kumimoji="0" lang="fr-CA" sz="2000" b="1" i="0" u="none" strike="noStrike" kern="1200" cap="none" spc="-100" normalizeH="0" baseline="0" noProof="0" dirty="0">
                <a:ln>
                  <a:noFill/>
                </a:ln>
                <a:solidFill>
                  <a:prstClr val="white"/>
                </a:solidFill>
                <a:effectLst/>
                <a:uLnTx/>
                <a:uFillTx/>
                <a:latin typeface="Avenir Next LT Pro Light" panose="02020404030301010803"/>
                <a:cs typeface="Arial"/>
              </a:rPr>
              <a:t>. </a:t>
            </a:r>
            <a:br>
              <a:rPr kumimoji="0" lang="fr-CA" sz="2000" b="1" i="0" u="none" strike="noStrike" kern="1200" cap="none" spc="-100" normalizeH="0" baseline="0" noProof="0" dirty="0">
                <a:ln>
                  <a:noFill/>
                </a:ln>
                <a:solidFill>
                  <a:prstClr val="white"/>
                </a:solidFill>
                <a:effectLst/>
                <a:uLnTx/>
                <a:uFillTx/>
                <a:latin typeface="Avenir Next LT Pro Light" panose="02020404030301010803"/>
                <a:cs typeface="Arial"/>
              </a:rPr>
            </a:br>
            <a:br>
              <a:rPr kumimoji="0" lang="fr-CA" sz="2000" b="1" i="0" u="none" strike="noStrike" kern="1200" cap="none" spc="-100" normalizeH="0" baseline="0" noProof="0" dirty="0">
                <a:ln>
                  <a:noFill/>
                </a:ln>
                <a:solidFill>
                  <a:prstClr val="white"/>
                </a:solidFill>
                <a:effectLst/>
                <a:uLnTx/>
                <a:uFillTx/>
                <a:latin typeface="Avenir Next LT Pro Light" panose="02020404030301010803"/>
                <a:cs typeface="Arial"/>
              </a:rPr>
            </a:br>
            <a:r>
              <a:rPr kumimoji="0" lang="fr-CA" sz="2000" b="1" i="0" u="none" strike="noStrike" kern="1200" cap="none" spc="-100" normalizeH="0" baseline="0" noProof="0" dirty="0">
                <a:ln>
                  <a:noFill/>
                </a:ln>
                <a:solidFill>
                  <a:prstClr val="white"/>
                </a:solidFill>
                <a:effectLst/>
                <a:uLnTx/>
                <a:uFillTx/>
                <a:latin typeface="Avenir Next LT Pro Light" panose="02020404030301010803"/>
                <a:cs typeface="Arial"/>
              </a:rPr>
              <a:t>Health and Safety </a:t>
            </a:r>
            <a:r>
              <a:rPr kumimoji="0" lang="fr-CA" sz="2000" b="1" i="0" u="none" strike="noStrike" kern="1200" cap="none" spc="-100" normalizeH="0" baseline="0" noProof="0" dirty="0" err="1">
                <a:ln>
                  <a:noFill/>
                </a:ln>
                <a:solidFill>
                  <a:prstClr val="white"/>
                </a:solidFill>
                <a:effectLst/>
                <a:uLnTx/>
                <a:uFillTx/>
                <a:latin typeface="Avenir Next LT Pro Light" panose="02020404030301010803"/>
                <a:cs typeface="Arial"/>
              </a:rPr>
              <a:t>committees</a:t>
            </a:r>
            <a:r>
              <a:rPr kumimoji="0" lang="fr-CA" sz="2000" b="1" i="0" u="none" strike="noStrike" kern="1200" cap="none" spc="-100" normalizeH="0" baseline="0" noProof="0" dirty="0">
                <a:ln>
                  <a:noFill/>
                </a:ln>
                <a:solidFill>
                  <a:prstClr val="white"/>
                </a:solidFill>
                <a:effectLst/>
                <a:uLnTx/>
                <a:uFillTx/>
                <a:latin typeface="Avenir Next LT Pro Light" panose="02020404030301010803"/>
                <a:cs typeface="Arial"/>
              </a:rPr>
              <a:t>, </a:t>
            </a:r>
            <a:r>
              <a:rPr kumimoji="0" lang="fr-CA" sz="2000" b="1" i="0" u="none" strike="noStrike" kern="1200" cap="none" spc="-100" normalizeH="0" baseline="0" noProof="0" dirty="0" err="1">
                <a:ln>
                  <a:noFill/>
                </a:ln>
                <a:solidFill>
                  <a:prstClr val="white"/>
                </a:solidFill>
                <a:effectLst/>
                <a:uLnTx/>
                <a:uFillTx/>
                <a:latin typeface="Avenir Next LT Pro Light" panose="02020404030301010803"/>
                <a:cs typeface="Arial"/>
              </a:rPr>
              <a:t>representatives</a:t>
            </a:r>
            <a:r>
              <a:rPr kumimoji="0" lang="fr-CA" sz="2000" b="1" i="0" u="none" strike="noStrike" kern="1200" cap="none" spc="-100" normalizeH="0" baseline="0" noProof="0" dirty="0">
                <a:ln>
                  <a:noFill/>
                </a:ln>
                <a:solidFill>
                  <a:prstClr val="white"/>
                </a:solidFill>
                <a:effectLst/>
                <a:uLnTx/>
                <a:uFillTx/>
                <a:latin typeface="Avenir Next LT Pro Light" panose="02020404030301010803"/>
                <a:cs typeface="Arial"/>
              </a:rPr>
              <a:t> and </a:t>
            </a:r>
            <a:r>
              <a:rPr kumimoji="0" lang="fr-CA" sz="2000" b="1" i="0" u="none" strike="noStrike" kern="1200" cap="none" spc="-100" normalizeH="0" baseline="0" noProof="0" dirty="0" err="1">
                <a:ln>
                  <a:noFill/>
                </a:ln>
                <a:solidFill>
                  <a:prstClr val="white"/>
                </a:solidFill>
                <a:effectLst/>
                <a:uLnTx/>
                <a:uFillTx/>
                <a:latin typeface="Avenir Next LT Pro Light" panose="02020404030301010803"/>
                <a:cs typeface="Arial"/>
              </a:rPr>
              <a:t>policy</a:t>
            </a:r>
            <a:r>
              <a:rPr kumimoji="0" lang="fr-CA" sz="2000" b="1" i="0" u="none" strike="noStrike" kern="1200" cap="none" spc="-100" normalizeH="0" baseline="0" noProof="0" dirty="0">
                <a:ln>
                  <a:noFill/>
                </a:ln>
                <a:solidFill>
                  <a:prstClr val="white"/>
                </a:solidFill>
                <a:effectLst/>
                <a:uLnTx/>
                <a:uFillTx/>
                <a:latin typeface="Avenir Next LT Pro Light" panose="02020404030301010803"/>
                <a:cs typeface="Arial"/>
              </a:rPr>
              <a:t> </a:t>
            </a:r>
            <a:r>
              <a:rPr kumimoji="0" lang="fr-CA" sz="2000" b="1" i="0" u="none" strike="noStrike" kern="1200" cap="none" spc="-100" normalizeH="0" baseline="0" noProof="0" dirty="0" err="1">
                <a:ln>
                  <a:noFill/>
                </a:ln>
                <a:solidFill>
                  <a:prstClr val="white"/>
                </a:solidFill>
                <a:effectLst/>
                <a:uLnTx/>
                <a:uFillTx/>
                <a:latin typeface="Avenir Next LT Pro Light" panose="02020404030301010803"/>
                <a:cs typeface="Arial"/>
              </a:rPr>
              <a:t>committees</a:t>
            </a:r>
            <a:r>
              <a:rPr kumimoji="0" lang="fr-CA" sz="2000" b="1" i="0" u="none" strike="noStrike" kern="1200" cap="none" spc="-100" normalizeH="0" baseline="0" noProof="0" dirty="0">
                <a:ln>
                  <a:noFill/>
                </a:ln>
                <a:solidFill>
                  <a:prstClr val="white"/>
                </a:solidFill>
                <a:effectLst/>
                <a:uLnTx/>
                <a:uFillTx/>
                <a:latin typeface="Avenir Next LT Pro Light" panose="02020404030301010803"/>
                <a:cs typeface="Arial"/>
              </a:rPr>
              <a:t> have an important </a:t>
            </a:r>
            <a:r>
              <a:rPr kumimoji="0" lang="fr-CA" sz="2000" b="1" i="0" u="none" strike="noStrike" kern="1200" cap="none" spc="-100" normalizeH="0" baseline="0" noProof="0" dirty="0" err="1">
                <a:ln>
                  <a:noFill/>
                </a:ln>
                <a:solidFill>
                  <a:prstClr val="white"/>
                </a:solidFill>
                <a:effectLst/>
                <a:uLnTx/>
                <a:uFillTx/>
                <a:latin typeface="Avenir Next LT Pro Light" panose="02020404030301010803"/>
                <a:cs typeface="Arial"/>
              </a:rPr>
              <a:t>role</a:t>
            </a:r>
            <a:r>
              <a:rPr kumimoji="0" lang="fr-CA" sz="2000" b="1" i="0" u="none" strike="noStrike" kern="1200" cap="none" spc="-100" normalizeH="0" baseline="0" noProof="0" dirty="0">
                <a:ln>
                  <a:noFill/>
                </a:ln>
                <a:solidFill>
                  <a:prstClr val="white"/>
                </a:solidFill>
                <a:effectLst/>
                <a:uLnTx/>
                <a:uFillTx/>
                <a:latin typeface="Avenir Next LT Pro Light" panose="02020404030301010803"/>
                <a:cs typeface="Arial"/>
              </a:rPr>
              <a:t> to </a:t>
            </a:r>
            <a:r>
              <a:rPr kumimoji="0" lang="fr-CA" sz="2000" b="1" i="0" u="none" strike="noStrike" kern="1200" cap="none" spc="-100" normalizeH="0" baseline="0" noProof="0" dirty="0" err="1">
                <a:ln>
                  <a:noFill/>
                </a:ln>
                <a:solidFill>
                  <a:prstClr val="white"/>
                </a:solidFill>
                <a:effectLst/>
                <a:uLnTx/>
                <a:uFillTx/>
                <a:latin typeface="Avenir Next LT Pro Light" panose="02020404030301010803"/>
                <a:cs typeface="Arial"/>
              </a:rPr>
              <a:t>play</a:t>
            </a:r>
            <a:r>
              <a:rPr kumimoji="0" lang="fr-CA" sz="2000" b="1" i="0" u="none" strike="noStrike" kern="1200" cap="none" spc="-100" normalizeH="0" baseline="0" noProof="0" dirty="0">
                <a:ln>
                  <a:noFill/>
                </a:ln>
                <a:solidFill>
                  <a:prstClr val="white"/>
                </a:solidFill>
                <a:effectLst/>
                <a:uLnTx/>
                <a:uFillTx/>
                <a:latin typeface="Avenir Next LT Pro Light" panose="02020404030301010803"/>
                <a:cs typeface="Arial"/>
              </a:rPr>
              <a:t>.</a:t>
            </a:r>
            <a:br>
              <a:rPr kumimoji="0" lang="fr-CA" sz="2000" b="1" i="0" u="none" strike="noStrike" kern="1200" cap="none" spc="-100" normalizeH="0" baseline="0" noProof="0" dirty="0">
                <a:ln>
                  <a:noFill/>
                </a:ln>
                <a:solidFill>
                  <a:prstClr val="white"/>
                </a:solidFill>
                <a:effectLst/>
                <a:uLnTx/>
                <a:uFillTx/>
                <a:latin typeface="Avenir Next LT Pro Light" panose="02020404030301010803"/>
                <a:cs typeface="Arial"/>
              </a:rPr>
            </a:br>
            <a:br>
              <a:rPr kumimoji="0" lang="fr-CA" sz="2000" b="1" i="0" u="none" strike="noStrike" kern="1200" cap="none" spc="-100" normalizeH="0" baseline="0" noProof="0" dirty="0">
                <a:ln>
                  <a:noFill/>
                </a:ln>
                <a:solidFill>
                  <a:prstClr val="white"/>
                </a:solidFill>
                <a:effectLst/>
                <a:uLnTx/>
                <a:uFillTx/>
                <a:latin typeface="Avenir Next LT Pro Light" panose="02020404030301010803"/>
                <a:cs typeface="Arial"/>
              </a:rPr>
            </a:br>
            <a:r>
              <a:rPr kumimoji="0" lang="fr-CA" sz="2000" b="1" i="0" u="none" strike="noStrike" kern="1200" cap="none" spc="-100" normalizeH="0" baseline="0" noProof="0" dirty="0" err="1">
                <a:ln>
                  <a:noFill/>
                </a:ln>
                <a:solidFill>
                  <a:prstClr val="white"/>
                </a:solidFill>
                <a:effectLst/>
                <a:uLnTx/>
                <a:uFillTx/>
                <a:latin typeface="Avenir Next LT Pro Light" panose="02020404030301010803"/>
                <a:cs typeface="Arial"/>
              </a:rPr>
              <a:t>Make</a:t>
            </a:r>
            <a:r>
              <a:rPr kumimoji="0" lang="fr-CA" sz="2000" b="1" i="0" u="none" strike="noStrike" kern="1200" cap="none" spc="-100" normalizeH="0" baseline="0" noProof="0" dirty="0">
                <a:ln>
                  <a:noFill/>
                </a:ln>
                <a:solidFill>
                  <a:prstClr val="white"/>
                </a:solidFill>
                <a:effectLst/>
                <a:uLnTx/>
                <a:uFillTx/>
                <a:latin typeface="Avenir Next LT Pro Light" panose="02020404030301010803"/>
                <a:cs typeface="Arial"/>
              </a:rPr>
              <a:t> </a:t>
            </a:r>
            <a:r>
              <a:rPr kumimoji="0" lang="fr-CA" sz="2000" b="1" i="0" u="none" strike="noStrike" kern="1200" cap="none" spc="-100" normalizeH="0" baseline="0" noProof="0" dirty="0" err="1">
                <a:ln>
                  <a:noFill/>
                </a:ln>
                <a:solidFill>
                  <a:prstClr val="white"/>
                </a:solidFill>
                <a:effectLst/>
                <a:uLnTx/>
                <a:uFillTx/>
                <a:latin typeface="Avenir Next LT Pro Light" panose="02020404030301010803"/>
                <a:cs typeface="Arial"/>
              </a:rPr>
              <a:t>recommendations</a:t>
            </a:r>
            <a:br>
              <a:rPr kumimoji="0" lang="fr-CA" sz="2000" b="1" i="0" u="none" strike="noStrike" kern="1200" cap="none" spc="-100" normalizeH="0" baseline="0" noProof="0" dirty="0">
                <a:ln>
                  <a:noFill/>
                </a:ln>
                <a:solidFill>
                  <a:prstClr val="white"/>
                </a:solidFill>
                <a:effectLst/>
                <a:uLnTx/>
                <a:uFillTx/>
                <a:latin typeface="Avenir Next LT Pro Light" panose="02020404030301010803"/>
                <a:cs typeface="Arial"/>
              </a:rPr>
            </a:br>
            <a:r>
              <a:rPr kumimoji="0" lang="fr-CA" sz="2000" b="1" i="0" u="none" strike="noStrike" kern="1200" cap="none" spc="-100" normalizeH="0" baseline="0" noProof="0" dirty="0">
                <a:ln>
                  <a:noFill/>
                </a:ln>
                <a:solidFill>
                  <a:prstClr val="white"/>
                </a:solidFill>
                <a:effectLst/>
                <a:uLnTx/>
                <a:uFillTx/>
                <a:latin typeface="Avenir Next LT Pro Light" panose="02020404030301010803"/>
                <a:cs typeface="Arial"/>
              </a:rPr>
              <a:t>	- </a:t>
            </a:r>
            <a:r>
              <a:rPr kumimoji="0" lang="fr-CA" sz="2000" b="1" i="0" u="none" strike="noStrike" kern="1200" cap="none" spc="-100" normalizeH="0" baseline="0" noProof="0" dirty="0" err="1">
                <a:ln>
                  <a:noFill/>
                </a:ln>
                <a:solidFill>
                  <a:prstClr val="white"/>
                </a:solidFill>
                <a:effectLst/>
                <a:uLnTx/>
                <a:uFillTx/>
                <a:latin typeface="Avenir Next LT Pro Light" panose="02020404030301010803"/>
                <a:cs typeface="Arial"/>
              </a:rPr>
              <a:t>be</a:t>
            </a:r>
            <a:r>
              <a:rPr kumimoji="0" lang="fr-CA" sz="2000" b="1" i="0" u="none" strike="noStrike" kern="1200" cap="none" spc="-100" normalizeH="0" baseline="0" noProof="0" dirty="0">
                <a:ln>
                  <a:noFill/>
                </a:ln>
                <a:solidFill>
                  <a:prstClr val="white"/>
                </a:solidFill>
                <a:effectLst/>
                <a:uLnTx/>
                <a:uFillTx/>
                <a:latin typeface="Avenir Next LT Pro Light" panose="02020404030301010803"/>
                <a:cs typeface="Arial"/>
              </a:rPr>
              <a:t> </a:t>
            </a:r>
            <a:r>
              <a:rPr kumimoji="0" lang="fr-CA" sz="2000" b="1" i="0" u="none" strike="noStrike" kern="1200" cap="none" spc="-100" normalizeH="0" baseline="0" noProof="0" dirty="0" err="1">
                <a:ln>
                  <a:noFill/>
                </a:ln>
                <a:solidFill>
                  <a:prstClr val="white"/>
                </a:solidFill>
                <a:effectLst/>
                <a:uLnTx/>
                <a:uFillTx/>
                <a:latin typeface="Avenir Next LT Pro Light" panose="02020404030301010803"/>
                <a:cs typeface="Arial"/>
              </a:rPr>
              <a:t>creative</a:t>
            </a:r>
            <a:r>
              <a:rPr kumimoji="0" lang="fr-CA" sz="2000" b="1" i="0" u="none" strike="noStrike" kern="1200" cap="none" spc="-100" normalizeH="0" baseline="0" noProof="0" dirty="0">
                <a:ln>
                  <a:noFill/>
                </a:ln>
                <a:solidFill>
                  <a:prstClr val="white"/>
                </a:solidFill>
                <a:effectLst/>
                <a:uLnTx/>
                <a:uFillTx/>
                <a:latin typeface="Avenir Next LT Pro Light" panose="02020404030301010803"/>
                <a:cs typeface="Arial"/>
              </a:rPr>
              <a:t>,</a:t>
            </a:r>
            <a:br>
              <a:rPr kumimoji="0" lang="fr-CA" sz="2000" b="1" i="0" u="none" strike="noStrike" kern="1200" cap="none" spc="-100" normalizeH="0" baseline="0" noProof="0" dirty="0">
                <a:ln>
                  <a:noFill/>
                </a:ln>
                <a:solidFill>
                  <a:prstClr val="white"/>
                </a:solidFill>
                <a:effectLst/>
                <a:uLnTx/>
                <a:uFillTx/>
                <a:latin typeface="Avenir Next LT Pro Light" panose="02020404030301010803"/>
                <a:cs typeface="Arial"/>
              </a:rPr>
            </a:br>
            <a:r>
              <a:rPr kumimoji="0" lang="fr-CA" sz="2000" b="1" i="0" u="none" strike="noStrike" kern="1200" cap="none" spc="-100" normalizeH="0" baseline="0" noProof="0" dirty="0">
                <a:ln>
                  <a:noFill/>
                </a:ln>
                <a:solidFill>
                  <a:prstClr val="white"/>
                </a:solidFill>
                <a:effectLst/>
                <a:uLnTx/>
                <a:uFillTx/>
                <a:latin typeface="Avenir Next LT Pro Light" panose="02020404030301010803"/>
                <a:cs typeface="Arial"/>
              </a:rPr>
              <a:t>	- </a:t>
            </a:r>
            <a:r>
              <a:rPr kumimoji="0" lang="fr-CA" sz="2000" b="1" i="0" u="none" strike="noStrike" kern="1200" cap="none" spc="-100" normalizeH="0" baseline="0" noProof="0" dirty="0" err="1">
                <a:ln>
                  <a:noFill/>
                </a:ln>
                <a:solidFill>
                  <a:prstClr val="white"/>
                </a:solidFill>
                <a:effectLst/>
                <a:uLnTx/>
                <a:uFillTx/>
                <a:latin typeface="Avenir Next LT Pro Light" panose="02020404030301010803"/>
                <a:cs typeface="Arial"/>
              </a:rPr>
              <a:t>think</a:t>
            </a:r>
            <a:r>
              <a:rPr kumimoji="0" lang="fr-CA" sz="2000" b="1" i="0" u="none" strike="noStrike" kern="1200" cap="none" spc="-100" normalizeH="0" baseline="0" noProof="0" dirty="0">
                <a:ln>
                  <a:noFill/>
                </a:ln>
                <a:solidFill>
                  <a:prstClr val="white"/>
                </a:solidFill>
                <a:effectLst/>
                <a:uLnTx/>
                <a:uFillTx/>
                <a:latin typeface="Avenir Next LT Pro Light" panose="02020404030301010803"/>
                <a:cs typeface="Arial"/>
              </a:rPr>
              <a:t> about how information </a:t>
            </a:r>
            <a:r>
              <a:rPr kumimoji="0" lang="fr-CA" sz="2000" b="1" i="0" u="none" strike="noStrike" kern="1200" cap="none" spc="-100" normalizeH="0" baseline="0" noProof="0" dirty="0" err="1">
                <a:ln>
                  <a:noFill/>
                </a:ln>
                <a:solidFill>
                  <a:prstClr val="white"/>
                </a:solidFill>
                <a:effectLst/>
                <a:uLnTx/>
                <a:uFillTx/>
                <a:latin typeface="Avenir Next LT Pro Light" panose="02020404030301010803"/>
                <a:cs typeface="Arial"/>
              </a:rPr>
              <a:t>is</a:t>
            </a:r>
            <a:r>
              <a:rPr kumimoji="0" lang="fr-CA" sz="2000" b="1" i="0" u="none" strike="noStrike" kern="1200" cap="none" spc="-100" normalizeH="0" baseline="0" noProof="0" dirty="0">
                <a:ln>
                  <a:noFill/>
                </a:ln>
                <a:solidFill>
                  <a:prstClr val="white"/>
                </a:solidFill>
                <a:effectLst/>
                <a:uLnTx/>
                <a:uFillTx/>
                <a:latin typeface="Avenir Next LT Pro Light" panose="02020404030301010803"/>
                <a:cs typeface="Arial"/>
              </a:rPr>
              <a:t> </a:t>
            </a:r>
            <a:r>
              <a:rPr kumimoji="0" lang="fr-CA" sz="2000" b="1" i="0" u="none" strike="noStrike" kern="1200" cap="none" spc="-100" normalizeH="0" baseline="0" noProof="0" dirty="0" err="1">
                <a:ln>
                  <a:noFill/>
                </a:ln>
                <a:solidFill>
                  <a:prstClr val="white"/>
                </a:solidFill>
                <a:effectLst/>
                <a:uLnTx/>
                <a:uFillTx/>
                <a:latin typeface="Avenir Next LT Pro Light" panose="02020404030301010803"/>
                <a:cs typeface="Arial"/>
              </a:rPr>
              <a:t>shared</a:t>
            </a:r>
            <a:r>
              <a:rPr kumimoji="0" lang="fr-CA" sz="2000" b="1" i="0" u="none" strike="noStrike" kern="1200" cap="none" spc="-100" normalizeH="0" baseline="0" noProof="0" dirty="0">
                <a:ln>
                  <a:noFill/>
                </a:ln>
                <a:solidFill>
                  <a:prstClr val="white"/>
                </a:solidFill>
                <a:effectLst/>
                <a:uLnTx/>
                <a:uFillTx/>
                <a:latin typeface="Avenir Next LT Pro Light" panose="02020404030301010803"/>
                <a:cs typeface="Arial"/>
              </a:rPr>
              <a:t>, and</a:t>
            </a:r>
            <a:br>
              <a:rPr kumimoji="0" lang="fr-CA" sz="2000" b="1" i="0" u="none" strike="noStrike" kern="1200" cap="none" spc="-100" normalizeH="0" baseline="0" noProof="0" dirty="0">
                <a:ln>
                  <a:noFill/>
                </a:ln>
                <a:solidFill>
                  <a:prstClr val="white"/>
                </a:solidFill>
                <a:effectLst/>
                <a:uLnTx/>
                <a:uFillTx/>
                <a:latin typeface="Avenir Next LT Pro Light" panose="02020404030301010803"/>
                <a:cs typeface="Arial"/>
              </a:rPr>
            </a:br>
            <a:r>
              <a:rPr kumimoji="0" lang="fr-CA" sz="2000" b="1" i="0" u="none" strike="noStrike" kern="1200" cap="none" spc="-100" normalizeH="0" baseline="0" noProof="0" dirty="0">
                <a:ln>
                  <a:noFill/>
                </a:ln>
                <a:solidFill>
                  <a:prstClr val="white"/>
                </a:solidFill>
                <a:effectLst/>
                <a:uLnTx/>
                <a:uFillTx/>
                <a:latin typeface="Avenir Next LT Pro Light" panose="02020404030301010803"/>
                <a:cs typeface="Arial"/>
              </a:rPr>
              <a:t>	- </a:t>
            </a:r>
            <a:r>
              <a:rPr kumimoji="0" lang="fr-CA" sz="2000" b="1" i="0" u="none" strike="noStrike" kern="1200" cap="none" spc="-100" normalizeH="0" baseline="0" noProof="0" dirty="0" err="1">
                <a:ln>
                  <a:noFill/>
                </a:ln>
                <a:solidFill>
                  <a:prstClr val="white"/>
                </a:solidFill>
                <a:effectLst/>
                <a:uLnTx/>
                <a:uFillTx/>
                <a:latin typeface="Avenir Next LT Pro Light" panose="02020404030301010803"/>
                <a:cs typeface="Arial"/>
              </a:rPr>
              <a:t>think</a:t>
            </a:r>
            <a:r>
              <a:rPr kumimoji="0" lang="fr-CA" sz="2000" b="1" i="0" u="none" strike="noStrike" kern="1200" cap="none" spc="-100" normalizeH="0" baseline="0" noProof="0" dirty="0">
                <a:ln>
                  <a:noFill/>
                </a:ln>
                <a:solidFill>
                  <a:prstClr val="white"/>
                </a:solidFill>
                <a:effectLst/>
                <a:uLnTx/>
                <a:uFillTx/>
                <a:latin typeface="Avenir Next LT Pro Light" panose="02020404030301010803"/>
                <a:cs typeface="Arial"/>
              </a:rPr>
              <a:t> about </a:t>
            </a:r>
            <a:r>
              <a:rPr kumimoji="0" lang="fr-CA" sz="2000" b="1" i="0" u="none" strike="noStrike" kern="1200" cap="none" spc="-100" normalizeH="0" baseline="0" noProof="0" dirty="0" err="1">
                <a:ln>
                  <a:noFill/>
                </a:ln>
                <a:solidFill>
                  <a:prstClr val="white"/>
                </a:solidFill>
                <a:effectLst/>
                <a:uLnTx/>
                <a:uFillTx/>
                <a:latin typeface="Avenir Next LT Pro Light" panose="02020404030301010803"/>
                <a:cs typeface="Arial"/>
              </a:rPr>
              <a:t>preventing</a:t>
            </a:r>
            <a:r>
              <a:rPr kumimoji="0" lang="fr-CA" sz="2000" b="1" i="0" u="none" strike="noStrike" kern="1200" cap="none" spc="-100" normalizeH="0" baseline="0" noProof="0" dirty="0">
                <a:ln>
                  <a:noFill/>
                </a:ln>
                <a:solidFill>
                  <a:prstClr val="white"/>
                </a:solidFill>
                <a:effectLst/>
                <a:uLnTx/>
                <a:uFillTx/>
                <a:latin typeface="Avenir Next LT Pro Light" panose="02020404030301010803"/>
                <a:cs typeface="Arial"/>
              </a:rPr>
              <a:t>, not </a:t>
            </a:r>
            <a:r>
              <a:rPr kumimoji="0" lang="fr-CA" sz="2000" b="1" i="0" u="none" strike="noStrike" kern="1200" cap="none" spc="-100" normalizeH="0" baseline="0" noProof="0" dirty="0" err="1">
                <a:ln>
                  <a:noFill/>
                </a:ln>
                <a:solidFill>
                  <a:prstClr val="white"/>
                </a:solidFill>
                <a:effectLst/>
                <a:uLnTx/>
                <a:uFillTx/>
                <a:latin typeface="Avenir Next LT Pro Light" panose="02020404030301010803"/>
                <a:cs typeface="Arial"/>
              </a:rPr>
              <a:t>only</a:t>
            </a:r>
            <a:r>
              <a:rPr kumimoji="0" lang="fr-CA" sz="2000" b="1" i="0" u="none" strike="noStrike" kern="1200" cap="none" spc="-100" normalizeH="0" baseline="0" noProof="0" dirty="0">
                <a:ln>
                  <a:noFill/>
                </a:ln>
                <a:solidFill>
                  <a:prstClr val="white"/>
                </a:solidFill>
                <a:effectLst/>
                <a:uLnTx/>
                <a:uFillTx/>
                <a:latin typeface="Avenir Next LT Pro Light" panose="02020404030301010803"/>
                <a:cs typeface="Arial"/>
              </a:rPr>
              <a:t> </a:t>
            </a:r>
            <a:r>
              <a:rPr kumimoji="0" lang="fr-CA" sz="2000" b="1" i="0" u="none" strike="noStrike" kern="1200" cap="none" spc="-100" normalizeH="0" baseline="0" noProof="0" dirty="0" err="1">
                <a:ln>
                  <a:noFill/>
                </a:ln>
                <a:solidFill>
                  <a:prstClr val="white"/>
                </a:solidFill>
                <a:effectLst/>
                <a:uLnTx/>
                <a:uFillTx/>
                <a:latin typeface="Avenir Next LT Pro Light" panose="02020404030301010803"/>
                <a:cs typeface="Arial"/>
              </a:rPr>
              <a:t>responding</a:t>
            </a:r>
            <a:r>
              <a:rPr kumimoji="0" lang="fr-CA" sz="2000" b="1" i="0" u="none" strike="noStrike" kern="1200" cap="none" spc="-100" normalizeH="0" baseline="0" noProof="0" dirty="0">
                <a:ln>
                  <a:noFill/>
                </a:ln>
                <a:solidFill>
                  <a:prstClr val="white"/>
                </a:solidFill>
                <a:effectLst/>
                <a:uLnTx/>
                <a:uFillTx/>
                <a:latin typeface="Avenir Next LT Pro Light" panose="02020404030301010803"/>
                <a:cs typeface="Arial"/>
              </a:rPr>
              <a:t> and </a:t>
            </a:r>
            <a:r>
              <a:rPr kumimoji="0" lang="fr-CA" sz="2000" b="1" i="0" u="none" strike="noStrike" kern="1200" cap="none" spc="-100" normalizeH="0" baseline="0" noProof="0" dirty="0" err="1">
                <a:ln>
                  <a:noFill/>
                </a:ln>
                <a:solidFill>
                  <a:prstClr val="white"/>
                </a:solidFill>
                <a:effectLst/>
                <a:uLnTx/>
                <a:uFillTx/>
                <a:latin typeface="Avenir Next LT Pro Light" panose="02020404030301010803"/>
                <a:cs typeface="Arial"/>
              </a:rPr>
              <a:t>supporting</a:t>
            </a:r>
            <a:r>
              <a:rPr kumimoji="0" lang="fr-CA" sz="2000" b="1" i="0" u="none" strike="noStrike" kern="1200" cap="none" spc="-100" normalizeH="0" baseline="0" noProof="0" dirty="0">
                <a:ln>
                  <a:noFill/>
                </a:ln>
                <a:solidFill>
                  <a:prstClr val="white"/>
                </a:solidFill>
                <a:effectLst/>
                <a:uLnTx/>
                <a:uFillTx/>
                <a:latin typeface="Avenir Next LT Pro Light" panose="02020404030301010803"/>
                <a:cs typeface="Arial"/>
              </a:rPr>
              <a:t> </a:t>
            </a:r>
            <a:r>
              <a:rPr kumimoji="0" lang="fr-CA" sz="2000" b="1" i="0" u="none" strike="noStrike" kern="1200" cap="none" spc="-100" normalizeH="0" baseline="0" noProof="0" dirty="0" err="1">
                <a:ln>
                  <a:noFill/>
                </a:ln>
                <a:solidFill>
                  <a:prstClr val="white"/>
                </a:solidFill>
                <a:effectLst/>
                <a:uLnTx/>
                <a:uFillTx/>
                <a:latin typeface="Avenir Next LT Pro Light" panose="02020404030301010803"/>
                <a:cs typeface="Arial"/>
              </a:rPr>
              <a:t>workers</a:t>
            </a:r>
            <a:r>
              <a:rPr kumimoji="0" lang="fr-CA" sz="2000" b="1" i="0" u="none" strike="noStrike" kern="1200" cap="none" spc="-100" normalizeH="0" baseline="0" noProof="0" dirty="0">
                <a:ln>
                  <a:noFill/>
                </a:ln>
                <a:solidFill>
                  <a:prstClr val="white"/>
                </a:solidFill>
                <a:effectLst/>
                <a:uLnTx/>
                <a:uFillTx/>
                <a:latin typeface="Avenir Next LT Pro Light" panose="02020404030301010803"/>
                <a:cs typeface="Arial"/>
              </a:rPr>
              <a:t>.</a:t>
            </a:r>
            <a:br>
              <a:rPr kumimoji="0" lang="fr-CA" sz="2000" b="1" i="0" u="none" strike="noStrike" kern="1200" cap="none" spc="-100" normalizeH="0" baseline="0" noProof="0" dirty="0">
                <a:ln>
                  <a:noFill/>
                </a:ln>
                <a:solidFill>
                  <a:prstClr val="white"/>
                </a:solidFill>
                <a:effectLst/>
                <a:uLnTx/>
                <a:uFillTx/>
                <a:latin typeface="Avenir Next LT Pro Light" panose="02020404030301010803"/>
                <a:cs typeface="Arial"/>
              </a:rPr>
            </a:br>
            <a:br>
              <a:rPr kumimoji="0" lang="fr-CA" sz="2000" b="1" i="0" u="none" strike="noStrike" kern="1200" cap="none" spc="-100" normalizeH="0" baseline="0" noProof="0" dirty="0">
                <a:ln>
                  <a:noFill/>
                </a:ln>
                <a:solidFill>
                  <a:prstClr val="white"/>
                </a:solidFill>
                <a:effectLst/>
                <a:uLnTx/>
                <a:uFillTx/>
                <a:latin typeface="Avenir Next LT Pro Light" panose="02020404030301010803"/>
                <a:cs typeface="Arial"/>
              </a:rPr>
            </a:br>
            <a:r>
              <a:rPr kumimoji="0" lang="fr-CA" sz="2000" b="1" i="0" u="none" strike="noStrike" kern="1200" cap="none" spc="-100" normalizeH="0" baseline="0" noProof="0" dirty="0">
                <a:ln>
                  <a:noFill/>
                </a:ln>
                <a:solidFill>
                  <a:prstClr val="white"/>
                </a:solidFill>
                <a:effectLst/>
                <a:uLnTx/>
                <a:uFillTx/>
                <a:latin typeface="Avenir Next LT Pro Light" panose="02020404030301010803"/>
                <a:cs typeface="Arial"/>
              </a:rPr>
              <a:t>There are </a:t>
            </a:r>
            <a:r>
              <a:rPr kumimoji="0" lang="fr-CA" sz="2000" b="1" i="0" u="none" strike="noStrike" kern="1200" cap="none" spc="-100" normalizeH="0" baseline="0" noProof="0" dirty="0" err="1">
                <a:ln>
                  <a:noFill/>
                </a:ln>
                <a:solidFill>
                  <a:prstClr val="white"/>
                </a:solidFill>
                <a:effectLst/>
                <a:uLnTx/>
                <a:uFillTx/>
                <a:latin typeface="Avenir Next LT Pro Light" panose="02020404030301010803"/>
                <a:cs typeface="Arial"/>
              </a:rPr>
              <a:t>resource</a:t>
            </a:r>
            <a:r>
              <a:rPr lang="fr-CA" sz="2000" b="1" spc="-100" dirty="0">
                <a:solidFill>
                  <a:prstClr val="white"/>
                </a:solidFill>
                <a:latin typeface="Avenir Next LT Pro Light" panose="02020404030301010803"/>
                <a:cs typeface="Arial"/>
              </a:rPr>
              <a:t>s out </a:t>
            </a:r>
            <a:r>
              <a:rPr lang="fr-CA" sz="2000" b="1" spc="-100" dirty="0" err="1">
                <a:solidFill>
                  <a:prstClr val="white"/>
                </a:solidFill>
                <a:latin typeface="Avenir Next LT Pro Light" panose="02020404030301010803"/>
                <a:cs typeface="Arial"/>
              </a:rPr>
              <a:t>there</a:t>
            </a:r>
            <a:r>
              <a:rPr lang="fr-CA" sz="2000" b="1" spc="-100" dirty="0">
                <a:solidFill>
                  <a:prstClr val="white"/>
                </a:solidFill>
                <a:latin typeface="Avenir Next LT Pro Light" panose="02020404030301010803"/>
                <a:cs typeface="Arial"/>
              </a:rPr>
              <a:t>, use </a:t>
            </a:r>
            <a:r>
              <a:rPr lang="fr-CA" sz="2000" b="1" spc="-100" dirty="0" err="1">
                <a:solidFill>
                  <a:prstClr val="white"/>
                </a:solidFill>
                <a:latin typeface="Avenir Next LT Pro Light" panose="02020404030301010803"/>
                <a:cs typeface="Arial"/>
              </a:rPr>
              <a:t>them</a:t>
            </a:r>
            <a:r>
              <a:rPr lang="fr-CA" sz="2000" b="1" spc="-100" dirty="0">
                <a:solidFill>
                  <a:prstClr val="white"/>
                </a:solidFill>
                <a:latin typeface="Avenir Next LT Pro Light" panose="02020404030301010803"/>
                <a:cs typeface="Arial"/>
              </a:rPr>
              <a:t> and </a:t>
            </a:r>
            <a:r>
              <a:rPr lang="fr-CA" sz="2000" b="1" spc="-100" dirty="0" err="1">
                <a:solidFill>
                  <a:prstClr val="white"/>
                </a:solidFill>
                <a:latin typeface="Avenir Next LT Pro Light" panose="02020404030301010803"/>
                <a:cs typeface="Arial"/>
              </a:rPr>
              <a:t>share</a:t>
            </a:r>
            <a:r>
              <a:rPr lang="fr-CA" sz="2000" b="1" spc="-100" dirty="0">
                <a:solidFill>
                  <a:prstClr val="white"/>
                </a:solidFill>
                <a:latin typeface="Avenir Next LT Pro Light" panose="02020404030301010803"/>
                <a:cs typeface="Arial"/>
              </a:rPr>
              <a:t> </a:t>
            </a:r>
            <a:r>
              <a:rPr lang="fr-CA" sz="2000" b="1" spc="-100" dirty="0" err="1">
                <a:solidFill>
                  <a:prstClr val="white"/>
                </a:solidFill>
                <a:latin typeface="Avenir Next LT Pro Light" panose="02020404030301010803"/>
                <a:cs typeface="Arial"/>
              </a:rPr>
              <a:t>them</a:t>
            </a:r>
            <a:r>
              <a:rPr lang="fr-CA" sz="2000" b="1" spc="-100" dirty="0">
                <a:solidFill>
                  <a:prstClr val="white"/>
                </a:solidFill>
                <a:latin typeface="Avenir Next LT Pro Light" panose="02020404030301010803"/>
                <a:cs typeface="Arial"/>
              </a:rPr>
              <a:t>.</a:t>
            </a:r>
            <a:br>
              <a:rPr lang="fr-CA" sz="2000" b="1" spc="-100" dirty="0">
                <a:solidFill>
                  <a:prstClr val="white"/>
                </a:solidFill>
                <a:latin typeface="Avenir Next LT Pro Light" panose="02020404030301010803"/>
                <a:cs typeface="Arial"/>
              </a:rPr>
            </a:br>
            <a:br>
              <a:rPr lang="fr-CA" sz="2000" b="1" spc="-100" dirty="0">
                <a:solidFill>
                  <a:prstClr val="white"/>
                </a:solidFill>
                <a:latin typeface="Avenir Next LT Pro Light" panose="02020404030301010803"/>
                <a:cs typeface="Arial"/>
              </a:rPr>
            </a:br>
            <a:r>
              <a:rPr lang="fr-CA" sz="2000" b="1" spc="-100" dirty="0" err="1">
                <a:solidFill>
                  <a:prstClr val="white"/>
                </a:solidFill>
                <a:latin typeface="Avenir Next LT Pro Light" panose="02020404030301010803"/>
                <a:cs typeface="Arial"/>
              </a:rPr>
              <a:t>Consider</a:t>
            </a:r>
            <a:r>
              <a:rPr lang="fr-CA" sz="2000" b="1" spc="-100" dirty="0">
                <a:solidFill>
                  <a:prstClr val="white"/>
                </a:solidFill>
                <a:latin typeface="Avenir Next LT Pro Light" panose="02020404030301010803"/>
                <a:cs typeface="Arial"/>
              </a:rPr>
              <a:t> </a:t>
            </a:r>
            <a:r>
              <a:rPr lang="fr-CA" sz="2000" b="1" spc="-100" dirty="0" err="1">
                <a:solidFill>
                  <a:prstClr val="white"/>
                </a:solidFill>
                <a:latin typeface="Avenir Next LT Pro Light" panose="02020404030301010803"/>
                <a:cs typeface="Arial"/>
              </a:rPr>
              <a:t>helping</a:t>
            </a:r>
            <a:r>
              <a:rPr lang="fr-CA" sz="2000" b="1" spc="-100" dirty="0">
                <a:solidFill>
                  <a:prstClr val="white"/>
                </a:solidFill>
                <a:latin typeface="Avenir Next LT Pro Light" panose="02020404030301010803"/>
                <a:cs typeface="Arial"/>
              </a:rPr>
              <a:t> </a:t>
            </a:r>
            <a:r>
              <a:rPr kumimoji="0" lang="fr-CA" sz="2000" b="1" i="0" u="none" strike="noStrike" kern="1200" cap="none" spc="-100" normalizeH="0" baseline="0" noProof="0" dirty="0">
                <a:ln>
                  <a:noFill/>
                </a:ln>
                <a:solidFill>
                  <a:prstClr val="white"/>
                </a:solidFill>
                <a:effectLst/>
                <a:uLnTx/>
                <a:uFillTx/>
                <a:latin typeface="Avenir Next LT Pro Light" panose="02020404030301010803"/>
                <a:cs typeface="Arial"/>
              </a:rPr>
              <a:t>the employer in </a:t>
            </a:r>
            <a:r>
              <a:rPr kumimoji="0" lang="fr-CA" sz="2000" b="1" i="0" u="none" strike="noStrike" kern="1200" cap="none" spc="-100" normalizeH="0" baseline="0" noProof="0" dirty="0" err="1">
                <a:ln>
                  <a:noFill/>
                </a:ln>
                <a:solidFill>
                  <a:prstClr val="white"/>
                </a:solidFill>
                <a:effectLst/>
                <a:uLnTx/>
                <a:uFillTx/>
                <a:latin typeface="Avenir Next LT Pro Light" panose="02020404030301010803"/>
                <a:cs typeface="Arial"/>
              </a:rPr>
              <a:t>promoting</a:t>
            </a:r>
            <a:r>
              <a:rPr kumimoji="0" lang="fr-CA" sz="2000" b="1" i="0" u="none" strike="noStrike" kern="1200" cap="none" spc="-100" normalizeH="0" baseline="0" noProof="0" dirty="0">
                <a:ln>
                  <a:noFill/>
                </a:ln>
                <a:solidFill>
                  <a:prstClr val="white"/>
                </a:solidFill>
                <a:effectLst/>
                <a:uLnTx/>
                <a:uFillTx/>
                <a:latin typeface="Avenir Next LT Pro Light" panose="02020404030301010803"/>
                <a:cs typeface="Arial"/>
              </a:rPr>
              <a:t> and </a:t>
            </a:r>
            <a:r>
              <a:rPr kumimoji="0" lang="fr-CA" sz="2000" b="1" i="0" u="none" strike="noStrike" kern="1200" cap="none" spc="-100" normalizeH="0" baseline="0" noProof="0" dirty="0" err="1">
                <a:ln>
                  <a:noFill/>
                </a:ln>
                <a:solidFill>
                  <a:prstClr val="white"/>
                </a:solidFill>
                <a:effectLst/>
                <a:uLnTx/>
                <a:uFillTx/>
                <a:latin typeface="Avenir Next LT Pro Light" panose="02020404030301010803"/>
                <a:cs typeface="Arial"/>
              </a:rPr>
              <a:t>disseminating</a:t>
            </a:r>
            <a:r>
              <a:rPr kumimoji="0" lang="fr-CA" sz="2000" b="1" i="0" u="none" strike="noStrike" kern="1200" cap="none" spc="-100" normalizeH="0" baseline="0" noProof="0" dirty="0">
                <a:ln>
                  <a:noFill/>
                </a:ln>
                <a:solidFill>
                  <a:prstClr val="white"/>
                </a:solidFill>
                <a:effectLst/>
                <a:uLnTx/>
                <a:uFillTx/>
                <a:latin typeface="Avenir Next LT Pro Light" panose="02020404030301010803"/>
                <a:cs typeface="Arial"/>
              </a:rPr>
              <a:t> information and </a:t>
            </a:r>
            <a:r>
              <a:rPr kumimoji="0" lang="fr-CA" sz="2000" b="1" i="0" u="none" strike="noStrike" kern="1200" cap="none" spc="-100" normalizeH="0" baseline="0" noProof="0" dirty="0" err="1">
                <a:ln>
                  <a:noFill/>
                </a:ln>
                <a:solidFill>
                  <a:prstClr val="white"/>
                </a:solidFill>
                <a:effectLst/>
                <a:uLnTx/>
                <a:uFillTx/>
                <a:latin typeface="Avenir Next LT Pro Light" panose="02020404030301010803"/>
                <a:cs typeface="Arial"/>
              </a:rPr>
              <a:t>don’t</a:t>
            </a:r>
            <a:r>
              <a:rPr kumimoji="0" lang="fr-CA" sz="2000" b="1" i="0" u="none" strike="noStrike" kern="1200" cap="none" spc="-100" normalizeH="0" baseline="0" noProof="0" dirty="0">
                <a:ln>
                  <a:noFill/>
                </a:ln>
                <a:solidFill>
                  <a:prstClr val="white"/>
                </a:solidFill>
                <a:effectLst/>
                <a:uLnTx/>
                <a:uFillTx/>
                <a:latin typeface="Avenir Next LT Pro Light" panose="02020404030301010803"/>
                <a:cs typeface="Arial"/>
              </a:rPr>
              <a:t> </a:t>
            </a:r>
            <a:r>
              <a:rPr kumimoji="0" lang="fr-CA" sz="2000" b="1" i="0" u="none" strike="noStrike" kern="1200" cap="none" spc="-100" normalizeH="0" baseline="0" noProof="0" dirty="0" err="1">
                <a:ln>
                  <a:noFill/>
                </a:ln>
                <a:solidFill>
                  <a:prstClr val="white"/>
                </a:solidFill>
                <a:effectLst/>
                <a:uLnTx/>
                <a:uFillTx/>
                <a:latin typeface="Avenir Next LT Pro Light" panose="02020404030301010803"/>
                <a:cs typeface="Arial"/>
              </a:rPr>
              <a:t>neglect</a:t>
            </a:r>
            <a:r>
              <a:rPr kumimoji="0" lang="fr-CA" sz="2000" b="1" i="0" u="none" strike="noStrike" kern="1200" cap="none" spc="-100" normalizeH="0" baseline="0" noProof="0" dirty="0">
                <a:ln>
                  <a:noFill/>
                </a:ln>
                <a:solidFill>
                  <a:prstClr val="white"/>
                </a:solidFill>
                <a:effectLst/>
                <a:uLnTx/>
                <a:uFillTx/>
                <a:latin typeface="Avenir Next LT Pro Light" panose="02020404030301010803"/>
                <a:cs typeface="Arial"/>
              </a:rPr>
              <a:t> micro-</a:t>
            </a:r>
            <a:r>
              <a:rPr kumimoji="0" lang="fr-CA" sz="2000" b="1" i="0" u="none" strike="noStrike" kern="1200" cap="none" spc="-100" normalizeH="0" baseline="0" noProof="0" dirty="0" err="1">
                <a:ln>
                  <a:noFill/>
                </a:ln>
                <a:solidFill>
                  <a:prstClr val="white"/>
                </a:solidFill>
                <a:effectLst/>
                <a:uLnTx/>
                <a:uFillTx/>
                <a:latin typeface="Avenir Next LT Pro Light" panose="02020404030301010803"/>
                <a:cs typeface="Arial"/>
              </a:rPr>
              <a:t>learning</a:t>
            </a:r>
            <a:r>
              <a:rPr kumimoji="0" lang="fr-CA" sz="2000" b="1" i="0" u="none" strike="noStrike" kern="1200" cap="none" spc="-100" normalizeH="0" baseline="0" noProof="0" dirty="0">
                <a:ln>
                  <a:noFill/>
                </a:ln>
                <a:solidFill>
                  <a:prstClr val="white"/>
                </a:solidFill>
                <a:effectLst/>
                <a:uLnTx/>
                <a:uFillTx/>
                <a:latin typeface="Avenir Next LT Pro Light" panose="02020404030301010803"/>
                <a:cs typeface="Arial"/>
              </a:rPr>
              <a:t>.</a:t>
            </a:r>
            <a:br>
              <a:rPr lang="en-US" sz="4300" cap="all" spc="-100" dirty="0">
                <a:solidFill>
                  <a:schemeClr val="bg1"/>
                </a:solidFill>
              </a:rPr>
            </a:br>
            <a:br>
              <a:rPr lang="en-US" sz="4300" cap="all" spc="-100" dirty="0">
                <a:solidFill>
                  <a:schemeClr val="bg1"/>
                </a:solidFill>
              </a:rPr>
            </a:br>
            <a:endParaRPr lang="en-US" sz="4300" cap="all" spc="-100" dirty="0">
              <a:solidFill>
                <a:schemeClr val="bg1"/>
              </a:solidFill>
            </a:endParaRPr>
          </a:p>
        </p:txBody>
      </p:sp>
      <p:sp>
        <p:nvSpPr>
          <p:cNvPr id="81" name="Rectangle 80">
            <a:extLst>
              <a:ext uri="{FF2B5EF4-FFF2-40B4-BE49-F238E27FC236}">
                <a16:creationId xmlns:a16="http://schemas.microsoft.com/office/drawing/2014/main" id="{8EEA5BB7-5B71-4B52-AD7F-3BA82A6177F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35880" y="446824"/>
            <a:ext cx="1920240" cy="7315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83" name="Straight Connector 82">
            <a:extLst>
              <a:ext uri="{FF2B5EF4-FFF2-40B4-BE49-F238E27FC236}">
                <a16:creationId xmlns:a16="http://schemas.microsoft.com/office/drawing/2014/main" id="{2A1BDD5A-B952-463D-8BF6-F89EC6F21CA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250180" y="455369"/>
            <a:ext cx="0" cy="64008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85" name="Straight Connector 84">
            <a:extLst>
              <a:ext uri="{FF2B5EF4-FFF2-40B4-BE49-F238E27FC236}">
                <a16:creationId xmlns:a16="http://schemas.microsoft.com/office/drawing/2014/main" id="{A2C2EF86-4721-4AC5-AC3A-5343FE12BA8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941820" y="455369"/>
            <a:ext cx="0" cy="64008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87" name="Straight Connector 86">
            <a:extLst>
              <a:ext uri="{FF2B5EF4-FFF2-40B4-BE49-F238E27FC236}">
                <a16:creationId xmlns:a16="http://schemas.microsoft.com/office/drawing/2014/main" id="{F42A6C7C-49DA-4D7E-9647-1696C74DF81F}"/>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250180" y="1100664"/>
            <a:ext cx="1691640" cy="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61263249"/>
      </p:ext>
    </p:extLst>
  </p:cSld>
  <p:clrMapOvr>
    <a:masterClrMapping/>
  </p:clrMapOvr>
  <p:transition/>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3" descr="abstract image">
            <a:extLst>
              <a:ext uri="{FF2B5EF4-FFF2-40B4-BE49-F238E27FC236}">
                <a16:creationId xmlns:a16="http://schemas.microsoft.com/office/drawing/2014/main" id="{5C002EE5-E4FF-463C-8DAA-9AC0B6D407F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 y="10"/>
            <a:ext cx="12191979" cy="6857990"/>
          </a:xfrm>
          <a:prstGeom prst="rect">
            <a:avLst/>
          </a:prstGeom>
        </p:spPr>
      </p:pic>
      <p:sp>
        <p:nvSpPr>
          <p:cNvPr id="29" name="Rectangle 22">
            <a:extLst>
              <a:ext uri="{FF2B5EF4-FFF2-40B4-BE49-F238E27FC236}">
                <a16:creationId xmlns:a16="http://schemas.microsoft.com/office/drawing/2014/main" id="{F5380E9A-163E-4576-BCDD-0A450B7E909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79943" y="237744"/>
            <a:ext cx="7652977" cy="6382512"/>
          </a:xfrm>
          <a:prstGeom prst="rect">
            <a:avLst/>
          </a:prstGeom>
          <a:solidFill>
            <a:schemeClr val="bg1">
              <a:alpha val="9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Avenir Next LT Pro" panose="02020404030301010803"/>
              <a:cs typeface="Arial"/>
            </a:endParaRPr>
          </a:p>
        </p:txBody>
      </p:sp>
      <p:sp>
        <p:nvSpPr>
          <p:cNvPr id="30" name="Rectangle 24">
            <a:extLst>
              <a:ext uri="{FF2B5EF4-FFF2-40B4-BE49-F238E27FC236}">
                <a16:creationId xmlns:a16="http://schemas.microsoft.com/office/drawing/2014/main" id="{88DDEF77-9746-4D83-91F9-442A2487E66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17103" y="374904"/>
            <a:ext cx="7340156" cy="6108192"/>
          </a:xfrm>
          <a:prstGeom prst="rect">
            <a:avLst/>
          </a:prstGeom>
          <a:noFill/>
          <a:ln w="6350" cap="sq">
            <a:solidFill>
              <a:schemeClr val="tx1">
                <a:lumMod val="65000"/>
                <a:lumOff val="35000"/>
              </a:schemeClr>
            </a:solidFill>
            <a:miter lim="800000"/>
          </a:ln>
        </p:spPr>
        <p:style>
          <a:lnRef idx="2">
            <a:schemeClr val="accent1">
              <a:shade val="50000"/>
            </a:schemeClr>
          </a:lnRef>
          <a:fillRef idx="1">
            <a:schemeClr val="accent1"/>
          </a:fillRef>
          <a:effectRef idx="0">
            <a:schemeClr val="accent1"/>
          </a:effectRef>
          <a:fontRef idx="minor">
            <a:schemeClr val="lt1"/>
          </a:fontRef>
        </p:style>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Avenir Next LT Pro" panose="02020404030301010803"/>
              <a:cs typeface="Arial"/>
            </a:endParaRPr>
          </a:p>
        </p:txBody>
      </p:sp>
      <p:sp>
        <p:nvSpPr>
          <p:cNvPr id="2" name="Title 1">
            <a:extLst>
              <a:ext uri="{FF2B5EF4-FFF2-40B4-BE49-F238E27FC236}">
                <a16:creationId xmlns:a16="http://schemas.microsoft.com/office/drawing/2014/main" id="{92C9295F-E638-4F61-AFE2-CF3E40556031}"/>
              </a:ext>
            </a:extLst>
          </p:cNvPr>
          <p:cNvSpPr>
            <a:spLocks noGrp="1"/>
          </p:cNvSpPr>
          <p:nvPr>
            <p:ph type="title"/>
          </p:nvPr>
        </p:nvSpPr>
        <p:spPr>
          <a:xfrm>
            <a:off x="4740751" y="642594"/>
            <a:ext cx="6718433" cy="1746504"/>
          </a:xfrm>
        </p:spPr>
        <p:txBody>
          <a:bodyPr>
            <a:normAutofit/>
          </a:bodyPr>
          <a:lstStyle/>
          <a:p>
            <a:r>
              <a:rPr lang="en-US" dirty="0">
                <a:solidFill>
                  <a:schemeClr val="tx1">
                    <a:lumMod val="75000"/>
                    <a:lumOff val="25000"/>
                  </a:schemeClr>
                </a:solidFill>
              </a:rPr>
              <a:t>Committees and Communicating</a:t>
            </a:r>
          </a:p>
        </p:txBody>
      </p:sp>
      <p:graphicFrame>
        <p:nvGraphicFramePr>
          <p:cNvPr id="31" name="Content Placeholder 2" descr="timeline">
            <a:extLst>
              <a:ext uri="{FF2B5EF4-FFF2-40B4-BE49-F238E27FC236}">
                <a16:creationId xmlns:a16="http://schemas.microsoft.com/office/drawing/2014/main" id="{613FC9B6-ED9E-4F51-A217-156DA01928CD}"/>
              </a:ext>
            </a:extLst>
          </p:cNvPr>
          <p:cNvGraphicFramePr/>
          <p:nvPr>
            <p:extLst>
              <p:ext uri="{D42A27DB-BD31-4B8C-83A1-F6EECF244321}">
                <p14:modId xmlns:p14="http://schemas.microsoft.com/office/powerpoint/2010/main" val="2574502057"/>
              </p:ext>
            </p:extLst>
          </p:nvPr>
        </p:nvGraphicFramePr>
        <p:xfrm>
          <a:off x="4740752" y="2389098"/>
          <a:ext cx="6718434" cy="364594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3" name="Picture 2">
            <a:extLst>
              <a:ext uri="{FF2B5EF4-FFF2-40B4-BE49-F238E27FC236}">
                <a16:creationId xmlns:a16="http://schemas.microsoft.com/office/drawing/2014/main" id="{D8EC7BF0-5A39-438A-B0CB-4B670BEF01B2}"/>
              </a:ext>
            </a:extLst>
          </p:cNvPr>
          <p:cNvPicPr>
            <a:picLocks noChangeAspect="1"/>
          </p:cNvPicPr>
          <p:nvPr/>
        </p:nvPicPr>
        <p:blipFill>
          <a:blip r:embed="rId8"/>
          <a:stretch>
            <a:fillRect/>
          </a:stretch>
        </p:blipFill>
        <p:spPr>
          <a:xfrm>
            <a:off x="12746741" y="6263621"/>
            <a:ext cx="1615580" cy="438950"/>
          </a:xfrm>
          <a:prstGeom prst="rect">
            <a:avLst/>
          </a:prstGeom>
        </p:spPr>
      </p:pic>
    </p:spTree>
    <p:extLst>
      <p:ext uri="{BB962C8B-B14F-4D97-AF65-F5344CB8AC3E}">
        <p14:creationId xmlns:p14="http://schemas.microsoft.com/office/powerpoint/2010/main" val="2591719855"/>
      </p:ext>
    </p:extLst>
  </p:cSld>
  <p:clrMapOvr>
    <a:overrideClrMapping bg1="lt1" tx1="dk1" bg2="lt2" tx2="dk2" accent1="accent1" accent2="accent2" accent3="accent3" accent4="accent4" accent5="accent5" accent6="accent6" hlink="hlink" folHlink="folHlink"/>
  </p:clrMapOvr>
  <p:transition/>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9" name="Rectangle 78">
            <a:extLst>
              <a:ext uri="{FF2B5EF4-FFF2-40B4-BE49-F238E27FC236}">
                <a16:creationId xmlns:a16="http://schemas.microsoft.com/office/drawing/2014/main" id="{A2AD6B69-E0A0-476D-9EE1-6B69F04C59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venir Next LT Pro" panose="02020404030301010803"/>
              <a:ea typeface="+mn-ea"/>
              <a:cs typeface="+mn-cs"/>
            </a:endParaRPr>
          </a:p>
        </p:txBody>
      </p:sp>
      <p:sp>
        <p:nvSpPr>
          <p:cNvPr id="81" name="Rectangle 80">
            <a:extLst>
              <a:ext uri="{FF2B5EF4-FFF2-40B4-BE49-F238E27FC236}">
                <a16:creationId xmlns:a16="http://schemas.microsoft.com/office/drawing/2014/main" id="{16BE10A1-AD5F-4AB3-8A94-41D62B494AD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34696" y="237744"/>
            <a:ext cx="4419599" cy="6382512"/>
          </a:xfrm>
          <a:prstGeom prst="rect">
            <a:avLst/>
          </a:prstGeom>
          <a:solidFill>
            <a:schemeClr val="bg1">
              <a:lumMod val="85000"/>
              <a:alpha val="60000"/>
            </a:schemeClr>
          </a:solidFill>
          <a:ln w="6350" cap="flat" cmpd="sng" algn="ctr">
            <a:noFill/>
            <a:prstDash val="solid"/>
          </a:ln>
          <a:effectLst>
            <a:softEdge rad="0"/>
          </a:effectLst>
        </p:spPr>
      </p:sp>
      <p:sp>
        <p:nvSpPr>
          <p:cNvPr id="39938" name="Title 1"/>
          <p:cNvSpPr>
            <a:spLocks noGrp="1"/>
          </p:cNvSpPr>
          <p:nvPr>
            <p:ph type="title"/>
          </p:nvPr>
        </p:nvSpPr>
        <p:spPr>
          <a:xfrm>
            <a:off x="573409" y="559477"/>
            <a:ext cx="3765200" cy="5709931"/>
          </a:xfrm>
        </p:spPr>
        <p:txBody>
          <a:bodyPr>
            <a:normAutofit/>
          </a:bodyPr>
          <a:lstStyle/>
          <a:p>
            <a:pPr algn="ctr" eaLnBrk="1" hangingPunct="1"/>
            <a:r>
              <a:rPr lang="en-CA" sz="3700" dirty="0"/>
              <a:t>Workplace Committees and Representatives’ Responsibilities</a:t>
            </a:r>
            <a:br>
              <a:rPr lang="en-CA" sz="3700" dirty="0"/>
            </a:br>
            <a:br>
              <a:rPr lang="en-CA" sz="3700" dirty="0"/>
            </a:br>
            <a:r>
              <a:rPr lang="en-CA" sz="3700" b="1" dirty="0"/>
              <a:t>Plus Communicating!</a:t>
            </a:r>
          </a:p>
        </p:txBody>
      </p:sp>
      <p:sp>
        <p:nvSpPr>
          <p:cNvPr id="83" name="Rectangle 82">
            <a:extLst>
              <a:ext uri="{FF2B5EF4-FFF2-40B4-BE49-F238E27FC236}">
                <a16:creationId xmlns:a16="http://schemas.microsoft.com/office/drawing/2014/main" id="{5684BFFE-6A90-4311-ACD5-B34177D4646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71856" y="374904"/>
            <a:ext cx="4122323" cy="6108192"/>
          </a:xfrm>
          <a:prstGeom prst="rect">
            <a:avLst/>
          </a:prstGeom>
          <a:noFill/>
          <a:ln w="6350" cap="sq" cmpd="sng" algn="ctr">
            <a:solidFill>
              <a:schemeClr val="tx1">
                <a:lumMod val="75000"/>
                <a:lumOff val="25000"/>
              </a:schemeClr>
            </a:solidFill>
            <a:prstDash val="solid"/>
            <a:miter lim="800000"/>
          </a:ln>
          <a:effectLst/>
        </p:spPr>
      </p:sp>
      <p:grpSp>
        <p:nvGrpSpPr>
          <p:cNvPr id="39946" name="Group 39945"/>
          <p:cNvGrpSpPr/>
          <p:nvPr/>
        </p:nvGrpSpPr>
        <p:grpSpPr>
          <a:xfrm>
            <a:off x="5478125" y="1127274"/>
            <a:ext cx="5906183" cy="4578060"/>
            <a:chOff x="1331641" y="1414075"/>
            <a:chExt cx="6373023" cy="4939923"/>
          </a:xfrm>
        </p:grpSpPr>
        <p:sp>
          <p:nvSpPr>
            <p:cNvPr id="42" name="Donut 41"/>
            <p:cNvSpPr/>
            <p:nvPr/>
          </p:nvSpPr>
          <p:spPr>
            <a:xfrm>
              <a:off x="2115550" y="1414076"/>
              <a:ext cx="4929639" cy="4929638"/>
            </a:xfrm>
            <a:prstGeom prst="donut">
              <a:avLst>
                <a:gd name="adj" fmla="val 9845"/>
              </a:avLst>
            </a:prstGeom>
            <a:solidFill>
              <a:schemeClr val="bg1">
                <a:lumMod val="8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CA" sz="1800" b="0" i="0" u="none" strike="noStrike" kern="1200" cap="none" spc="0" normalizeH="0" baseline="0" noProof="0">
                <a:ln>
                  <a:noFill/>
                </a:ln>
                <a:solidFill>
                  <a:prstClr val="black"/>
                </a:solidFill>
                <a:effectLst/>
                <a:uLnTx/>
                <a:uFillTx/>
                <a:latin typeface="Calibri"/>
                <a:ea typeface="+mn-ea"/>
                <a:cs typeface="+mn-cs"/>
              </a:endParaRPr>
            </a:p>
          </p:txBody>
        </p:sp>
        <p:grpSp>
          <p:nvGrpSpPr>
            <p:cNvPr id="39936" name="Group 39935"/>
            <p:cNvGrpSpPr/>
            <p:nvPr/>
          </p:nvGrpSpPr>
          <p:grpSpPr>
            <a:xfrm>
              <a:off x="1331641" y="1414075"/>
              <a:ext cx="6373023" cy="4939923"/>
              <a:chOff x="2324483" y="1845242"/>
              <a:chExt cx="4290355" cy="3325585"/>
            </a:xfrm>
          </p:grpSpPr>
          <p:sp>
            <p:nvSpPr>
              <p:cNvPr id="39939" name="Freeform 39938"/>
              <p:cNvSpPr/>
              <p:nvPr/>
            </p:nvSpPr>
            <p:spPr>
              <a:xfrm>
                <a:off x="3725862" y="1845242"/>
                <a:ext cx="1493490" cy="746745"/>
              </a:xfrm>
              <a:custGeom>
                <a:avLst/>
                <a:gdLst>
                  <a:gd name="connsiteX0" fmla="*/ 0 w 1493490"/>
                  <a:gd name="connsiteY0" fmla="*/ 124460 h 746745"/>
                  <a:gd name="connsiteX1" fmla="*/ 124460 w 1493490"/>
                  <a:gd name="connsiteY1" fmla="*/ 0 h 746745"/>
                  <a:gd name="connsiteX2" fmla="*/ 1369030 w 1493490"/>
                  <a:gd name="connsiteY2" fmla="*/ 0 h 746745"/>
                  <a:gd name="connsiteX3" fmla="*/ 1493490 w 1493490"/>
                  <a:gd name="connsiteY3" fmla="*/ 124460 h 746745"/>
                  <a:gd name="connsiteX4" fmla="*/ 1493490 w 1493490"/>
                  <a:gd name="connsiteY4" fmla="*/ 622285 h 746745"/>
                  <a:gd name="connsiteX5" fmla="*/ 1369030 w 1493490"/>
                  <a:gd name="connsiteY5" fmla="*/ 746745 h 746745"/>
                  <a:gd name="connsiteX6" fmla="*/ 124460 w 1493490"/>
                  <a:gd name="connsiteY6" fmla="*/ 746745 h 746745"/>
                  <a:gd name="connsiteX7" fmla="*/ 0 w 1493490"/>
                  <a:gd name="connsiteY7" fmla="*/ 622285 h 746745"/>
                  <a:gd name="connsiteX8" fmla="*/ 0 w 1493490"/>
                  <a:gd name="connsiteY8" fmla="*/ 124460 h 7467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93490" h="746745">
                    <a:moveTo>
                      <a:pt x="0" y="124460"/>
                    </a:moveTo>
                    <a:cubicBezTo>
                      <a:pt x="0" y="55723"/>
                      <a:pt x="55723" y="0"/>
                      <a:pt x="124460" y="0"/>
                    </a:cubicBezTo>
                    <a:lnTo>
                      <a:pt x="1369030" y="0"/>
                    </a:lnTo>
                    <a:cubicBezTo>
                      <a:pt x="1437767" y="0"/>
                      <a:pt x="1493490" y="55723"/>
                      <a:pt x="1493490" y="124460"/>
                    </a:cubicBezTo>
                    <a:lnTo>
                      <a:pt x="1493490" y="622285"/>
                    </a:lnTo>
                    <a:cubicBezTo>
                      <a:pt x="1493490" y="691022"/>
                      <a:pt x="1437767" y="746745"/>
                      <a:pt x="1369030" y="746745"/>
                    </a:cubicBezTo>
                    <a:lnTo>
                      <a:pt x="124460" y="746745"/>
                    </a:lnTo>
                    <a:cubicBezTo>
                      <a:pt x="55723" y="746745"/>
                      <a:pt x="0" y="691022"/>
                      <a:pt x="0" y="622285"/>
                    </a:cubicBezTo>
                    <a:lnTo>
                      <a:pt x="0" y="124460"/>
                    </a:lnTo>
                    <a:close/>
                  </a:path>
                </a:pathLst>
              </a:cu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74553" tIns="74553" rIns="74553" bIns="74553" numCol="1" spcCol="1270" anchor="ctr" anchorCtr="0">
                <a:normAutofit/>
              </a:bodyPr>
              <a:lstStyle/>
              <a:p>
                <a:pPr marL="0" marR="0" lvl="0" indent="0" algn="ctr" defTabSz="444500" rtl="0" eaLnBrk="1" fontAlgn="auto" latinLnBrk="0" hangingPunct="1">
                  <a:lnSpc>
                    <a:spcPct val="90000"/>
                  </a:lnSpc>
                  <a:spcBef>
                    <a:spcPct val="0"/>
                  </a:spcBef>
                  <a:spcAft>
                    <a:spcPct val="35000"/>
                  </a:spcAft>
                  <a:buClrTx/>
                  <a:buSzTx/>
                  <a:buFontTx/>
                  <a:buNone/>
                  <a:tabLst/>
                  <a:defRPr/>
                </a:pPr>
                <a:r>
                  <a:rPr kumimoji="0" lang="en-CA" sz="2000" b="0" i="0" u="none" strike="noStrike" kern="1200" cap="none" spc="0" normalizeH="0" baseline="0" noProof="0" dirty="0">
                    <a:ln>
                      <a:noFill/>
                    </a:ln>
                    <a:solidFill>
                      <a:prstClr val="white"/>
                    </a:solidFill>
                    <a:effectLst/>
                    <a:uLnTx/>
                    <a:uFillTx/>
                    <a:latin typeface="Calibri"/>
                    <a:ea typeface="+mn-ea"/>
                    <a:cs typeface="+mn-cs"/>
                  </a:rPr>
                  <a:t>Deal with local OHS complaints</a:t>
                </a:r>
              </a:p>
            </p:txBody>
          </p:sp>
          <p:sp>
            <p:nvSpPr>
              <p:cNvPr id="39940" name="Freeform 39939"/>
              <p:cNvSpPr/>
              <p:nvPr/>
            </p:nvSpPr>
            <p:spPr>
              <a:xfrm>
                <a:off x="5121348" y="2650926"/>
                <a:ext cx="1493490" cy="746745"/>
              </a:xfrm>
              <a:custGeom>
                <a:avLst/>
                <a:gdLst>
                  <a:gd name="connsiteX0" fmla="*/ 0 w 1493490"/>
                  <a:gd name="connsiteY0" fmla="*/ 124460 h 746745"/>
                  <a:gd name="connsiteX1" fmla="*/ 124460 w 1493490"/>
                  <a:gd name="connsiteY1" fmla="*/ 0 h 746745"/>
                  <a:gd name="connsiteX2" fmla="*/ 1369030 w 1493490"/>
                  <a:gd name="connsiteY2" fmla="*/ 0 h 746745"/>
                  <a:gd name="connsiteX3" fmla="*/ 1493490 w 1493490"/>
                  <a:gd name="connsiteY3" fmla="*/ 124460 h 746745"/>
                  <a:gd name="connsiteX4" fmla="*/ 1493490 w 1493490"/>
                  <a:gd name="connsiteY4" fmla="*/ 622285 h 746745"/>
                  <a:gd name="connsiteX5" fmla="*/ 1369030 w 1493490"/>
                  <a:gd name="connsiteY5" fmla="*/ 746745 h 746745"/>
                  <a:gd name="connsiteX6" fmla="*/ 124460 w 1493490"/>
                  <a:gd name="connsiteY6" fmla="*/ 746745 h 746745"/>
                  <a:gd name="connsiteX7" fmla="*/ 0 w 1493490"/>
                  <a:gd name="connsiteY7" fmla="*/ 622285 h 746745"/>
                  <a:gd name="connsiteX8" fmla="*/ 0 w 1493490"/>
                  <a:gd name="connsiteY8" fmla="*/ 124460 h 7467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93490" h="746745">
                    <a:moveTo>
                      <a:pt x="0" y="124460"/>
                    </a:moveTo>
                    <a:cubicBezTo>
                      <a:pt x="0" y="55723"/>
                      <a:pt x="55723" y="0"/>
                      <a:pt x="124460" y="0"/>
                    </a:cubicBezTo>
                    <a:lnTo>
                      <a:pt x="1369030" y="0"/>
                    </a:lnTo>
                    <a:cubicBezTo>
                      <a:pt x="1437767" y="0"/>
                      <a:pt x="1493490" y="55723"/>
                      <a:pt x="1493490" y="124460"/>
                    </a:cubicBezTo>
                    <a:lnTo>
                      <a:pt x="1493490" y="622285"/>
                    </a:lnTo>
                    <a:cubicBezTo>
                      <a:pt x="1493490" y="691022"/>
                      <a:pt x="1437767" y="746745"/>
                      <a:pt x="1369030" y="746745"/>
                    </a:cubicBezTo>
                    <a:lnTo>
                      <a:pt x="124460" y="746745"/>
                    </a:lnTo>
                    <a:cubicBezTo>
                      <a:pt x="55723" y="746745"/>
                      <a:pt x="0" y="691022"/>
                      <a:pt x="0" y="622285"/>
                    </a:cubicBezTo>
                    <a:lnTo>
                      <a:pt x="0" y="124460"/>
                    </a:lnTo>
                    <a:close/>
                  </a:path>
                </a:pathLst>
              </a:cu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74553" tIns="74553" rIns="74553" bIns="74553" numCol="1" spcCol="1270" anchor="ctr" anchorCtr="0">
                <a:normAutofit/>
              </a:bodyPr>
              <a:lstStyle/>
              <a:p>
                <a:pPr marL="0" marR="0" lvl="0" indent="0" algn="ctr" defTabSz="444500" rtl="0" eaLnBrk="1" fontAlgn="auto" latinLnBrk="0" hangingPunct="1">
                  <a:lnSpc>
                    <a:spcPct val="90000"/>
                  </a:lnSpc>
                  <a:spcBef>
                    <a:spcPct val="0"/>
                  </a:spcBef>
                  <a:spcAft>
                    <a:spcPct val="35000"/>
                  </a:spcAft>
                  <a:buClrTx/>
                  <a:buSzTx/>
                  <a:buFontTx/>
                  <a:buNone/>
                  <a:tabLst/>
                  <a:defRPr/>
                </a:pPr>
                <a:r>
                  <a:rPr kumimoji="0" lang="en-CA" sz="2000" b="0" i="0" u="none" strike="noStrike" kern="1200" cap="none" spc="0" normalizeH="0" baseline="0" noProof="0" dirty="0">
                    <a:ln>
                      <a:noFill/>
                    </a:ln>
                    <a:solidFill>
                      <a:prstClr val="white"/>
                    </a:solidFill>
                    <a:effectLst/>
                    <a:uLnTx/>
                    <a:uFillTx/>
                    <a:latin typeface="Calibri"/>
                    <a:ea typeface="+mn-ea"/>
                    <a:cs typeface="+mn-cs"/>
                  </a:rPr>
                  <a:t>Inspect the workplace monthly</a:t>
                </a:r>
              </a:p>
            </p:txBody>
          </p:sp>
          <p:sp>
            <p:nvSpPr>
              <p:cNvPr id="39941" name="Freeform 39940"/>
              <p:cNvSpPr/>
              <p:nvPr/>
            </p:nvSpPr>
            <p:spPr>
              <a:xfrm>
                <a:off x="5115455" y="3566240"/>
                <a:ext cx="1493490" cy="746745"/>
              </a:xfrm>
              <a:custGeom>
                <a:avLst/>
                <a:gdLst>
                  <a:gd name="connsiteX0" fmla="*/ 0 w 1493490"/>
                  <a:gd name="connsiteY0" fmla="*/ 124460 h 746745"/>
                  <a:gd name="connsiteX1" fmla="*/ 124460 w 1493490"/>
                  <a:gd name="connsiteY1" fmla="*/ 0 h 746745"/>
                  <a:gd name="connsiteX2" fmla="*/ 1369030 w 1493490"/>
                  <a:gd name="connsiteY2" fmla="*/ 0 h 746745"/>
                  <a:gd name="connsiteX3" fmla="*/ 1493490 w 1493490"/>
                  <a:gd name="connsiteY3" fmla="*/ 124460 h 746745"/>
                  <a:gd name="connsiteX4" fmla="*/ 1493490 w 1493490"/>
                  <a:gd name="connsiteY4" fmla="*/ 622285 h 746745"/>
                  <a:gd name="connsiteX5" fmla="*/ 1369030 w 1493490"/>
                  <a:gd name="connsiteY5" fmla="*/ 746745 h 746745"/>
                  <a:gd name="connsiteX6" fmla="*/ 124460 w 1493490"/>
                  <a:gd name="connsiteY6" fmla="*/ 746745 h 746745"/>
                  <a:gd name="connsiteX7" fmla="*/ 0 w 1493490"/>
                  <a:gd name="connsiteY7" fmla="*/ 622285 h 746745"/>
                  <a:gd name="connsiteX8" fmla="*/ 0 w 1493490"/>
                  <a:gd name="connsiteY8" fmla="*/ 124460 h 7467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93490" h="746745">
                    <a:moveTo>
                      <a:pt x="0" y="124460"/>
                    </a:moveTo>
                    <a:cubicBezTo>
                      <a:pt x="0" y="55723"/>
                      <a:pt x="55723" y="0"/>
                      <a:pt x="124460" y="0"/>
                    </a:cubicBezTo>
                    <a:lnTo>
                      <a:pt x="1369030" y="0"/>
                    </a:lnTo>
                    <a:cubicBezTo>
                      <a:pt x="1437767" y="0"/>
                      <a:pt x="1493490" y="55723"/>
                      <a:pt x="1493490" y="124460"/>
                    </a:cubicBezTo>
                    <a:lnTo>
                      <a:pt x="1493490" y="622285"/>
                    </a:lnTo>
                    <a:cubicBezTo>
                      <a:pt x="1493490" y="691022"/>
                      <a:pt x="1437767" y="746745"/>
                      <a:pt x="1369030" y="746745"/>
                    </a:cubicBezTo>
                    <a:lnTo>
                      <a:pt x="124460" y="746745"/>
                    </a:lnTo>
                    <a:cubicBezTo>
                      <a:pt x="55723" y="746745"/>
                      <a:pt x="0" y="691022"/>
                      <a:pt x="0" y="622285"/>
                    </a:cubicBezTo>
                    <a:lnTo>
                      <a:pt x="0" y="124460"/>
                    </a:lnTo>
                    <a:close/>
                  </a:path>
                </a:pathLst>
              </a:cu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74553" tIns="74553" rIns="74553" bIns="74553" numCol="1" spcCol="1270" anchor="ctr" anchorCtr="0">
                <a:normAutofit/>
              </a:bodyPr>
              <a:lstStyle/>
              <a:p>
                <a:pPr marL="0" marR="0" lvl="0" indent="0" algn="ctr" defTabSz="444500" rtl="0" eaLnBrk="1" fontAlgn="auto" latinLnBrk="0" hangingPunct="1">
                  <a:lnSpc>
                    <a:spcPct val="90000"/>
                  </a:lnSpc>
                  <a:spcBef>
                    <a:spcPct val="0"/>
                  </a:spcBef>
                  <a:spcAft>
                    <a:spcPct val="35000"/>
                  </a:spcAft>
                  <a:buClrTx/>
                  <a:buSzTx/>
                  <a:buFontTx/>
                  <a:buNone/>
                  <a:tabLst/>
                  <a:defRPr/>
                </a:pPr>
                <a:r>
                  <a:rPr kumimoji="0" lang="en-CA" sz="2000" b="0" i="0" u="none" strike="noStrike" kern="1200" cap="none" spc="0" normalizeH="0" baseline="0" noProof="0">
                    <a:ln>
                      <a:noFill/>
                    </a:ln>
                    <a:solidFill>
                      <a:prstClr val="white"/>
                    </a:solidFill>
                    <a:effectLst/>
                    <a:uLnTx/>
                    <a:uFillTx/>
                    <a:latin typeface="Calibri"/>
                    <a:ea typeface="+mn-ea"/>
                    <a:cs typeface="+mn-cs"/>
                  </a:rPr>
                  <a:t>Participate in inquiries and investigations</a:t>
                </a:r>
              </a:p>
            </p:txBody>
          </p:sp>
          <p:sp>
            <p:nvSpPr>
              <p:cNvPr id="39942" name="Freeform 39941"/>
              <p:cNvSpPr/>
              <p:nvPr/>
            </p:nvSpPr>
            <p:spPr>
              <a:xfrm>
                <a:off x="3734328" y="4424082"/>
                <a:ext cx="1493490" cy="746745"/>
              </a:xfrm>
              <a:custGeom>
                <a:avLst/>
                <a:gdLst>
                  <a:gd name="connsiteX0" fmla="*/ 0 w 1493490"/>
                  <a:gd name="connsiteY0" fmla="*/ 124460 h 746745"/>
                  <a:gd name="connsiteX1" fmla="*/ 124460 w 1493490"/>
                  <a:gd name="connsiteY1" fmla="*/ 0 h 746745"/>
                  <a:gd name="connsiteX2" fmla="*/ 1369030 w 1493490"/>
                  <a:gd name="connsiteY2" fmla="*/ 0 h 746745"/>
                  <a:gd name="connsiteX3" fmla="*/ 1493490 w 1493490"/>
                  <a:gd name="connsiteY3" fmla="*/ 124460 h 746745"/>
                  <a:gd name="connsiteX4" fmla="*/ 1493490 w 1493490"/>
                  <a:gd name="connsiteY4" fmla="*/ 622285 h 746745"/>
                  <a:gd name="connsiteX5" fmla="*/ 1369030 w 1493490"/>
                  <a:gd name="connsiteY5" fmla="*/ 746745 h 746745"/>
                  <a:gd name="connsiteX6" fmla="*/ 124460 w 1493490"/>
                  <a:gd name="connsiteY6" fmla="*/ 746745 h 746745"/>
                  <a:gd name="connsiteX7" fmla="*/ 0 w 1493490"/>
                  <a:gd name="connsiteY7" fmla="*/ 622285 h 746745"/>
                  <a:gd name="connsiteX8" fmla="*/ 0 w 1493490"/>
                  <a:gd name="connsiteY8" fmla="*/ 124460 h 7467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93490" h="746745">
                    <a:moveTo>
                      <a:pt x="0" y="124460"/>
                    </a:moveTo>
                    <a:cubicBezTo>
                      <a:pt x="0" y="55723"/>
                      <a:pt x="55723" y="0"/>
                      <a:pt x="124460" y="0"/>
                    </a:cubicBezTo>
                    <a:lnTo>
                      <a:pt x="1369030" y="0"/>
                    </a:lnTo>
                    <a:cubicBezTo>
                      <a:pt x="1437767" y="0"/>
                      <a:pt x="1493490" y="55723"/>
                      <a:pt x="1493490" y="124460"/>
                    </a:cubicBezTo>
                    <a:lnTo>
                      <a:pt x="1493490" y="622285"/>
                    </a:lnTo>
                    <a:cubicBezTo>
                      <a:pt x="1493490" y="691022"/>
                      <a:pt x="1437767" y="746745"/>
                      <a:pt x="1369030" y="746745"/>
                    </a:cubicBezTo>
                    <a:lnTo>
                      <a:pt x="124460" y="746745"/>
                    </a:lnTo>
                    <a:cubicBezTo>
                      <a:pt x="55723" y="746745"/>
                      <a:pt x="0" y="691022"/>
                      <a:pt x="0" y="622285"/>
                    </a:cubicBezTo>
                    <a:lnTo>
                      <a:pt x="0" y="124460"/>
                    </a:lnTo>
                    <a:close/>
                  </a:path>
                </a:pathLst>
              </a:cu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74553" tIns="74553" rIns="74553" bIns="74553" numCol="1" spcCol="1270" anchor="ctr" anchorCtr="0">
                <a:normAutofit/>
              </a:bodyPr>
              <a:lstStyle/>
              <a:p>
                <a:pPr marL="0" marR="0" lvl="0" indent="0" algn="ctr" defTabSz="444500" rtl="0" eaLnBrk="1" fontAlgn="auto" latinLnBrk="0" hangingPunct="1">
                  <a:lnSpc>
                    <a:spcPct val="90000"/>
                  </a:lnSpc>
                  <a:spcBef>
                    <a:spcPct val="0"/>
                  </a:spcBef>
                  <a:spcAft>
                    <a:spcPct val="35000"/>
                  </a:spcAft>
                  <a:buClrTx/>
                  <a:buSzTx/>
                  <a:buFontTx/>
                  <a:buNone/>
                  <a:tabLst/>
                  <a:defRPr/>
                </a:pPr>
                <a:r>
                  <a:rPr kumimoji="0" lang="en-CA" sz="1600" b="0" i="0" u="none" strike="noStrike" kern="1200" cap="none" spc="0" normalizeH="0" baseline="0" noProof="0">
                    <a:ln>
                      <a:noFill/>
                    </a:ln>
                    <a:solidFill>
                      <a:prstClr val="white"/>
                    </a:solidFill>
                    <a:effectLst/>
                    <a:uLnTx/>
                    <a:uFillTx/>
                    <a:latin typeface="Calibri"/>
                    <a:ea typeface="+mn-ea"/>
                    <a:cs typeface="+mn-cs"/>
                  </a:rPr>
                  <a:t>Participate in the implementation and monitoring of OHS policies and programs</a:t>
                </a:r>
              </a:p>
            </p:txBody>
          </p:sp>
          <p:sp>
            <p:nvSpPr>
              <p:cNvPr id="39943" name="Freeform 39942"/>
              <p:cNvSpPr/>
              <p:nvPr/>
            </p:nvSpPr>
            <p:spPr>
              <a:xfrm>
                <a:off x="2324483" y="3566240"/>
                <a:ext cx="1493490" cy="746745"/>
              </a:xfrm>
              <a:custGeom>
                <a:avLst/>
                <a:gdLst>
                  <a:gd name="connsiteX0" fmla="*/ 0 w 1493490"/>
                  <a:gd name="connsiteY0" fmla="*/ 124460 h 746745"/>
                  <a:gd name="connsiteX1" fmla="*/ 124460 w 1493490"/>
                  <a:gd name="connsiteY1" fmla="*/ 0 h 746745"/>
                  <a:gd name="connsiteX2" fmla="*/ 1369030 w 1493490"/>
                  <a:gd name="connsiteY2" fmla="*/ 0 h 746745"/>
                  <a:gd name="connsiteX3" fmla="*/ 1493490 w 1493490"/>
                  <a:gd name="connsiteY3" fmla="*/ 124460 h 746745"/>
                  <a:gd name="connsiteX4" fmla="*/ 1493490 w 1493490"/>
                  <a:gd name="connsiteY4" fmla="*/ 622285 h 746745"/>
                  <a:gd name="connsiteX5" fmla="*/ 1369030 w 1493490"/>
                  <a:gd name="connsiteY5" fmla="*/ 746745 h 746745"/>
                  <a:gd name="connsiteX6" fmla="*/ 124460 w 1493490"/>
                  <a:gd name="connsiteY6" fmla="*/ 746745 h 746745"/>
                  <a:gd name="connsiteX7" fmla="*/ 0 w 1493490"/>
                  <a:gd name="connsiteY7" fmla="*/ 622285 h 746745"/>
                  <a:gd name="connsiteX8" fmla="*/ 0 w 1493490"/>
                  <a:gd name="connsiteY8" fmla="*/ 124460 h 7467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93490" h="746745">
                    <a:moveTo>
                      <a:pt x="0" y="124460"/>
                    </a:moveTo>
                    <a:cubicBezTo>
                      <a:pt x="0" y="55723"/>
                      <a:pt x="55723" y="0"/>
                      <a:pt x="124460" y="0"/>
                    </a:cubicBezTo>
                    <a:lnTo>
                      <a:pt x="1369030" y="0"/>
                    </a:lnTo>
                    <a:cubicBezTo>
                      <a:pt x="1437767" y="0"/>
                      <a:pt x="1493490" y="55723"/>
                      <a:pt x="1493490" y="124460"/>
                    </a:cubicBezTo>
                    <a:lnTo>
                      <a:pt x="1493490" y="622285"/>
                    </a:lnTo>
                    <a:cubicBezTo>
                      <a:pt x="1493490" y="691022"/>
                      <a:pt x="1437767" y="746745"/>
                      <a:pt x="1369030" y="746745"/>
                    </a:cubicBezTo>
                    <a:lnTo>
                      <a:pt x="124460" y="746745"/>
                    </a:lnTo>
                    <a:cubicBezTo>
                      <a:pt x="55723" y="746745"/>
                      <a:pt x="0" y="691022"/>
                      <a:pt x="0" y="622285"/>
                    </a:cubicBezTo>
                    <a:lnTo>
                      <a:pt x="0" y="124460"/>
                    </a:lnTo>
                    <a:close/>
                  </a:path>
                </a:pathLst>
              </a:cu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74553" tIns="74553" rIns="74553" bIns="74553" numCol="1" spcCol="1270" anchor="ctr" anchorCtr="0">
                <a:normAutofit/>
              </a:bodyPr>
              <a:lstStyle/>
              <a:p>
                <a:pPr marL="0" marR="0" lvl="0" indent="0" algn="ctr" defTabSz="444500" rtl="0" eaLnBrk="1" fontAlgn="auto" latinLnBrk="0" hangingPunct="1">
                  <a:lnSpc>
                    <a:spcPct val="90000"/>
                  </a:lnSpc>
                  <a:spcBef>
                    <a:spcPct val="0"/>
                  </a:spcBef>
                  <a:spcAft>
                    <a:spcPct val="35000"/>
                  </a:spcAft>
                  <a:buClrTx/>
                  <a:buSzTx/>
                  <a:buFontTx/>
                  <a:buNone/>
                  <a:tabLst/>
                  <a:defRPr/>
                </a:pPr>
                <a:r>
                  <a:rPr kumimoji="0" lang="en-CA" sz="2000" b="0" i="0" u="none" strike="noStrike" kern="1200" cap="none" spc="0" normalizeH="0" baseline="0" noProof="0">
                    <a:ln>
                      <a:noFill/>
                    </a:ln>
                    <a:solidFill>
                      <a:prstClr val="white"/>
                    </a:solidFill>
                    <a:effectLst/>
                    <a:uLnTx/>
                    <a:uFillTx/>
                    <a:latin typeface="Calibri"/>
                    <a:ea typeface="+mn-ea"/>
                    <a:cs typeface="+mn-cs"/>
                  </a:rPr>
                  <a:t>Maintain adequate records</a:t>
                </a:r>
              </a:p>
            </p:txBody>
          </p:sp>
          <p:sp>
            <p:nvSpPr>
              <p:cNvPr id="39944" name="Freeform 39943"/>
              <p:cNvSpPr/>
              <p:nvPr/>
            </p:nvSpPr>
            <p:spPr>
              <a:xfrm>
                <a:off x="2330377" y="2650926"/>
                <a:ext cx="1493490" cy="746745"/>
              </a:xfrm>
              <a:custGeom>
                <a:avLst/>
                <a:gdLst>
                  <a:gd name="connsiteX0" fmla="*/ 0 w 1493490"/>
                  <a:gd name="connsiteY0" fmla="*/ 124460 h 746745"/>
                  <a:gd name="connsiteX1" fmla="*/ 124460 w 1493490"/>
                  <a:gd name="connsiteY1" fmla="*/ 0 h 746745"/>
                  <a:gd name="connsiteX2" fmla="*/ 1369030 w 1493490"/>
                  <a:gd name="connsiteY2" fmla="*/ 0 h 746745"/>
                  <a:gd name="connsiteX3" fmla="*/ 1493490 w 1493490"/>
                  <a:gd name="connsiteY3" fmla="*/ 124460 h 746745"/>
                  <a:gd name="connsiteX4" fmla="*/ 1493490 w 1493490"/>
                  <a:gd name="connsiteY4" fmla="*/ 622285 h 746745"/>
                  <a:gd name="connsiteX5" fmla="*/ 1369030 w 1493490"/>
                  <a:gd name="connsiteY5" fmla="*/ 746745 h 746745"/>
                  <a:gd name="connsiteX6" fmla="*/ 124460 w 1493490"/>
                  <a:gd name="connsiteY6" fmla="*/ 746745 h 746745"/>
                  <a:gd name="connsiteX7" fmla="*/ 0 w 1493490"/>
                  <a:gd name="connsiteY7" fmla="*/ 622285 h 746745"/>
                  <a:gd name="connsiteX8" fmla="*/ 0 w 1493490"/>
                  <a:gd name="connsiteY8" fmla="*/ 124460 h 7467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93490" h="746745">
                    <a:moveTo>
                      <a:pt x="0" y="124460"/>
                    </a:moveTo>
                    <a:cubicBezTo>
                      <a:pt x="0" y="55723"/>
                      <a:pt x="55723" y="0"/>
                      <a:pt x="124460" y="0"/>
                    </a:cubicBezTo>
                    <a:lnTo>
                      <a:pt x="1369030" y="0"/>
                    </a:lnTo>
                    <a:cubicBezTo>
                      <a:pt x="1437767" y="0"/>
                      <a:pt x="1493490" y="55723"/>
                      <a:pt x="1493490" y="124460"/>
                    </a:cubicBezTo>
                    <a:lnTo>
                      <a:pt x="1493490" y="622285"/>
                    </a:lnTo>
                    <a:cubicBezTo>
                      <a:pt x="1493490" y="691022"/>
                      <a:pt x="1437767" y="746745"/>
                      <a:pt x="1369030" y="746745"/>
                    </a:cubicBezTo>
                    <a:lnTo>
                      <a:pt x="124460" y="746745"/>
                    </a:lnTo>
                    <a:cubicBezTo>
                      <a:pt x="55723" y="746745"/>
                      <a:pt x="0" y="691022"/>
                      <a:pt x="0" y="622285"/>
                    </a:cubicBezTo>
                    <a:lnTo>
                      <a:pt x="0" y="124460"/>
                    </a:lnTo>
                    <a:close/>
                  </a:path>
                </a:pathLst>
              </a:cu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74553" tIns="74553" rIns="74553" bIns="74553" numCol="1" spcCol="1270" anchor="ctr" anchorCtr="0">
                <a:normAutofit/>
              </a:bodyPr>
              <a:lstStyle/>
              <a:p>
                <a:pPr marL="0" marR="0" lvl="0" indent="0" algn="ctr" defTabSz="444500" rtl="0" eaLnBrk="1" fontAlgn="auto" latinLnBrk="0" hangingPunct="1">
                  <a:lnSpc>
                    <a:spcPct val="90000"/>
                  </a:lnSpc>
                  <a:spcBef>
                    <a:spcPct val="0"/>
                  </a:spcBef>
                  <a:spcAft>
                    <a:spcPct val="35000"/>
                  </a:spcAft>
                  <a:buClrTx/>
                  <a:buSzTx/>
                  <a:buFontTx/>
                  <a:buNone/>
                  <a:tabLst/>
                  <a:defRPr/>
                </a:pPr>
                <a:r>
                  <a:rPr kumimoji="0" lang="en-CA" sz="2000" b="0" i="0" u="none" strike="noStrike" kern="1200" cap="none" spc="0" normalizeH="0" baseline="0" noProof="0">
                    <a:ln>
                      <a:noFill/>
                    </a:ln>
                    <a:solidFill>
                      <a:prstClr val="white"/>
                    </a:solidFill>
                    <a:effectLst/>
                    <a:uLnTx/>
                    <a:uFillTx/>
                    <a:latin typeface="Calibri"/>
                    <a:ea typeface="+mn-ea"/>
                    <a:cs typeface="+mn-cs"/>
                  </a:rPr>
                  <a:t>Make recommendations to management </a:t>
                </a:r>
              </a:p>
            </p:txBody>
          </p:sp>
        </p:grpSp>
      </p:grpSp>
    </p:spTree>
    <p:extLst>
      <p:ext uri="{BB962C8B-B14F-4D97-AF65-F5344CB8AC3E}">
        <p14:creationId xmlns:p14="http://schemas.microsoft.com/office/powerpoint/2010/main" val="150392682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C9295F-E638-4F61-AFE2-CF3E40556031}"/>
              </a:ext>
            </a:extLst>
          </p:cNvPr>
          <p:cNvSpPr>
            <a:spLocks noGrp="1"/>
          </p:cNvSpPr>
          <p:nvPr>
            <p:ph type="title"/>
          </p:nvPr>
        </p:nvSpPr>
        <p:spPr>
          <a:xfrm>
            <a:off x="620751" y="812584"/>
            <a:ext cx="6441786" cy="5232832"/>
          </a:xfrm>
        </p:spPr>
        <p:txBody>
          <a:bodyPr vert="horz" lIns="91440" tIns="45720" rIns="91440" bIns="45720" rtlCol="0" anchor="ctr">
            <a:noAutofit/>
          </a:bodyPr>
          <a:lstStyle/>
          <a:p>
            <a:pPr>
              <a:lnSpc>
                <a:spcPct val="83000"/>
              </a:lnSpc>
            </a:pPr>
            <a:r>
              <a:rPr lang="fr-CA" sz="1900" spc="-100" dirty="0">
                <a:solidFill>
                  <a:schemeClr val="tx1"/>
                </a:solidFill>
              </a:rPr>
              <a:t>COMMITTEES AND COMMUNICATING</a:t>
            </a:r>
            <a:br>
              <a:rPr lang="fr-CA" sz="1900" spc="-100" dirty="0">
                <a:solidFill>
                  <a:schemeClr val="tx1"/>
                </a:solidFill>
              </a:rPr>
            </a:br>
            <a:br>
              <a:rPr lang="fr-CA" sz="1900" spc="-100" dirty="0">
                <a:solidFill>
                  <a:schemeClr val="tx1"/>
                </a:solidFill>
              </a:rPr>
            </a:br>
            <a:r>
              <a:rPr lang="fr-CA" sz="1900" spc="-100" dirty="0">
                <a:solidFill>
                  <a:schemeClr val="tx1"/>
                </a:solidFill>
              </a:rPr>
              <a:t>- There </a:t>
            </a:r>
            <a:r>
              <a:rPr lang="fr-CA" sz="1900" spc="-100" dirty="0" err="1">
                <a:solidFill>
                  <a:schemeClr val="tx1"/>
                </a:solidFill>
              </a:rPr>
              <a:t>will</a:t>
            </a:r>
            <a:r>
              <a:rPr lang="fr-CA" sz="1900" spc="-100" dirty="0">
                <a:solidFill>
                  <a:schemeClr val="tx1"/>
                </a:solidFill>
              </a:rPr>
              <a:t> </a:t>
            </a:r>
            <a:r>
              <a:rPr lang="fr-CA" sz="1900" spc="-100" dirty="0" err="1">
                <a:solidFill>
                  <a:schemeClr val="tx1"/>
                </a:solidFill>
              </a:rPr>
              <a:t>be</a:t>
            </a:r>
            <a:r>
              <a:rPr lang="fr-CA" sz="1900" spc="-100" dirty="0">
                <a:solidFill>
                  <a:schemeClr val="tx1"/>
                </a:solidFill>
              </a:rPr>
              <a:t> new </a:t>
            </a:r>
            <a:r>
              <a:rPr lang="fr-CA" sz="1900" spc="-100" dirty="0" err="1">
                <a:solidFill>
                  <a:schemeClr val="tx1"/>
                </a:solidFill>
              </a:rPr>
              <a:t>processes</a:t>
            </a:r>
            <a:r>
              <a:rPr lang="fr-CA" sz="1900" spc="-100" dirty="0">
                <a:solidFill>
                  <a:schemeClr val="tx1"/>
                </a:solidFill>
              </a:rPr>
              <a:t> and new </a:t>
            </a:r>
            <a:r>
              <a:rPr lang="fr-CA" sz="1900" spc="-100" dirty="0" err="1">
                <a:solidFill>
                  <a:schemeClr val="tx1"/>
                </a:solidFill>
              </a:rPr>
              <a:t>ways</a:t>
            </a:r>
            <a:r>
              <a:rPr lang="fr-CA" sz="1900" spc="-100" dirty="0">
                <a:solidFill>
                  <a:schemeClr val="tx1"/>
                </a:solidFill>
              </a:rPr>
              <a:t> of </a:t>
            </a:r>
            <a:r>
              <a:rPr lang="fr-CA" sz="1900" spc="-100" dirty="0" err="1">
                <a:solidFill>
                  <a:schemeClr val="tx1"/>
                </a:solidFill>
              </a:rPr>
              <a:t>collectively</a:t>
            </a:r>
            <a:r>
              <a:rPr lang="fr-CA" sz="1900" spc="-100" dirty="0">
                <a:solidFill>
                  <a:schemeClr val="tx1"/>
                </a:solidFill>
              </a:rPr>
              <a:t> </a:t>
            </a:r>
            <a:r>
              <a:rPr lang="fr-CA" sz="1900" spc="-100" dirty="0" err="1">
                <a:solidFill>
                  <a:schemeClr val="tx1"/>
                </a:solidFill>
              </a:rPr>
              <a:t>ensuring</a:t>
            </a:r>
            <a:r>
              <a:rPr lang="fr-CA" sz="1900" spc="-100" dirty="0">
                <a:solidFill>
                  <a:schemeClr val="tx1"/>
                </a:solidFill>
              </a:rPr>
              <a:t> </a:t>
            </a:r>
            <a:r>
              <a:rPr lang="fr-CA" sz="1900" spc="-100" dirty="0" err="1">
                <a:solidFill>
                  <a:schemeClr val="tx1"/>
                </a:solidFill>
              </a:rPr>
              <a:t>things</a:t>
            </a:r>
            <a:r>
              <a:rPr lang="fr-CA" sz="1900" spc="-100" dirty="0">
                <a:solidFill>
                  <a:schemeClr val="tx1"/>
                </a:solidFill>
              </a:rPr>
              <a:t> </a:t>
            </a:r>
            <a:r>
              <a:rPr lang="fr-CA" sz="1900" spc="-100" dirty="0" err="1">
                <a:solidFill>
                  <a:schemeClr val="tx1"/>
                </a:solidFill>
              </a:rPr>
              <a:t>get</a:t>
            </a:r>
            <a:r>
              <a:rPr lang="fr-CA" sz="1900" spc="-100" dirty="0">
                <a:solidFill>
                  <a:schemeClr val="tx1"/>
                </a:solidFill>
              </a:rPr>
              <a:t> </a:t>
            </a:r>
            <a:r>
              <a:rPr lang="fr-CA" sz="1900" spc="-100" dirty="0" err="1">
                <a:solidFill>
                  <a:schemeClr val="tx1"/>
                </a:solidFill>
              </a:rPr>
              <a:t>done</a:t>
            </a:r>
            <a:r>
              <a:rPr lang="fr-CA" sz="1900" spc="-100" dirty="0">
                <a:solidFill>
                  <a:schemeClr val="tx1"/>
                </a:solidFill>
              </a:rPr>
              <a:t>.</a:t>
            </a:r>
            <a:br>
              <a:rPr lang="fr-CA" sz="1900" spc="-100" dirty="0">
                <a:solidFill>
                  <a:schemeClr val="tx1"/>
                </a:solidFill>
              </a:rPr>
            </a:br>
            <a:br>
              <a:rPr lang="fr-CA" sz="1900" spc="-100" dirty="0">
                <a:solidFill>
                  <a:schemeClr val="tx1"/>
                </a:solidFill>
              </a:rPr>
            </a:br>
            <a:r>
              <a:rPr kumimoji="0" lang="en-US" sz="1400" b="0" i="0" u="none" strike="noStrike" kern="1200" cap="all" spc="-100" normalizeH="0" baseline="0" noProof="0" dirty="0">
                <a:ln>
                  <a:noFill/>
                </a:ln>
                <a:solidFill>
                  <a:prstClr val="black"/>
                </a:solidFill>
                <a:effectLst/>
                <a:uLnTx/>
                <a:uFillTx/>
                <a:latin typeface="Avenir Next LT Pro Light" panose="02020404030301010803"/>
                <a:cs typeface="Arial"/>
              </a:rPr>
              <a:t>- </a:t>
            </a:r>
            <a:r>
              <a:rPr lang="en-US" sz="1900" cap="all" spc="-100" dirty="0">
                <a:solidFill>
                  <a:prstClr val="black"/>
                </a:solidFill>
                <a:latin typeface="Avenir Next LT Pro Light" panose="02020404030301010803"/>
                <a:cs typeface="Arial"/>
              </a:rPr>
              <a:t>W</a:t>
            </a:r>
            <a:r>
              <a:rPr kumimoji="0" lang="en-US" sz="1900" b="0" i="0" u="none" strike="noStrike" kern="1200" cap="none" spc="-100" normalizeH="0" baseline="0" noProof="0" dirty="0" err="1">
                <a:ln>
                  <a:noFill/>
                </a:ln>
                <a:solidFill>
                  <a:prstClr val="black"/>
                </a:solidFill>
                <a:effectLst/>
                <a:uLnTx/>
                <a:uFillTx/>
                <a:latin typeface="Avenir Next LT Pro Light" panose="02020404030301010803"/>
                <a:cs typeface="Arial"/>
              </a:rPr>
              <a:t>hile</a:t>
            </a:r>
            <a:r>
              <a:rPr kumimoji="0" lang="en-US" sz="1900" b="0" i="0" u="none" strike="noStrike" kern="1200" cap="none" spc="-100" normalizeH="0" baseline="0" noProof="0" dirty="0">
                <a:ln>
                  <a:noFill/>
                </a:ln>
                <a:solidFill>
                  <a:prstClr val="black"/>
                </a:solidFill>
                <a:effectLst/>
                <a:uLnTx/>
                <a:uFillTx/>
                <a:latin typeface="Avenir Next LT Pro Light" panose="02020404030301010803"/>
                <a:cs typeface="Arial"/>
              </a:rPr>
              <a:t> the role of committees is evolving, the actual responsibilities are not changing. </a:t>
            </a:r>
            <a:br>
              <a:rPr kumimoji="0" lang="en-US" sz="1900" b="0" i="0" u="none" strike="noStrike" kern="1200" cap="none" spc="-100" normalizeH="0" baseline="0" noProof="0" dirty="0">
                <a:ln>
                  <a:noFill/>
                </a:ln>
                <a:solidFill>
                  <a:prstClr val="black"/>
                </a:solidFill>
                <a:effectLst/>
                <a:uLnTx/>
                <a:uFillTx/>
                <a:latin typeface="Avenir Next LT Pro Light" panose="02020404030301010803"/>
                <a:cs typeface="Arial"/>
              </a:rPr>
            </a:br>
            <a:br>
              <a:rPr kumimoji="0" lang="en-US" sz="1900" b="0" i="0" u="none" strike="noStrike" kern="1200" cap="none" spc="-100" normalizeH="0" baseline="0" noProof="0" dirty="0">
                <a:ln>
                  <a:noFill/>
                </a:ln>
                <a:solidFill>
                  <a:prstClr val="black"/>
                </a:solidFill>
                <a:effectLst/>
                <a:uLnTx/>
                <a:uFillTx/>
                <a:latin typeface="Avenir Next LT Pro Light" panose="02020404030301010803"/>
                <a:cs typeface="Arial"/>
              </a:rPr>
            </a:br>
            <a:r>
              <a:rPr kumimoji="0" lang="en-US" sz="1900" b="0" i="0" u="none" strike="noStrike" kern="1200" cap="none" spc="-100" normalizeH="0" baseline="0" noProof="0" dirty="0">
                <a:ln>
                  <a:noFill/>
                </a:ln>
                <a:solidFill>
                  <a:prstClr val="black"/>
                </a:solidFill>
                <a:effectLst/>
                <a:uLnTx/>
                <a:uFillTx/>
                <a:latin typeface="Avenir Next LT Pro Light" panose="02020404030301010803"/>
                <a:cs typeface="Arial"/>
              </a:rPr>
              <a:t>- Communicating with H&amp;S committees and members who are not consistently in the workplace will be different.</a:t>
            </a:r>
            <a:br>
              <a:rPr kumimoji="0" lang="en-US" sz="1900" b="0" i="0" u="none" strike="noStrike" kern="1200" cap="none" spc="-100" normalizeH="0" baseline="0" noProof="0" dirty="0">
                <a:ln>
                  <a:noFill/>
                </a:ln>
                <a:solidFill>
                  <a:prstClr val="black"/>
                </a:solidFill>
                <a:effectLst/>
                <a:uLnTx/>
                <a:uFillTx/>
                <a:latin typeface="Avenir Next LT Pro Light" panose="02020404030301010803"/>
                <a:cs typeface="Arial"/>
              </a:rPr>
            </a:br>
            <a:br>
              <a:rPr kumimoji="0" lang="en-US" sz="1900" b="0" i="0" u="none" strike="noStrike" kern="1200" cap="none" spc="-100" normalizeH="0" baseline="0" noProof="0" dirty="0">
                <a:ln>
                  <a:noFill/>
                </a:ln>
                <a:solidFill>
                  <a:prstClr val="black"/>
                </a:solidFill>
                <a:effectLst/>
                <a:uLnTx/>
                <a:uFillTx/>
                <a:latin typeface="Avenir Next LT Pro Light" panose="02020404030301010803"/>
                <a:cs typeface="Arial"/>
              </a:rPr>
            </a:br>
            <a:r>
              <a:rPr kumimoji="0" lang="en-US" sz="1900" b="0" i="0" u="none" strike="noStrike" kern="1200" cap="none" spc="-100" normalizeH="0" baseline="0" noProof="0" dirty="0">
                <a:ln>
                  <a:noFill/>
                </a:ln>
                <a:solidFill>
                  <a:prstClr val="black"/>
                </a:solidFill>
                <a:effectLst/>
                <a:uLnTx/>
                <a:uFillTx/>
                <a:latin typeface="Avenir Next LT Pro Light" panose="02020404030301010803"/>
                <a:cs typeface="Arial"/>
              </a:rPr>
              <a:t>- Consider formalized ways to work in teams or shifts to reflect work schedules. Consider similar solutions for similar problems e.g. multiple shifts for fire wardens, apply the same approach to first aid or participating in incident investigations.</a:t>
            </a:r>
            <a:br>
              <a:rPr lang="fr-CA" sz="1900" spc="-100" dirty="0">
                <a:solidFill>
                  <a:schemeClr val="tx1"/>
                </a:solidFill>
              </a:rPr>
            </a:br>
            <a:br>
              <a:rPr lang="fr-CA" sz="1900" spc="-100" dirty="0">
                <a:solidFill>
                  <a:schemeClr val="tx1"/>
                </a:solidFill>
              </a:rPr>
            </a:br>
            <a:endParaRPr lang="fr-CA" sz="1900" spc="-100" dirty="0">
              <a:solidFill>
                <a:schemeClr val="tx1"/>
              </a:solidFill>
            </a:endParaRPr>
          </a:p>
        </p:txBody>
      </p:sp>
      <p:pic>
        <p:nvPicPr>
          <p:cNvPr id="4" name="Picture 3" descr="abstract image">
            <a:extLst>
              <a:ext uri="{FF2B5EF4-FFF2-40B4-BE49-F238E27FC236}">
                <a16:creationId xmlns:a16="http://schemas.microsoft.com/office/drawing/2014/main" id="{5C002EE5-E4FF-463C-8DAA-9AC0B6D407FF}"/>
              </a:ext>
            </a:extLst>
          </p:cNvPr>
          <p:cNvPicPr>
            <a:picLocks noChangeAspect="1"/>
          </p:cNvPicPr>
          <p:nvPr/>
        </p:nvPicPr>
        <p:blipFill>
          <a:blip r:embed="rId3">
            <a:extLst>
              <a:ext uri="{28A0092B-C50C-407E-A947-70E740481C1C}">
                <a14:useLocalDpi xmlns:a14="http://schemas.microsoft.com/office/drawing/2010/main" val="0"/>
              </a:ext>
            </a:extLst>
          </a:blip>
          <a:srcRect l="26200" r="30293"/>
          <a:stretch>
            <a:fillRect/>
          </a:stretch>
        </p:blipFill>
        <p:spPr>
          <a:xfrm>
            <a:off x="7228702" y="621793"/>
            <a:ext cx="4342547" cy="5614416"/>
          </a:xfrm>
          <a:prstGeom prst="rect">
            <a:avLst/>
          </a:prstGeom>
        </p:spPr>
      </p:pic>
    </p:spTree>
    <p:extLst>
      <p:ext uri="{BB962C8B-B14F-4D97-AF65-F5344CB8AC3E}">
        <p14:creationId xmlns:p14="http://schemas.microsoft.com/office/powerpoint/2010/main" val="3878917645"/>
      </p:ext>
    </p:extLst>
  </p:cSld>
  <p:clrMapOvr>
    <a:overrideClrMapping bg1="lt1" tx1="dk1" bg2="lt2" tx2="dk2" accent1="accent1" accent2="accent2" accent3="accent3" accent4="accent4" accent5="accent5" accent6="accent6" hlink="hlink" folHlink="folHlink"/>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lumMod val="85000"/>
            <a:alpha val="60000"/>
          </a:schemeClr>
        </a:solidFill>
        <a:effectLst/>
      </p:bgPr>
    </p:bg>
    <p:spTree>
      <p:nvGrpSpPr>
        <p:cNvPr id="1" name=""/>
        <p:cNvGrpSpPr/>
        <p:nvPr/>
      </p:nvGrpSpPr>
      <p:grpSpPr>
        <a:xfrm>
          <a:off x="0" y="0"/>
          <a:ext cx="0" cy="0"/>
          <a:chOff x="0" y="0"/>
          <a:chExt cx="0" cy="0"/>
        </a:xfrm>
      </p:grpSpPr>
      <p:sp>
        <p:nvSpPr>
          <p:cNvPr id="62" name="Rectangle 61">
            <a:extLst>
              <a:ext uri="{FF2B5EF4-FFF2-40B4-BE49-F238E27FC236}">
                <a16:creationId xmlns:a16="http://schemas.microsoft.com/office/drawing/2014/main" id="{904DB13E-F722-4ED6-BB00-556651E9528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venir Next LT Pro" panose="02020404030301010803"/>
              <a:cs typeface="Arial"/>
            </a:endParaRPr>
          </a:p>
        </p:txBody>
      </p:sp>
      <p:sp useBgFill="1">
        <p:nvSpPr>
          <p:cNvPr id="64" name="Rectangle 63">
            <a:extLst>
              <a:ext uri="{FF2B5EF4-FFF2-40B4-BE49-F238E27FC236}">
                <a16:creationId xmlns:a16="http://schemas.microsoft.com/office/drawing/2014/main" id="{7B58A187-A4B1-42EB-A4C7-8635BA507BC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307870" y="1267730"/>
            <a:ext cx="9576262" cy="4307950"/>
          </a:xfrm>
          <a:prstGeom prst="rect">
            <a:avLst/>
          </a:prstGeom>
          <a:ln w="6350" cap="flat" cmpd="sng" algn="ctr">
            <a:noFill/>
            <a:prstDash val="solid"/>
          </a:ln>
          <a:effectLst>
            <a:outerShdw blurRad="50800" algn="ctr" rotWithShape="0">
              <a:prstClr val="black">
                <a:alpha val="66000"/>
              </a:prstClr>
            </a:outerShdw>
            <a:softEdge rad="0"/>
          </a:effectLst>
        </p:spPr>
      </p:sp>
      <p:sp>
        <p:nvSpPr>
          <p:cNvPr id="66" name="Rectangle 65">
            <a:extLst>
              <a:ext uri="{FF2B5EF4-FFF2-40B4-BE49-F238E27FC236}">
                <a16:creationId xmlns:a16="http://schemas.microsoft.com/office/drawing/2014/main" id="{37F14E7F-3054-458C-ACF9-A8DA1757C65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447801" y="1411615"/>
            <a:ext cx="9296400" cy="4034770"/>
          </a:xfrm>
          <a:prstGeom prst="rect">
            <a:avLst/>
          </a:prstGeom>
          <a:noFill/>
          <a:ln w="6350" cap="sq" cmpd="sng" algn="ctr">
            <a:solidFill>
              <a:schemeClr val="tx1">
                <a:lumMod val="75000"/>
                <a:lumOff val="25000"/>
              </a:schemeClr>
            </a:solidFill>
            <a:prstDash val="solid"/>
            <a:miter lim="800000"/>
          </a:ln>
          <a:effectLst/>
        </p:spPr>
      </p:sp>
      <p:sp>
        <p:nvSpPr>
          <p:cNvPr id="68" name="Rectangle 67">
            <a:extLst>
              <a:ext uri="{FF2B5EF4-FFF2-40B4-BE49-F238E27FC236}">
                <a16:creationId xmlns:a16="http://schemas.microsoft.com/office/drawing/2014/main" id="{93747C1C-97FC-4D70-A6C8-A01FBCF5A9D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35880" y="1267730"/>
            <a:ext cx="1920240" cy="7315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nvGrpSpPr>
          <p:cNvPr id="70" name="Group 69">
            <a:extLst>
              <a:ext uri="{FF2B5EF4-FFF2-40B4-BE49-F238E27FC236}">
                <a16:creationId xmlns:a16="http://schemas.microsoft.com/office/drawing/2014/main" id="{E26428D7-C6F3-473D-A360-A3F5C3E8728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5250180" y="1267730"/>
            <a:ext cx="1691640" cy="615934"/>
            <a:chOff x="5250180" y="1267730"/>
            <a:chExt cx="1691640" cy="615934"/>
          </a:xfrm>
        </p:grpSpPr>
        <p:cxnSp>
          <p:nvCxnSpPr>
            <p:cNvPr id="71" name="Straight Connector 70">
              <a:extLst>
                <a:ext uri="{FF2B5EF4-FFF2-40B4-BE49-F238E27FC236}">
                  <a16:creationId xmlns:a16="http://schemas.microsoft.com/office/drawing/2014/main" id="{05CDC370-AE44-4300-98BA-FE204E881765}"/>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5250180" y="1267730"/>
              <a:ext cx="0" cy="612648"/>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72" name="Straight Connector 71">
              <a:extLst>
                <a:ext uri="{FF2B5EF4-FFF2-40B4-BE49-F238E27FC236}">
                  <a16:creationId xmlns:a16="http://schemas.microsoft.com/office/drawing/2014/main" id="{47B15501-CB9A-4642-80EE-2876EF039EB8}"/>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6941820" y="1267730"/>
              <a:ext cx="0" cy="612648"/>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73" name="Straight Connector 72">
              <a:extLst>
                <a:ext uri="{FF2B5EF4-FFF2-40B4-BE49-F238E27FC236}">
                  <a16:creationId xmlns:a16="http://schemas.microsoft.com/office/drawing/2014/main" id="{6AFF9525-325F-47B3-A63C-93C12253AD76}"/>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5250180" y="1883664"/>
              <a:ext cx="1691640" cy="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grpSp>
      <p:sp>
        <p:nvSpPr>
          <p:cNvPr id="75" name="Rectangle 74">
            <a:extLst>
              <a:ext uri="{FF2B5EF4-FFF2-40B4-BE49-F238E27FC236}">
                <a16:creationId xmlns:a16="http://schemas.microsoft.com/office/drawing/2014/main" id="{B645BD8A-B13F-463A-9101-4FB883F064B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venir Next LT Pro" panose="02020404030301010803"/>
              <a:cs typeface="Arial"/>
            </a:endParaRPr>
          </a:p>
        </p:txBody>
      </p:sp>
      <p:sp>
        <p:nvSpPr>
          <p:cNvPr id="77" name="Rectangle 76">
            <a:extLst>
              <a:ext uri="{FF2B5EF4-FFF2-40B4-BE49-F238E27FC236}">
                <a16:creationId xmlns:a16="http://schemas.microsoft.com/office/drawing/2014/main" id="{94003B42-F17E-473C-9366-9369C047115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3190" y="457200"/>
            <a:ext cx="11281609" cy="5943603"/>
          </a:xfrm>
          <a:prstGeom prst="rect">
            <a:avLst/>
          </a:prstGeom>
          <a:solidFill>
            <a:srgbClr val="FFFFFF"/>
          </a:solidFill>
          <a:ln w="6350" cap="flat" cmpd="sng" algn="ctr">
            <a:noFill/>
            <a:prstDash val="solid"/>
          </a:ln>
          <a:effectLst>
            <a:outerShdw blurRad="50800" algn="ctr" rotWithShape="0">
              <a:prstClr val="black">
                <a:alpha val="66000"/>
              </a:prstClr>
            </a:outerShdw>
            <a:softEdge rad="0"/>
          </a:effectLst>
        </p:spPr>
      </p:sp>
      <p:sp>
        <p:nvSpPr>
          <p:cNvPr id="79" name="Rectangle 78">
            <a:extLst>
              <a:ext uri="{FF2B5EF4-FFF2-40B4-BE49-F238E27FC236}">
                <a16:creationId xmlns:a16="http://schemas.microsoft.com/office/drawing/2014/main" id="{149DDF01-2EFB-49D0-864E-0CE29F33A6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16738" y="621793"/>
            <a:ext cx="10954512" cy="5614416"/>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id="{348D5ED3-C5CF-4DD2-BCC5-ADEFF2D881C7}"/>
              </a:ext>
            </a:extLst>
          </p:cNvPr>
          <p:cNvSpPr>
            <a:spLocks noGrp="1"/>
          </p:cNvSpPr>
          <p:nvPr>
            <p:ph type="title"/>
          </p:nvPr>
        </p:nvSpPr>
        <p:spPr>
          <a:xfrm>
            <a:off x="1163720" y="2337578"/>
            <a:ext cx="9860547" cy="3005463"/>
          </a:xfrm>
        </p:spPr>
        <p:txBody>
          <a:bodyPr vert="horz" lIns="91440" tIns="45720" rIns="91440" bIns="45720" rtlCol="0" anchor="ctr">
            <a:normAutofit fontScale="90000"/>
          </a:bodyPr>
          <a:lstStyle/>
          <a:p>
            <a:pPr>
              <a:lnSpc>
                <a:spcPct val="83000"/>
              </a:lnSpc>
            </a:pPr>
            <a:r>
              <a:rPr lang="en-US" sz="4300" cap="all" spc="-100" dirty="0" err="1">
                <a:solidFill>
                  <a:schemeClr val="bg1"/>
                </a:solidFill>
              </a:rPr>
              <a:t>CoMMITTEES</a:t>
            </a:r>
            <a:r>
              <a:rPr lang="en-US" sz="4300" cap="all" spc="-100" dirty="0">
                <a:solidFill>
                  <a:schemeClr val="bg1"/>
                </a:solidFill>
              </a:rPr>
              <a:t> and COMMUNICATING</a:t>
            </a:r>
            <a:br>
              <a:rPr lang="en-US" sz="4300" cap="all" spc="-100" dirty="0">
                <a:solidFill>
                  <a:schemeClr val="bg1"/>
                </a:solidFill>
              </a:rPr>
            </a:br>
            <a:r>
              <a:rPr lang="en-US" sz="4300" cap="all" spc="-100" dirty="0">
                <a:solidFill>
                  <a:schemeClr val="bg1"/>
                </a:solidFill>
              </a:rPr>
              <a:t>Conclusions </a:t>
            </a:r>
            <a:br>
              <a:rPr lang="en-US" sz="4300" cap="all" spc="-100" dirty="0">
                <a:solidFill>
                  <a:schemeClr val="bg1"/>
                </a:solidFill>
              </a:rPr>
            </a:br>
            <a:br>
              <a:rPr lang="en-US" sz="2100" cap="all" spc="-100" dirty="0">
                <a:solidFill>
                  <a:schemeClr val="bg1"/>
                </a:solidFill>
              </a:rPr>
            </a:br>
            <a:r>
              <a:rPr lang="en-US" sz="2100" cap="all" spc="-100" dirty="0">
                <a:solidFill>
                  <a:schemeClr val="bg1"/>
                </a:solidFill>
              </a:rPr>
              <a:t>B</a:t>
            </a:r>
            <a:r>
              <a:rPr lang="en-US" sz="2100" spc="-100" dirty="0">
                <a:solidFill>
                  <a:schemeClr val="bg1"/>
                </a:solidFill>
              </a:rPr>
              <a:t>e creative and strategic in your recommendations.</a:t>
            </a:r>
            <a:br>
              <a:rPr lang="en-US" sz="2100" spc="-100" dirty="0">
                <a:solidFill>
                  <a:schemeClr val="bg1"/>
                </a:solidFill>
              </a:rPr>
            </a:br>
            <a:br>
              <a:rPr lang="en-US" sz="2100" spc="-100" dirty="0">
                <a:solidFill>
                  <a:schemeClr val="bg1"/>
                </a:solidFill>
              </a:rPr>
            </a:br>
            <a:r>
              <a:rPr lang="en-US" sz="2100" spc="-100" dirty="0">
                <a:solidFill>
                  <a:schemeClr val="bg1"/>
                </a:solidFill>
              </a:rPr>
              <a:t>On key issues remember to ask questions.</a:t>
            </a:r>
            <a:br>
              <a:rPr lang="en-US" sz="2100" spc="-100" dirty="0">
                <a:solidFill>
                  <a:schemeClr val="bg1"/>
                </a:solidFill>
              </a:rPr>
            </a:br>
            <a:br>
              <a:rPr lang="en-US" sz="2100" spc="-100" dirty="0">
                <a:solidFill>
                  <a:schemeClr val="bg1"/>
                </a:solidFill>
              </a:rPr>
            </a:br>
            <a:r>
              <a:rPr lang="en-US" sz="2100" spc="-100" dirty="0">
                <a:solidFill>
                  <a:schemeClr val="bg1"/>
                </a:solidFill>
              </a:rPr>
              <a:t>For the ongoing work relating to violence and harassment, support the use of a complex evaluation tool, consider the tools provided and use events, or new tools as a way to open up the conversation.</a:t>
            </a:r>
            <a:br>
              <a:rPr lang="en-US" sz="2100" spc="-100" dirty="0">
                <a:solidFill>
                  <a:schemeClr val="bg1"/>
                </a:solidFill>
              </a:rPr>
            </a:br>
            <a:br>
              <a:rPr lang="en-US" sz="2100" spc="-100" dirty="0">
                <a:solidFill>
                  <a:schemeClr val="bg1"/>
                </a:solidFill>
              </a:rPr>
            </a:br>
            <a:r>
              <a:rPr lang="en-US" sz="2100" spc="-100" dirty="0">
                <a:solidFill>
                  <a:schemeClr val="bg1"/>
                </a:solidFill>
              </a:rPr>
              <a:t>There is a pattern here, the conclusions were very similar for Violence and Harassment as well as Committees and Communicating; and the conclusions are similar because this is the path forward.</a:t>
            </a:r>
            <a:br>
              <a:rPr lang="en-US" sz="2100" spc="-100" dirty="0">
                <a:solidFill>
                  <a:schemeClr val="bg1"/>
                </a:solidFill>
              </a:rPr>
            </a:br>
            <a:br>
              <a:rPr lang="en-US" sz="2100" spc="-100" dirty="0">
                <a:solidFill>
                  <a:schemeClr val="bg1"/>
                </a:solidFill>
              </a:rPr>
            </a:br>
            <a:br>
              <a:rPr lang="en-US" sz="4300" cap="all" spc="-100" dirty="0">
                <a:solidFill>
                  <a:schemeClr val="bg1"/>
                </a:solidFill>
              </a:rPr>
            </a:br>
            <a:br>
              <a:rPr lang="en-US" sz="4300" cap="all" spc="-100" dirty="0">
                <a:solidFill>
                  <a:schemeClr val="bg1"/>
                </a:solidFill>
              </a:rPr>
            </a:br>
            <a:endParaRPr lang="en-US" sz="4300" cap="all" spc="-100" dirty="0">
              <a:solidFill>
                <a:schemeClr val="bg1"/>
              </a:solidFill>
            </a:endParaRPr>
          </a:p>
        </p:txBody>
      </p:sp>
      <p:sp>
        <p:nvSpPr>
          <p:cNvPr id="81" name="Rectangle 80">
            <a:extLst>
              <a:ext uri="{FF2B5EF4-FFF2-40B4-BE49-F238E27FC236}">
                <a16:creationId xmlns:a16="http://schemas.microsoft.com/office/drawing/2014/main" id="{8EEA5BB7-5B71-4B52-AD7F-3BA82A6177F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35880" y="446824"/>
            <a:ext cx="1920240" cy="7315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83" name="Straight Connector 82">
            <a:extLst>
              <a:ext uri="{FF2B5EF4-FFF2-40B4-BE49-F238E27FC236}">
                <a16:creationId xmlns:a16="http://schemas.microsoft.com/office/drawing/2014/main" id="{2A1BDD5A-B952-463D-8BF6-F89EC6F21CA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250180" y="455369"/>
            <a:ext cx="0" cy="64008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85" name="Straight Connector 84">
            <a:extLst>
              <a:ext uri="{FF2B5EF4-FFF2-40B4-BE49-F238E27FC236}">
                <a16:creationId xmlns:a16="http://schemas.microsoft.com/office/drawing/2014/main" id="{A2C2EF86-4721-4AC5-AC3A-5343FE12BA8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941820" y="455369"/>
            <a:ext cx="0" cy="64008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87" name="Straight Connector 86">
            <a:extLst>
              <a:ext uri="{FF2B5EF4-FFF2-40B4-BE49-F238E27FC236}">
                <a16:creationId xmlns:a16="http://schemas.microsoft.com/office/drawing/2014/main" id="{F42A6C7C-49DA-4D7E-9647-1696C74DF81F}"/>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250180" y="1100664"/>
            <a:ext cx="1691640" cy="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42994814"/>
      </p:ext>
    </p:extLst>
  </p:cSld>
  <p:clrMapOvr>
    <a:masterClrMapping/>
  </p:clrMapOvr>
  <p:transition/>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4" descr="abstract image">
            <a:extLst>
              <a:ext uri="{FF2B5EF4-FFF2-40B4-BE49-F238E27FC236}">
                <a16:creationId xmlns:a16="http://schemas.microsoft.com/office/drawing/2014/main" id="{6D3BA21E-E6C8-4E14-8E53-C5DF567E9DFF}"/>
              </a:ext>
            </a:extLst>
          </p:cNvPr>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20" y="-839"/>
            <a:ext cx="12191980" cy="6858000"/>
          </a:xfrm>
          <a:prstGeom prst="rect">
            <a:avLst/>
          </a:prstGeom>
        </p:spPr>
      </p:pic>
      <p:sp useBgFill="1">
        <p:nvSpPr>
          <p:cNvPr id="70" name="Rectangle 69">
            <a:extLst>
              <a:ext uri="{FF2B5EF4-FFF2-40B4-BE49-F238E27FC236}">
                <a16:creationId xmlns:a16="http://schemas.microsoft.com/office/drawing/2014/main" id="{BF9FFE17-DE95-4821-ACC1-B90C9544929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307870" y="1267730"/>
            <a:ext cx="9576262" cy="4307950"/>
          </a:xfrm>
          <a:prstGeom prst="rect">
            <a:avLst/>
          </a:prstGeom>
          <a:ln w="6350" cap="flat" cmpd="sng" algn="ctr">
            <a:noFill/>
            <a:prstDash val="solid"/>
          </a:ln>
          <a:effectLst>
            <a:outerShdw blurRad="50800" algn="ctr" rotWithShape="0">
              <a:prstClr val="black">
                <a:alpha val="66000"/>
              </a:prstClr>
            </a:outerShdw>
            <a:softEdge rad="0"/>
          </a:effectLst>
        </p:spPr>
      </p:sp>
      <p:sp>
        <p:nvSpPr>
          <p:cNvPr id="72" name="Rectangle 71">
            <a:extLst>
              <a:ext uri="{FF2B5EF4-FFF2-40B4-BE49-F238E27FC236}">
                <a16:creationId xmlns:a16="http://schemas.microsoft.com/office/drawing/2014/main" id="{03CF76AF-FF72-4430-A772-0584032902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447801" y="1411615"/>
            <a:ext cx="9296400" cy="4034770"/>
          </a:xfrm>
          <a:prstGeom prst="rect">
            <a:avLst/>
          </a:prstGeom>
          <a:noFill/>
          <a:ln w="6350" cap="sq" cmpd="sng" algn="ctr">
            <a:solidFill>
              <a:schemeClr val="tx1">
                <a:lumMod val="75000"/>
                <a:lumOff val="25000"/>
              </a:schemeClr>
            </a:solidFill>
            <a:prstDash val="solid"/>
            <a:miter lim="800000"/>
          </a:ln>
          <a:effectLst/>
        </p:spPr>
      </p:sp>
      <p:sp>
        <p:nvSpPr>
          <p:cNvPr id="2" name="Title 1">
            <a:extLst>
              <a:ext uri="{FF2B5EF4-FFF2-40B4-BE49-F238E27FC236}">
                <a16:creationId xmlns:a16="http://schemas.microsoft.com/office/drawing/2014/main" id="{18C3B467-088C-4F3D-A9A7-105C4E1E20CD}"/>
              </a:ext>
            </a:extLst>
          </p:cNvPr>
          <p:cNvSpPr>
            <a:spLocks noGrp="1"/>
          </p:cNvSpPr>
          <p:nvPr>
            <p:ph type="ctrTitle"/>
          </p:nvPr>
        </p:nvSpPr>
        <p:spPr>
          <a:xfrm>
            <a:off x="1771132" y="1735200"/>
            <a:ext cx="8649738" cy="2590800"/>
          </a:xfrm>
        </p:spPr>
        <p:txBody>
          <a:bodyPr>
            <a:normAutofit/>
          </a:bodyPr>
          <a:lstStyle/>
          <a:p>
            <a:r>
              <a:rPr lang="en-US" b="1" dirty="0"/>
              <a:t>Violence and Harassment:</a:t>
            </a:r>
          </a:p>
        </p:txBody>
      </p:sp>
      <p:sp>
        <p:nvSpPr>
          <p:cNvPr id="3" name="Subtitle 2">
            <a:extLst>
              <a:ext uri="{FF2B5EF4-FFF2-40B4-BE49-F238E27FC236}">
                <a16:creationId xmlns:a16="http://schemas.microsoft.com/office/drawing/2014/main" id="{C8722DDC-8EEE-4A06-8DFE-B44871EAA2CF}"/>
              </a:ext>
            </a:extLst>
          </p:cNvPr>
          <p:cNvSpPr>
            <a:spLocks noGrp="1"/>
          </p:cNvSpPr>
          <p:nvPr>
            <p:ph type="subTitle" idx="1"/>
          </p:nvPr>
        </p:nvSpPr>
        <p:spPr>
          <a:xfrm>
            <a:off x="1771130" y="3683311"/>
            <a:ext cx="8652788" cy="457201"/>
          </a:xfrm>
        </p:spPr>
        <p:txBody>
          <a:bodyPr>
            <a:noAutofit/>
          </a:bodyPr>
          <a:lstStyle/>
          <a:p>
            <a:pPr>
              <a:lnSpc>
                <a:spcPct val="100000"/>
              </a:lnSpc>
              <a:spcAft>
                <a:spcPts val="600"/>
              </a:spcAft>
            </a:pPr>
            <a:br>
              <a:rPr lang="en-CA" sz="2000" dirty="0"/>
            </a:br>
            <a:r>
              <a:rPr lang="en-CA" sz="2800" b="1" dirty="0"/>
              <a:t>Health and Safety committees, representatives and policy committees have an important role to play</a:t>
            </a:r>
            <a:endParaRPr lang="en-US" sz="2800" dirty="0"/>
          </a:p>
        </p:txBody>
      </p:sp>
      <p:sp>
        <p:nvSpPr>
          <p:cNvPr id="74" name="Rectangle 73">
            <a:extLst>
              <a:ext uri="{FF2B5EF4-FFF2-40B4-BE49-F238E27FC236}">
                <a16:creationId xmlns:a16="http://schemas.microsoft.com/office/drawing/2014/main" id="{0B1C8180-2FDD-4202-8C45-4057CB1AB26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35880" y="1267730"/>
            <a:ext cx="1920240" cy="7315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76" name="Straight Connector 75">
            <a:extLst>
              <a:ext uri="{FF2B5EF4-FFF2-40B4-BE49-F238E27FC236}">
                <a16:creationId xmlns:a16="http://schemas.microsoft.com/office/drawing/2014/main" id="{D6E86CC6-13EA-4A88-86AD-CF27BF52CC95}"/>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250180" y="1267730"/>
            <a:ext cx="0" cy="64008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78" name="Straight Connector 77">
            <a:extLst>
              <a:ext uri="{FF2B5EF4-FFF2-40B4-BE49-F238E27FC236}">
                <a16:creationId xmlns:a16="http://schemas.microsoft.com/office/drawing/2014/main" id="{3F80B441-4F7D-4B40-8A13-FED03A1F3A1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941820" y="1267730"/>
            <a:ext cx="0" cy="64008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80" name="Straight Connector 79">
            <a:extLst>
              <a:ext uri="{FF2B5EF4-FFF2-40B4-BE49-F238E27FC236}">
                <a16:creationId xmlns:a16="http://schemas.microsoft.com/office/drawing/2014/main" id="{70C7FD1A-44B1-4E4C-B0C9-A8103DCCDCC2}"/>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250180" y="1913025"/>
            <a:ext cx="1691640" cy="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44982738"/>
      </p:ext>
    </p:extLst>
  </p:cSld>
  <p:clrMapOvr>
    <a:masterClrMapping/>
  </p:clrMapOvr>
  <p:transition/>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4" descr="abstract image">
            <a:extLst>
              <a:ext uri="{FF2B5EF4-FFF2-40B4-BE49-F238E27FC236}">
                <a16:creationId xmlns:a16="http://schemas.microsoft.com/office/drawing/2014/main" id="{6D3BA21E-E6C8-4E14-8E53-C5DF567E9DFF}"/>
              </a:ext>
            </a:extLst>
          </p:cNvPr>
          <p:cNvPicPr>
            <a:picLocks noChangeAspect="1"/>
          </p:cNvPicPr>
          <p:nvPr/>
        </p:nvPicPr>
        <p:blipFill rotWithShape="1">
          <a:blip r:embed="rId2">
            <a:extLst>
              <a:ext uri="{28A0092B-C50C-407E-A947-70E740481C1C}">
                <a14:useLocalDpi xmlns:a14="http://schemas.microsoft.com/office/drawing/2010/main" val="0"/>
              </a:ext>
            </a:extLst>
          </a:blip>
          <a:srcRect/>
          <a:stretch/>
        </p:blipFill>
        <p:spPr>
          <a:xfrm>
            <a:off x="20" y="-839"/>
            <a:ext cx="12191980" cy="6858000"/>
          </a:xfrm>
          <a:prstGeom prst="rect">
            <a:avLst/>
          </a:prstGeom>
        </p:spPr>
      </p:pic>
      <p:sp useBgFill="1">
        <p:nvSpPr>
          <p:cNvPr id="70" name="Rectangle 69">
            <a:extLst>
              <a:ext uri="{FF2B5EF4-FFF2-40B4-BE49-F238E27FC236}">
                <a16:creationId xmlns:a16="http://schemas.microsoft.com/office/drawing/2014/main" id="{BF9FFE17-DE95-4821-ACC1-B90C9544929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307870" y="1267730"/>
            <a:ext cx="9576262" cy="4307950"/>
          </a:xfrm>
          <a:prstGeom prst="rect">
            <a:avLst/>
          </a:prstGeom>
          <a:ln w="6350" cap="flat" cmpd="sng" algn="ctr">
            <a:noFill/>
            <a:prstDash val="solid"/>
          </a:ln>
          <a:effectLst>
            <a:outerShdw blurRad="50800" algn="ctr" rotWithShape="0">
              <a:prstClr val="black">
                <a:alpha val="66000"/>
              </a:prstClr>
            </a:outerShdw>
            <a:softEdge rad="0"/>
          </a:effectLst>
        </p:spPr>
      </p:sp>
      <p:sp>
        <p:nvSpPr>
          <p:cNvPr id="72" name="Rectangle 71">
            <a:extLst>
              <a:ext uri="{FF2B5EF4-FFF2-40B4-BE49-F238E27FC236}">
                <a16:creationId xmlns:a16="http://schemas.microsoft.com/office/drawing/2014/main" id="{03CF76AF-FF72-4430-A772-0584032902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447801" y="1411615"/>
            <a:ext cx="9296400" cy="4034770"/>
          </a:xfrm>
          <a:prstGeom prst="rect">
            <a:avLst/>
          </a:prstGeom>
          <a:noFill/>
          <a:ln w="6350" cap="sq" cmpd="sng" algn="ctr">
            <a:solidFill>
              <a:schemeClr val="tx1">
                <a:lumMod val="75000"/>
                <a:lumOff val="25000"/>
              </a:schemeClr>
            </a:solidFill>
            <a:prstDash val="solid"/>
            <a:miter lim="800000"/>
          </a:ln>
          <a:effectLst/>
        </p:spPr>
      </p:sp>
      <p:sp>
        <p:nvSpPr>
          <p:cNvPr id="2" name="Title 1">
            <a:extLst>
              <a:ext uri="{FF2B5EF4-FFF2-40B4-BE49-F238E27FC236}">
                <a16:creationId xmlns:a16="http://schemas.microsoft.com/office/drawing/2014/main" id="{18C3B467-088C-4F3D-A9A7-105C4E1E20CD}"/>
              </a:ext>
            </a:extLst>
          </p:cNvPr>
          <p:cNvSpPr>
            <a:spLocks noGrp="1"/>
          </p:cNvSpPr>
          <p:nvPr>
            <p:ph type="ctrTitle"/>
          </p:nvPr>
        </p:nvSpPr>
        <p:spPr>
          <a:xfrm>
            <a:off x="1771132" y="2091263"/>
            <a:ext cx="8649738" cy="2590800"/>
          </a:xfrm>
        </p:spPr>
        <p:txBody>
          <a:bodyPr>
            <a:normAutofit/>
          </a:bodyPr>
          <a:lstStyle/>
          <a:p>
            <a:r>
              <a:rPr lang="en-US" b="1" dirty="0"/>
              <a:t>THANKS!</a:t>
            </a:r>
          </a:p>
        </p:txBody>
      </p:sp>
      <p:sp>
        <p:nvSpPr>
          <p:cNvPr id="3" name="Subtitle 2">
            <a:extLst>
              <a:ext uri="{FF2B5EF4-FFF2-40B4-BE49-F238E27FC236}">
                <a16:creationId xmlns:a16="http://schemas.microsoft.com/office/drawing/2014/main" id="{C8722DDC-8EEE-4A06-8DFE-B44871EAA2CF}"/>
              </a:ext>
            </a:extLst>
          </p:cNvPr>
          <p:cNvSpPr>
            <a:spLocks noGrp="1"/>
          </p:cNvSpPr>
          <p:nvPr>
            <p:ph type="subTitle" idx="1"/>
          </p:nvPr>
        </p:nvSpPr>
        <p:spPr>
          <a:xfrm>
            <a:off x="1771130" y="3906812"/>
            <a:ext cx="8652788" cy="457201"/>
          </a:xfrm>
        </p:spPr>
        <p:txBody>
          <a:bodyPr>
            <a:noAutofit/>
          </a:bodyPr>
          <a:lstStyle/>
          <a:p>
            <a:pPr>
              <a:lnSpc>
                <a:spcPct val="100000"/>
              </a:lnSpc>
              <a:spcAft>
                <a:spcPts val="600"/>
              </a:spcAft>
            </a:pPr>
            <a:endParaRPr lang="en-US" sz="2000" dirty="0"/>
          </a:p>
          <a:p>
            <a:pPr>
              <a:lnSpc>
                <a:spcPct val="100000"/>
              </a:lnSpc>
              <a:spcAft>
                <a:spcPts val="600"/>
              </a:spcAft>
            </a:pPr>
            <a:r>
              <a:rPr lang="en-US" sz="2000" dirty="0"/>
              <a:t>Andrea Peart</a:t>
            </a:r>
          </a:p>
          <a:p>
            <a:pPr>
              <a:lnSpc>
                <a:spcPct val="100000"/>
              </a:lnSpc>
              <a:spcAft>
                <a:spcPts val="600"/>
              </a:spcAft>
            </a:pPr>
            <a:r>
              <a:rPr lang="en-US" sz="2000" dirty="0"/>
              <a:t>National Health and Safety Officer </a:t>
            </a:r>
          </a:p>
          <a:p>
            <a:pPr>
              <a:lnSpc>
                <a:spcPct val="100000"/>
              </a:lnSpc>
              <a:spcAft>
                <a:spcPts val="600"/>
              </a:spcAft>
            </a:pPr>
            <a:r>
              <a:rPr lang="en-US" sz="2000" dirty="0"/>
              <a:t>PSAC - AFPC</a:t>
            </a:r>
          </a:p>
        </p:txBody>
      </p:sp>
      <p:sp>
        <p:nvSpPr>
          <p:cNvPr id="74" name="Rectangle 73">
            <a:extLst>
              <a:ext uri="{FF2B5EF4-FFF2-40B4-BE49-F238E27FC236}">
                <a16:creationId xmlns:a16="http://schemas.microsoft.com/office/drawing/2014/main" id="{0B1C8180-2FDD-4202-8C45-4057CB1AB26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35880" y="1267730"/>
            <a:ext cx="1920240" cy="7315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76" name="Straight Connector 75">
            <a:extLst>
              <a:ext uri="{FF2B5EF4-FFF2-40B4-BE49-F238E27FC236}">
                <a16:creationId xmlns:a16="http://schemas.microsoft.com/office/drawing/2014/main" id="{D6E86CC6-13EA-4A88-86AD-CF27BF52CC95}"/>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250180" y="1267730"/>
            <a:ext cx="0" cy="64008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78" name="Straight Connector 77">
            <a:extLst>
              <a:ext uri="{FF2B5EF4-FFF2-40B4-BE49-F238E27FC236}">
                <a16:creationId xmlns:a16="http://schemas.microsoft.com/office/drawing/2014/main" id="{3F80B441-4F7D-4B40-8A13-FED03A1F3A1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941820" y="1267730"/>
            <a:ext cx="0" cy="64008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80" name="Straight Connector 79">
            <a:extLst>
              <a:ext uri="{FF2B5EF4-FFF2-40B4-BE49-F238E27FC236}">
                <a16:creationId xmlns:a16="http://schemas.microsoft.com/office/drawing/2014/main" id="{70C7FD1A-44B1-4E4C-B0C9-A8103DCCDCC2}"/>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250180" y="1913025"/>
            <a:ext cx="1691640" cy="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08537867"/>
      </p:ext>
    </p:extLst>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6" name="Rectangle 145">
            <a:extLst>
              <a:ext uri="{FF2B5EF4-FFF2-40B4-BE49-F238E27FC236}">
                <a16:creationId xmlns:a16="http://schemas.microsoft.com/office/drawing/2014/main" id="{904DB13E-F722-4ED6-BB00-556651E9528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48" name="Rectangle 147">
            <a:extLst>
              <a:ext uri="{FF2B5EF4-FFF2-40B4-BE49-F238E27FC236}">
                <a16:creationId xmlns:a16="http://schemas.microsoft.com/office/drawing/2014/main" id="{1419E3D9-C5FB-41A9-B6D2-DFB210BB62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307870" y="1267730"/>
            <a:ext cx="9576262" cy="4307950"/>
          </a:xfrm>
          <a:prstGeom prst="rect">
            <a:avLst/>
          </a:prstGeom>
          <a:ln w="6350" cap="flat" cmpd="sng" algn="ctr">
            <a:noFill/>
            <a:prstDash val="solid"/>
          </a:ln>
          <a:effectLst>
            <a:outerShdw blurRad="50800" algn="ctr" rotWithShape="0">
              <a:prstClr val="black">
                <a:alpha val="66000"/>
              </a:prstClr>
            </a:outerShdw>
            <a:softEdge rad="0"/>
          </a:effectLst>
        </p:spPr>
      </p:sp>
      <p:sp>
        <p:nvSpPr>
          <p:cNvPr id="150" name="Rectangle 149">
            <a:extLst>
              <a:ext uri="{FF2B5EF4-FFF2-40B4-BE49-F238E27FC236}">
                <a16:creationId xmlns:a16="http://schemas.microsoft.com/office/drawing/2014/main" id="{367909BF-1DF7-4ACE-8F58-6CF719BB27E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447801" y="1411615"/>
            <a:ext cx="9296400" cy="4034770"/>
          </a:xfrm>
          <a:prstGeom prst="rect">
            <a:avLst/>
          </a:prstGeom>
          <a:noFill/>
          <a:ln w="6350" cap="sq" cmpd="sng" algn="ctr">
            <a:solidFill>
              <a:schemeClr val="tx1">
                <a:lumMod val="75000"/>
                <a:lumOff val="25000"/>
              </a:schemeClr>
            </a:solidFill>
            <a:prstDash val="solid"/>
            <a:miter lim="800000"/>
          </a:ln>
          <a:effectLst/>
        </p:spPr>
      </p:sp>
      <p:sp>
        <p:nvSpPr>
          <p:cNvPr id="152" name="Rectangle 151">
            <a:extLst>
              <a:ext uri="{FF2B5EF4-FFF2-40B4-BE49-F238E27FC236}">
                <a16:creationId xmlns:a16="http://schemas.microsoft.com/office/drawing/2014/main" id="{89E8BEDB-0BBC-4F21-9CFB-8530D664C34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35880" y="1267730"/>
            <a:ext cx="1920240" cy="7315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nvGrpSpPr>
          <p:cNvPr id="154" name="Group 153">
            <a:extLst>
              <a:ext uri="{FF2B5EF4-FFF2-40B4-BE49-F238E27FC236}">
                <a16:creationId xmlns:a16="http://schemas.microsoft.com/office/drawing/2014/main" id="{E26428D7-C6F3-473D-A360-A3F5C3E8728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5250180" y="1267730"/>
            <a:ext cx="1691640" cy="615934"/>
            <a:chOff x="5250180" y="1267730"/>
            <a:chExt cx="1691640" cy="615934"/>
          </a:xfrm>
        </p:grpSpPr>
        <p:cxnSp>
          <p:nvCxnSpPr>
            <p:cNvPr id="155" name="Straight Connector 154">
              <a:extLst>
                <a:ext uri="{FF2B5EF4-FFF2-40B4-BE49-F238E27FC236}">
                  <a16:creationId xmlns:a16="http://schemas.microsoft.com/office/drawing/2014/main" id="{51D6D676-6F2F-4446-9935-2D8D0382147E}"/>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5250180" y="1267730"/>
              <a:ext cx="0" cy="612648"/>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156" name="Straight Connector 155">
              <a:extLst>
                <a:ext uri="{FF2B5EF4-FFF2-40B4-BE49-F238E27FC236}">
                  <a16:creationId xmlns:a16="http://schemas.microsoft.com/office/drawing/2014/main" id="{E9BAEA2B-9C25-4B43-8C9A-A9D0C3E9B15A}"/>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6941820" y="1267730"/>
              <a:ext cx="0" cy="612648"/>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157" name="Straight Connector 156">
              <a:extLst>
                <a:ext uri="{FF2B5EF4-FFF2-40B4-BE49-F238E27FC236}">
                  <a16:creationId xmlns:a16="http://schemas.microsoft.com/office/drawing/2014/main" id="{21FC5F3A-7F1A-4EE8-A913-C8E96ACC3C5C}"/>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5250180" y="1883664"/>
              <a:ext cx="1691640" cy="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grpSp>
      <p:sp>
        <p:nvSpPr>
          <p:cNvPr id="159" name="Rectangle 158">
            <a:extLst>
              <a:ext uri="{FF2B5EF4-FFF2-40B4-BE49-F238E27FC236}">
                <a16:creationId xmlns:a16="http://schemas.microsoft.com/office/drawing/2014/main" id="{420551B3-B4DA-48EE-988C-4FAEAEB5CE9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1" name="Rectangle 160">
            <a:extLst>
              <a:ext uri="{FF2B5EF4-FFF2-40B4-BE49-F238E27FC236}">
                <a16:creationId xmlns:a16="http://schemas.microsoft.com/office/drawing/2014/main" id="{391159B2-3847-4541-BAAE-D93F71723E7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3190" y="457200"/>
            <a:ext cx="11281609" cy="5943603"/>
          </a:xfrm>
          <a:prstGeom prst="rect">
            <a:avLst/>
          </a:prstGeom>
          <a:solidFill>
            <a:srgbClr val="FFFFFF"/>
          </a:solidFill>
          <a:ln w="6350" cap="flat" cmpd="sng" algn="ctr">
            <a:noFill/>
            <a:prstDash val="solid"/>
          </a:ln>
          <a:effectLst>
            <a:outerShdw blurRad="50800" algn="ctr" rotWithShape="0">
              <a:prstClr val="black">
                <a:alpha val="66000"/>
              </a:prstClr>
            </a:outerShdw>
            <a:softEdge rad="0"/>
          </a:effectLst>
        </p:spPr>
      </p:sp>
      <p:sp useBgFill="1">
        <p:nvSpPr>
          <p:cNvPr id="163" name="Rectangle 162">
            <a:extLst>
              <a:ext uri="{FF2B5EF4-FFF2-40B4-BE49-F238E27FC236}">
                <a16:creationId xmlns:a16="http://schemas.microsoft.com/office/drawing/2014/main" id="{93BDF953-B1FC-408F-A14E-33A8C1DC1B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16738" y="621793"/>
            <a:ext cx="10954512" cy="5614416"/>
          </a:xfrm>
          <a:prstGeom prst="rect">
            <a:avLst/>
          </a:prstGeom>
          <a:ln w="6350" cap="sq" cmpd="sng" algn="ctr">
            <a:solidFill>
              <a:schemeClr val="tx1">
                <a:lumMod val="75000"/>
                <a:lumOff val="25000"/>
              </a:schemeClr>
            </a:solidFill>
            <a:prstDash val="solid"/>
            <a:miter lim="800000"/>
          </a:ln>
          <a:effectLst/>
        </p:spPr>
      </p:sp>
      <p:sp>
        <p:nvSpPr>
          <p:cNvPr id="2" name="Title 1">
            <a:extLst>
              <a:ext uri="{FF2B5EF4-FFF2-40B4-BE49-F238E27FC236}">
                <a16:creationId xmlns:a16="http://schemas.microsoft.com/office/drawing/2014/main" id="{D357329F-E7E7-4471-8723-3BD1EE712DD2}"/>
              </a:ext>
            </a:extLst>
          </p:cNvPr>
          <p:cNvSpPr>
            <a:spLocks noGrp="1"/>
          </p:cNvSpPr>
          <p:nvPr>
            <p:ph type="title"/>
          </p:nvPr>
        </p:nvSpPr>
        <p:spPr>
          <a:xfrm>
            <a:off x="1241170" y="3716860"/>
            <a:ext cx="9732773" cy="1465112"/>
          </a:xfrm>
        </p:spPr>
        <p:txBody>
          <a:bodyPr vert="horz" lIns="91440" tIns="45720" rIns="91440" bIns="45720" rtlCol="0" anchor="ctr">
            <a:normAutofit/>
          </a:bodyPr>
          <a:lstStyle/>
          <a:p>
            <a:pPr algn="ctr">
              <a:lnSpc>
                <a:spcPct val="83000"/>
              </a:lnSpc>
            </a:pPr>
            <a:r>
              <a:rPr lang="en-US" sz="5100" cap="all" spc="-100" dirty="0"/>
              <a:t>A MOMENT OF RECOGNITION FOR ALL OF YOUR WORK</a:t>
            </a:r>
          </a:p>
        </p:txBody>
      </p:sp>
      <p:sp>
        <p:nvSpPr>
          <p:cNvPr id="165" name="Rectangle 164">
            <a:extLst>
              <a:ext uri="{FF2B5EF4-FFF2-40B4-BE49-F238E27FC236}">
                <a16:creationId xmlns:a16="http://schemas.microsoft.com/office/drawing/2014/main" id="{17C4AC30-431E-4860-8128-139F9F61E23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35880" y="446824"/>
            <a:ext cx="1920240" cy="7315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167" name="Straight Connector 166">
            <a:extLst>
              <a:ext uri="{FF2B5EF4-FFF2-40B4-BE49-F238E27FC236}">
                <a16:creationId xmlns:a16="http://schemas.microsoft.com/office/drawing/2014/main" id="{D0C35C70-8DD1-457D-85E7-728F1B0C528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250180" y="446823"/>
            <a:ext cx="0" cy="64008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169" name="Straight Connector 168">
            <a:extLst>
              <a:ext uri="{FF2B5EF4-FFF2-40B4-BE49-F238E27FC236}">
                <a16:creationId xmlns:a16="http://schemas.microsoft.com/office/drawing/2014/main" id="{B71691B1-EF90-41BA-A886-9331EB0364C2}"/>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941820" y="446823"/>
            <a:ext cx="0" cy="64008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171" name="Straight Connector 170">
            <a:extLst>
              <a:ext uri="{FF2B5EF4-FFF2-40B4-BE49-F238E27FC236}">
                <a16:creationId xmlns:a16="http://schemas.microsoft.com/office/drawing/2014/main" id="{BEB77709-9ED2-4392-8D1E-91E4AB9644E8}"/>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250180" y="1092118"/>
            <a:ext cx="1691640" cy="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pic>
        <p:nvPicPr>
          <p:cNvPr id="1026" name="Picture 2" descr="YouTube's New Applause Feature Allows Users to Tip Creators - [Talking  Influence]">
            <a:extLst>
              <a:ext uri="{FF2B5EF4-FFF2-40B4-BE49-F238E27FC236}">
                <a16:creationId xmlns:a16="http://schemas.microsoft.com/office/drawing/2014/main" id="{FC2AF586-8BA4-497B-9DE2-BE9AFA5271E0}"/>
              </a:ext>
            </a:extLst>
          </p:cNvPr>
          <p:cNvPicPr>
            <a:picLocks noGrp="1" noChangeAspect="1" noChangeArrowheads="1"/>
          </p:cNvPicPr>
          <p:nvPr>
            <p:ph idx="1"/>
          </p:nvPr>
        </p:nvPicPr>
        <p:blipFill rotWithShape="1">
          <a:blip r:embed="rId2">
            <a:extLst>
              <a:ext uri="{28A0092B-C50C-407E-A947-70E740481C1C}">
                <a14:useLocalDpi xmlns:a14="http://schemas.microsoft.com/office/drawing/2010/main" val="0"/>
              </a:ext>
            </a:extLst>
          </a:blip>
          <a:srcRect l="1562" r="6049" b="-2"/>
          <a:stretch/>
        </p:blipFill>
        <p:spPr bwMode="auto">
          <a:xfrm>
            <a:off x="3116580" y="1395172"/>
            <a:ext cx="5969424" cy="214839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24067730"/>
      </p:ext>
    </p:extLst>
  </p:cSld>
  <p:clrMapOvr>
    <a:masterClrMapping/>
  </p:clrMapOvr>
  <p:transition/>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lumMod val="85000"/>
            <a:alpha val="60000"/>
          </a:schemeClr>
        </a:solidFill>
        <a:effectLst/>
      </p:bgPr>
    </p:bg>
    <p:spTree>
      <p:nvGrpSpPr>
        <p:cNvPr id="1" name=""/>
        <p:cNvGrpSpPr/>
        <p:nvPr/>
      </p:nvGrpSpPr>
      <p:grpSpPr>
        <a:xfrm>
          <a:off x="0" y="0"/>
          <a:ext cx="0" cy="0"/>
          <a:chOff x="0" y="0"/>
          <a:chExt cx="0" cy="0"/>
        </a:xfrm>
      </p:grpSpPr>
      <p:sp>
        <p:nvSpPr>
          <p:cNvPr id="38" name="Rectangle 37">
            <a:extLst>
              <a:ext uri="{FF2B5EF4-FFF2-40B4-BE49-F238E27FC236}">
                <a16:creationId xmlns:a16="http://schemas.microsoft.com/office/drawing/2014/main" id="{904DB13E-F722-4ED6-BB00-556651E9528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40" name="Rectangle 39">
            <a:extLst>
              <a:ext uri="{FF2B5EF4-FFF2-40B4-BE49-F238E27FC236}">
                <a16:creationId xmlns:a16="http://schemas.microsoft.com/office/drawing/2014/main" id="{7B58A187-A4B1-42EB-A4C7-8635BA507BC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307870" y="1267730"/>
            <a:ext cx="9576262" cy="4307950"/>
          </a:xfrm>
          <a:prstGeom prst="rect">
            <a:avLst/>
          </a:prstGeom>
          <a:ln w="6350" cap="flat" cmpd="sng" algn="ctr">
            <a:noFill/>
            <a:prstDash val="solid"/>
          </a:ln>
          <a:effectLst>
            <a:outerShdw blurRad="50800" algn="ctr" rotWithShape="0">
              <a:prstClr val="black">
                <a:alpha val="66000"/>
              </a:prstClr>
            </a:outerShdw>
            <a:softEdge rad="0"/>
          </a:effectLst>
        </p:spPr>
      </p:sp>
      <p:sp>
        <p:nvSpPr>
          <p:cNvPr id="42" name="Rectangle 41">
            <a:extLst>
              <a:ext uri="{FF2B5EF4-FFF2-40B4-BE49-F238E27FC236}">
                <a16:creationId xmlns:a16="http://schemas.microsoft.com/office/drawing/2014/main" id="{37F14E7F-3054-458C-ACF9-A8DA1757C65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447801" y="1411615"/>
            <a:ext cx="9296400" cy="4034770"/>
          </a:xfrm>
          <a:prstGeom prst="rect">
            <a:avLst/>
          </a:prstGeom>
          <a:noFill/>
          <a:ln w="6350" cap="sq" cmpd="sng" algn="ctr">
            <a:solidFill>
              <a:schemeClr val="tx1">
                <a:lumMod val="75000"/>
                <a:lumOff val="25000"/>
              </a:schemeClr>
            </a:solidFill>
            <a:prstDash val="solid"/>
            <a:miter lim="800000"/>
          </a:ln>
          <a:effectLst/>
        </p:spPr>
      </p:sp>
      <p:sp>
        <p:nvSpPr>
          <p:cNvPr id="44" name="Rectangle 43">
            <a:extLst>
              <a:ext uri="{FF2B5EF4-FFF2-40B4-BE49-F238E27FC236}">
                <a16:creationId xmlns:a16="http://schemas.microsoft.com/office/drawing/2014/main" id="{93747C1C-97FC-4D70-A6C8-A01FBCF5A9D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35880" y="1267730"/>
            <a:ext cx="1920240" cy="7315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nvGrpSpPr>
          <p:cNvPr id="46" name="Group 45">
            <a:extLst>
              <a:ext uri="{FF2B5EF4-FFF2-40B4-BE49-F238E27FC236}">
                <a16:creationId xmlns:a16="http://schemas.microsoft.com/office/drawing/2014/main" id="{E26428D7-C6F3-473D-A360-A3F5C3E8728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5250180" y="1267730"/>
            <a:ext cx="1691640" cy="615934"/>
            <a:chOff x="5250180" y="1267730"/>
            <a:chExt cx="1691640" cy="615934"/>
          </a:xfrm>
        </p:grpSpPr>
        <p:cxnSp>
          <p:nvCxnSpPr>
            <p:cNvPr id="47" name="Straight Connector 46">
              <a:extLst>
                <a:ext uri="{FF2B5EF4-FFF2-40B4-BE49-F238E27FC236}">
                  <a16:creationId xmlns:a16="http://schemas.microsoft.com/office/drawing/2014/main" id="{05CDC370-AE44-4300-98BA-FE204E881765}"/>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5250180" y="1267730"/>
              <a:ext cx="0" cy="612648"/>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48" name="Straight Connector 47">
              <a:extLst>
                <a:ext uri="{FF2B5EF4-FFF2-40B4-BE49-F238E27FC236}">
                  <a16:creationId xmlns:a16="http://schemas.microsoft.com/office/drawing/2014/main" id="{47B15501-CB9A-4642-80EE-2876EF039EB8}"/>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6941820" y="1267730"/>
              <a:ext cx="0" cy="612648"/>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49" name="Straight Connector 48">
              <a:extLst>
                <a:ext uri="{FF2B5EF4-FFF2-40B4-BE49-F238E27FC236}">
                  <a16:creationId xmlns:a16="http://schemas.microsoft.com/office/drawing/2014/main" id="{6AFF9525-325F-47B3-A63C-93C12253AD76}"/>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5250180" y="1883664"/>
              <a:ext cx="1691640" cy="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grpSp>
      <p:sp>
        <p:nvSpPr>
          <p:cNvPr id="51" name="Rectangle 50">
            <a:extLst>
              <a:ext uri="{FF2B5EF4-FFF2-40B4-BE49-F238E27FC236}">
                <a16:creationId xmlns:a16="http://schemas.microsoft.com/office/drawing/2014/main" id="{B645BD8A-B13F-463A-9101-4FB883F064B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ectangle 52">
            <a:extLst>
              <a:ext uri="{FF2B5EF4-FFF2-40B4-BE49-F238E27FC236}">
                <a16:creationId xmlns:a16="http://schemas.microsoft.com/office/drawing/2014/main" id="{94003B42-F17E-473C-9366-9369C047115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3190" y="457200"/>
            <a:ext cx="11281609" cy="5943603"/>
          </a:xfrm>
          <a:prstGeom prst="rect">
            <a:avLst/>
          </a:prstGeom>
          <a:solidFill>
            <a:srgbClr val="FFFFFF"/>
          </a:solidFill>
          <a:ln w="6350" cap="flat" cmpd="sng" algn="ctr">
            <a:noFill/>
            <a:prstDash val="solid"/>
          </a:ln>
          <a:effectLst>
            <a:outerShdw blurRad="50800" algn="ctr" rotWithShape="0">
              <a:prstClr val="black">
                <a:alpha val="66000"/>
              </a:prstClr>
            </a:outerShdw>
            <a:softEdge rad="0"/>
          </a:effectLst>
        </p:spPr>
      </p:sp>
      <p:sp>
        <p:nvSpPr>
          <p:cNvPr id="55" name="Rectangle 54">
            <a:extLst>
              <a:ext uri="{FF2B5EF4-FFF2-40B4-BE49-F238E27FC236}">
                <a16:creationId xmlns:a16="http://schemas.microsoft.com/office/drawing/2014/main" id="{149DDF01-2EFB-49D0-864E-0CE29F33A6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16738" y="621793"/>
            <a:ext cx="10954512" cy="5614416"/>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id="{348D5ED3-C5CF-4DD2-BCC5-ADEFF2D881C7}"/>
              </a:ext>
            </a:extLst>
          </p:cNvPr>
          <p:cNvSpPr>
            <a:spLocks noGrp="1"/>
          </p:cNvSpPr>
          <p:nvPr>
            <p:ph type="title"/>
          </p:nvPr>
        </p:nvSpPr>
        <p:spPr>
          <a:xfrm>
            <a:off x="1209040" y="1754659"/>
            <a:ext cx="9860547" cy="3005463"/>
          </a:xfrm>
        </p:spPr>
        <p:txBody>
          <a:bodyPr vert="horz" lIns="91440" tIns="45720" rIns="91440" bIns="45720" rtlCol="0" anchor="ctr">
            <a:normAutofit/>
          </a:bodyPr>
          <a:lstStyle/>
          <a:p>
            <a:pPr algn="ctr">
              <a:lnSpc>
                <a:spcPct val="83000"/>
              </a:lnSpc>
            </a:pPr>
            <a:r>
              <a:rPr lang="en-US" sz="6800" cap="all" spc="-100">
                <a:solidFill>
                  <a:schemeClr val="bg1"/>
                </a:solidFill>
              </a:rPr>
              <a:t>Questions?</a:t>
            </a:r>
          </a:p>
        </p:txBody>
      </p:sp>
      <p:sp>
        <p:nvSpPr>
          <p:cNvPr id="57" name="Rectangle 56">
            <a:extLst>
              <a:ext uri="{FF2B5EF4-FFF2-40B4-BE49-F238E27FC236}">
                <a16:creationId xmlns:a16="http://schemas.microsoft.com/office/drawing/2014/main" id="{8EEA5BB7-5B71-4B52-AD7F-3BA82A6177F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35880" y="446824"/>
            <a:ext cx="1920240" cy="7315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59" name="Straight Connector 58">
            <a:extLst>
              <a:ext uri="{FF2B5EF4-FFF2-40B4-BE49-F238E27FC236}">
                <a16:creationId xmlns:a16="http://schemas.microsoft.com/office/drawing/2014/main" id="{2A1BDD5A-B952-463D-8BF6-F89EC6F21CA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250180" y="455369"/>
            <a:ext cx="0" cy="64008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61" name="Straight Connector 60">
            <a:extLst>
              <a:ext uri="{FF2B5EF4-FFF2-40B4-BE49-F238E27FC236}">
                <a16:creationId xmlns:a16="http://schemas.microsoft.com/office/drawing/2014/main" id="{A2C2EF86-4721-4AC5-AC3A-5343FE12BA8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941820" y="455369"/>
            <a:ext cx="0" cy="64008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63" name="Straight Connector 62">
            <a:extLst>
              <a:ext uri="{FF2B5EF4-FFF2-40B4-BE49-F238E27FC236}">
                <a16:creationId xmlns:a16="http://schemas.microsoft.com/office/drawing/2014/main" id="{F42A6C7C-49DA-4D7E-9647-1696C74DF81F}"/>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250180" y="1100664"/>
            <a:ext cx="1691640" cy="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17709647"/>
      </p:ext>
    </p:extLst>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3" descr="abstract image">
            <a:extLst>
              <a:ext uri="{FF2B5EF4-FFF2-40B4-BE49-F238E27FC236}">
                <a16:creationId xmlns:a16="http://schemas.microsoft.com/office/drawing/2014/main" id="{5C002EE5-E4FF-463C-8DAA-9AC0B6D407F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0"/>
            <a:ext cx="12191979" cy="6857990"/>
          </a:xfrm>
          <a:prstGeom prst="rect">
            <a:avLst/>
          </a:prstGeom>
        </p:spPr>
      </p:pic>
      <p:sp>
        <p:nvSpPr>
          <p:cNvPr id="29" name="Rectangle 22">
            <a:extLst>
              <a:ext uri="{FF2B5EF4-FFF2-40B4-BE49-F238E27FC236}">
                <a16:creationId xmlns:a16="http://schemas.microsoft.com/office/drawing/2014/main" id="{F5380E9A-163E-4576-BCDD-0A450B7E909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79943" y="237744"/>
            <a:ext cx="7652977" cy="6382512"/>
          </a:xfrm>
          <a:prstGeom prst="rect">
            <a:avLst/>
          </a:prstGeom>
          <a:solidFill>
            <a:schemeClr val="bg1">
              <a:alpha val="9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a:p>
        </p:txBody>
      </p:sp>
      <p:sp>
        <p:nvSpPr>
          <p:cNvPr id="30" name="Rectangle 24">
            <a:extLst>
              <a:ext uri="{FF2B5EF4-FFF2-40B4-BE49-F238E27FC236}">
                <a16:creationId xmlns:a16="http://schemas.microsoft.com/office/drawing/2014/main" id="{88DDEF77-9746-4D83-91F9-442A2487E66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17103" y="374904"/>
            <a:ext cx="7340156" cy="6108192"/>
          </a:xfrm>
          <a:prstGeom prst="rect">
            <a:avLst/>
          </a:prstGeom>
          <a:noFill/>
          <a:ln w="6350" cap="sq">
            <a:solidFill>
              <a:schemeClr val="tx1">
                <a:lumMod val="65000"/>
                <a:lumOff val="35000"/>
              </a:schemeClr>
            </a:solidFill>
            <a:miter lim="800000"/>
          </a:ln>
        </p:spPr>
        <p:style>
          <a:lnRef idx="2">
            <a:schemeClr val="accent1">
              <a:shade val="50000"/>
            </a:schemeClr>
          </a:lnRef>
          <a:fillRef idx="1">
            <a:schemeClr val="accent1"/>
          </a:fillRef>
          <a:effectRef idx="0">
            <a:schemeClr val="accent1"/>
          </a:effectRef>
          <a:fontRef idx="minor">
            <a:schemeClr val="lt1"/>
          </a:fontRef>
        </p:style>
        <p:txBody>
          <a:bodyPr/>
          <a:lstStyle/>
          <a:p>
            <a:endParaRPr/>
          </a:p>
        </p:txBody>
      </p:sp>
      <p:sp>
        <p:nvSpPr>
          <p:cNvPr id="2" name="Title 1">
            <a:extLst>
              <a:ext uri="{FF2B5EF4-FFF2-40B4-BE49-F238E27FC236}">
                <a16:creationId xmlns:a16="http://schemas.microsoft.com/office/drawing/2014/main" id="{92C9295F-E638-4F61-AFE2-CF3E40556031}"/>
              </a:ext>
            </a:extLst>
          </p:cNvPr>
          <p:cNvSpPr>
            <a:spLocks noGrp="1"/>
          </p:cNvSpPr>
          <p:nvPr>
            <p:ph type="title"/>
          </p:nvPr>
        </p:nvSpPr>
        <p:spPr>
          <a:xfrm>
            <a:off x="4740751" y="642594"/>
            <a:ext cx="6718433" cy="1746504"/>
          </a:xfrm>
        </p:spPr>
        <p:txBody>
          <a:bodyPr>
            <a:normAutofit/>
          </a:bodyPr>
          <a:lstStyle/>
          <a:p>
            <a:r>
              <a:rPr lang="en-US" b="1" dirty="0">
                <a:solidFill>
                  <a:schemeClr val="tx1">
                    <a:lumMod val="75000"/>
                    <a:lumOff val="25000"/>
                  </a:schemeClr>
                </a:solidFill>
              </a:rPr>
              <a:t>Menu</a:t>
            </a:r>
          </a:p>
        </p:txBody>
      </p:sp>
      <p:graphicFrame>
        <p:nvGraphicFramePr>
          <p:cNvPr id="31" name="Content Placeholder 2" descr="timeline">
            <a:extLst>
              <a:ext uri="{FF2B5EF4-FFF2-40B4-BE49-F238E27FC236}">
                <a16:creationId xmlns:a16="http://schemas.microsoft.com/office/drawing/2014/main" id="{613FC9B6-ED9E-4F51-A217-156DA01928CD}"/>
              </a:ext>
            </a:extLst>
          </p:cNvPr>
          <p:cNvGraphicFramePr/>
          <p:nvPr>
            <p:extLst>
              <p:ext uri="{D42A27DB-BD31-4B8C-83A1-F6EECF244321}">
                <p14:modId xmlns:p14="http://schemas.microsoft.com/office/powerpoint/2010/main" val="3594804794"/>
              </p:ext>
            </p:extLst>
          </p:nvPr>
        </p:nvGraphicFramePr>
        <p:xfrm>
          <a:off x="4740751" y="1748164"/>
          <a:ext cx="6718434" cy="3645942"/>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121601030"/>
      </p:ext>
    </p:extLst>
  </p:cSld>
  <p:clrMapOvr>
    <a:overrideClrMapping bg1="lt1" tx1="dk1" bg2="lt2" tx2="dk2" accent1="accent1" accent2="accent2" accent3="accent3" accent4="accent4" accent5="accent5" accent6="accent6" hlink="hlink" folHlink="folHlink"/>
  </p:clrMapOvr>
  <p:transition/>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9" name="Rectangle 98">
            <a:extLst>
              <a:ext uri="{FF2B5EF4-FFF2-40B4-BE49-F238E27FC236}">
                <a16:creationId xmlns:a16="http://schemas.microsoft.com/office/drawing/2014/main" id="{904DB13E-F722-4ED6-BB00-556651E9528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01" name="Rectangle 100">
            <a:extLst>
              <a:ext uri="{FF2B5EF4-FFF2-40B4-BE49-F238E27FC236}">
                <a16:creationId xmlns:a16="http://schemas.microsoft.com/office/drawing/2014/main" id="{1419E3D9-C5FB-41A9-B6D2-DFB210BB62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307870" y="1267730"/>
            <a:ext cx="9576262" cy="4307950"/>
          </a:xfrm>
          <a:prstGeom prst="rect">
            <a:avLst/>
          </a:prstGeom>
          <a:ln w="6350" cap="flat" cmpd="sng" algn="ctr">
            <a:noFill/>
            <a:prstDash val="solid"/>
          </a:ln>
          <a:effectLst>
            <a:outerShdw blurRad="50800" algn="ctr" rotWithShape="0">
              <a:prstClr val="black">
                <a:alpha val="66000"/>
              </a:prstClr>
            </a:outerShdw>
            <a:softEdge rad="0"/>
          </a:effectLst>
        </p:spPr>
      </p:sp>
      <p:sp>
        <p:nvSpPr>
          <p:cNvPr id="103" name="Rectangle 102">
            <a:extLst>
              <a:ext uri="{FF2B5EF4-FFF2-40B4-BE49-F238E27FC236}">
                <a16:creationId xmlns:a16="http://schemas.microsoft.com/office/drawing/2014/main" id="{367909BF-1DF7-4ACE-8F58-6CF719BB27E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447801" y="1411615"/>
            <a:ext cx="9296400" cy="4034770"/>
          </a:xfrm>
          <a:prstGeom prst="rect">
            <a:avLst/>
          </a:prstGeom>
          <a:noFill/>
          <a:ln w="6350" cap="sq" cmpd="sng" algn="ctr">
            <a:solidFill>
              <a:schemeClr val="tx1">
                <a:lumMod val="75000"/>
                <a:lumOff val="25000"/>
              </a:schemeClr>
            </a:solidFill>
            <a:prstDash val="solid"/>
            <a:miter lim="800000"/>
          </a:ln>
          <a:effectLst/>
        </p:spPr>
      </p:sp>
      <p:sp>
        <p:nvSpPr>
          <p:cNvPr id="105" name="Rectangle 104">
            <a:extLst>
              <a:ext uri="{FF2B5EF4-FFF2-40B4-BE49-F238E27FC236}">
                <a16:creationId xmlns:a16="http://schemas.microsoft.com/office/drawing/2014/main" id="{89E8BEDB-0BBC-4F21-9CFB-8530D664C34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35880" y="1267730"/>
            <a:ext cx="1920240" cy="7315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nvGrpSpPr>
          <p:cNvPr id="107" name="Group 106">
            <a:extLst>
              <a:ext uri="{FF2B5EF4-FFF2-40B4-BE49-F238E27FC236}">
                <a16:creationId xmlns:a16="http://schemas.microsoft.com/office/drawing/2014/main" id="{E26428D7-C6F3-473D-A360-A3F5C3E8728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5250180" y="1267730"/>
            <a:ext cx="1691640" cy="615934"/>
            <a:chOff x="5250180" y="1267730"/>
            <a:chExt cx="1691640" cy="615934"/>
          </a:xfrm>
        </p:grpSpPr>
        <p:cxnSp>
          <p:nvCxnSpPr>
            <p:cNvPr id="108" name="Straight Connector 107">
              <a:extLst>
                <a:ext uri="{FF2B5EF4-FFF2-40B4-BE49-F238E27FC236}">
                  <a16:creationId xmlns:a16="http://schemas.microsoft.com/office/drawing/2014/main" id="{51D6D676-6F2F-4446-9935-2D8D0382147E}"/>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5250180" y="1267730"/>
              <a:ext cx="0" cy="612648"/>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109" name="Straight Connector 108">
              <a:extLst>
                <a:ext uri="{FF2B5EF4-FFF2-40B4-BE49-F238E27FC236}">
                  <a16:creationId xmlns:a16="http://schemas.microsoft.com/office/drawing/2014/main" id="{E9BAEA2B-9C25-4B43-8C9A-A9D0C3E9B15A}"/>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6941820" y="1267730"/>
              <a:ext cx="0" cy="612648"/>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110" name="Straight Connector 109">
              <a:extLst>
                <a:ext uri="{FF2B5EF4-FFF2-40B4-BE49-F238E27FC236}">
                  <a16:creationId xmlns:a16="http://schemas.microsoft.com/office/drawing/2014/main" id="{21FC5F3A-7F1A-4EE8-A913-C8E96ACC3C5C}"/>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5250180" y="1883664"/>
              <a:ext cx="1691640" cy="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grpSp>
      <p:sp>
        <p:nvSpPr>
          <p:cNvPr id="112" name="Rectangle 111">
            <a:extLst>
              <a:ext uri="{FF2B5EF4-FFF2-40B4-BE49-F238E27FC236}">
                <a16:creationId xmlns:a16="http://schemas.microsoft.com/office/drawing/2014/main" id="{420551B3-B4DA-48EE-988C-4FAEAEB5CE9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Rectangle 113">
            <a:extLst>
              <a:ext uri="{FF2B5EF4-FFF2-40B4-BE49-F238E27FC236}">
                <a16:creationId xmlns:a16="http://schemas.microsoft.com/office/drawing/2014/main" id="{A643B7E8-B361-4A91-A7A5-07418CFCF9E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lumMod val="85000"/>
            </a:schemeClr>
          </a:solidFill>
          <a:ln>
            <a:noFill/>
          </a:ln>
        </p:spPr>
        <p:style>
          <a:lnRef idx="2">
            <a:schemeClr val="accent1">
              <a:shade val="50000"/>
            </a:schemeClr>
          </a:lnRef>
          <a:fillRef idx="1002">
            <a:schemeClr val="lt2"/>
          </a:fillRef>
          <a:effectRef idx="0">
            <a:schemeClr val="accent1"/>
          </a:effectRef>
          <a:fontRef idx="minor">
            <a:schemeClr val="lt1"/>
          </a:fontRef>
        </p:style>
        <p:txBody>
          <a:bodyPr rtlCol="0" anchor="ctr"/>
          <a:lstStyle/>
          <a:p>
            <a:pPr algn="ctr"/>
            <a:endParaRPr lang="en-US"/>
          </a:p>
        </p:txBody>
      </p:sp>
      <p:sp>
        <p:nvSpPr>
          <p:cNvPr id="116" name="Rectangle 115">
            <a:extLst>
              <a:ext uri="{FF2B5EF4-FFF2-40B4-BE49-F238E27FC236}">
                <a16:creationId xmlns:a16="http://schemas.microsoft.com/office/drawing/2014/main" id="{D7A74E93-DAA8-4661-8F23-0F48710EAF4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337" y="643464"/>
            <a:ext cx="6269159" cy="5571072"/>
          </a:xfrm>
          <a:prstGeom prst="rect">
            <a:avLst/>
          </a:prstGeom>
          <a:solidFill>
            <a:srgbClr val="FFFFFF"/>
          </a:solidFill>
          <a:ln w="6350" cap="flat" cmpd="sng" algn="ctr">
            <a:noFill/>
            <a:prstDash val="solid"/>
          </a:ln>
          <a:effectLst>
            <a:outerShdw blurRad="50800" algn="ctr" rotWithShape="0">
              <a:prstClr val="black">
                <a:alpha val="66000"/>
              </a:prstClr>
            </a:outerShdw>
            <a:softEdge rad="0"/>
          </a:effectLst>
        </p:spPr>
      </p:sp>
      <p:sp useBgFill="1">
        <p:nvSpPr>
          <p:cNvPr id="118" name="Rectangle 117">
            <a:extLst>
              <a:ext uri="{FF2B5EF4-FFF2-40B4-BE49-F238E27FC236}">
                <a16:creationId xmlns:a16="http://schemas.microsoft.com/office/drawing/2014/main" id="{FF212E38-C041-49D9-9236-29FF44B27E1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6116" y="809244"/>
            <a:ext cx="5943600" cy="5239512"/>
          </a:xfrm>
          <a:prstGeom prst="rect">
            <a:avLst/>
          </a:prstGeom>
          <a:ln w="6350" cap="sq" cmpd="sng" algn="ctr">
            <a:solidFill>
              <a:schemeClr val="tx1">
                <a:lumMod val="75000"/>
                <a:lumOff val="25000"/>
              </a:schemeClr>
            </a:solidFill>
            <a:prstDash val="solid"/>
            <a:miter lim="800000"/>
          </a:ln>
          <a:effectLst/>
        </p:spPr>
      </p:sp>
      <p:sp>
        <p:nvSpPr>
          <p:cNvPr id="2" name="Title 1">
            <a:extLst>
              <a:ext uri="{FF2B5EF4-FFF2-40B4-BE49-F238E27FC236}">
                <a16:creationId xmlns:a16="http://schemas.microsoft.com/office/drawing/2014/main" id="{D357329F-E7E7-4471-8723-3BD1EE712DD2}"/>
              </a:ext>
            </a:extLst>
          </p:cNvPr>
          <p:cNvSpPr>
            <a:spLocks noGrp="1"/>
          </p:cNvSpPr>
          <p:nvPr>
            <p:ph type="title"/>
          </p:nvPr>
        </p:nvSpPr>
        <p:spPr>
          <a:xfrm>
            <a:off x="1243632" y="1559768"/>
            <a:ext cx="5068568" cy="3135379"/>
          </a:xfrm>
        </p:spPr>
        <p:txBody>
          <a:bodyPr vert="horz" lIns="91440" tIns="45720" rIns="91440" bIns="45720" rtlCol="0" anchor="ctr">
            <a:normAutofit/>
          </a:bodyPr>
          <a:lstStyle/>
          <a:p>
            <a:pPr algn="ctr">
              <a:lnSpc>
                <a:spcPct val="83000"/>
              </a:lnSpc>
            </a:pPr>
            <a:r>
              <a:rPr lang="en-US" sz="6000" cap="all" spc="-100"/>
              <a:t>What Will the FUTURE HOLD?</a:t>
            </a:r>
          </a:p>
        </p:txBody>
      </p:sp>
      <p:sp>
        <p:nvSpPr>
          <p:cNvPr id="120" name="Rectangle 119">
            <a:extLst>
              <a:ext uri="{FF2B5EF4-FFF2-40B4-BE49-F238E27FC236}">
                <a16:creationId xmlns:a16="http://schemas.microsoft.com/office/drawing/2014/main" id="{790391D1-AA86-467F-A77E-0606FCCCD29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817796" y="640856"/>
            <a:ext cx="1920240" cy="7315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122" name="Straight Connector 121">
            <a:extLst>
              <a:ext uri="{FF2B5EF4-FFF2-40B4-BE49-F238E27FC236}">
                <a16:creationId xmlns:a16="http://schemas.microsoft.com/office/drawing/2014/main" id="{4A430F17-C7B1-40FD-89FA-55002B66369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2932096" y="640855"/>
            <a:ext cx="0" cy="64008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124" name="Straight Connector 123">
            <a:extLst>
              <a:ext uri="{FF2B5EF4-FFF2-40B4-BE49-F238E27FC236}">
                <a16:creationId xmlns:a16="http://schemas.microsoft.com/office/drawing/2014/main" id="{03EAAD29-514C-4272-AA97-D2DCEB35B69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23736" y="640855"/>
            <a:ext cx="0" cy="64008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126" name="Straight Connector 125">
            <a:extLst>
              <a:ext uri="{FF2B5EF4-FFF2-40B4-BE49-F238E27FC236}">
                <a16:creationId xmlns:a16="http://schemas.microsoft.com/office/drawing/2014/main" id="{E080894D-F290-4DF4-82A7-905285A7E12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2932096" y="1286150"/>
            <a:ext cx="1691640" cy="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pic>
        <p:nvPicPr>
          <p:cNvPr id="4" name="Content Placeholder 3">
            <a:extLst>
              <a:ext uri="{FF2B5EF4-FFF2-40B4-BE49-F238E27FC236}">
                <a16:creationId xmlns:a16="http://schemas.microsoft.com/office/drawing/2014/main" id="{E8A35B8C-7DBB-459A-B1DE-CCF8C443CAAB}"/>
              </a:ext>
            </a:extLst>
          </p:cNvPr>
          <p:cNvPicPr>
            <a:picLocks noGrp="1" noChangeAspect="1"/>
          </p:cNvPicPr>
          <p:nvPr>
            <p:ph idx="1"/>
          </p:nvPr>
        </p:nvPicPr>
        <p:blipFill rotWithShape="1">
          <a:blip r:embed="rId3"/>
          <a:srcRect r="-2" b="11244"/>
          <a:stretch/>
        </p:blipFill>
        <p:spPr>
          <a:xfrm>
            <a:off x="7555832" y="10"/>
            <a:ext cx="4636163" cy="6857990"/>
          </a:xfrm>
          <a:prstGeom prst="rect">
            <a:avLst/>
          </a:prstGeom>
        </p:spPr>
      </p:pic>
    </p:spTree>
    <p:extLst>
      <p:ext uri="{BB962C8B-B14F-4D97-AF65-F5344CB8AC3E}">
        <p14:creationId xmlns:p14="http://schemas.microsoft.com/office/powerpoint/2010/main" val="526644875"/>
      </p:ext>
    </p:extLst>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5" name="Rectangle 69">
            <a:extLst>
              <a:ext uri="{FF2B5EF4-FFF2-40B4-BE49-F238E27FC236}">
                <a16:creationId xmlns:a16="http://schemas.microsoft.com/office/drawing/2014/main" id="{9D879A56-BA4A-47BE-B8EA-643910D696D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3190" y="457200"/>
            <a:ext cx="11281609" cy="5943603"/>
          </a:xfrm>
          <a:prstGeom prst="rect">
            <a:avLst/>
          </a:prstGeom>
          <a:solidFill>
            <a:srgbClr val="FFFFFF"/>
          </a:solidFill>
          <a:ln w="6350" cap="flat" cmpd="sng" algn="ctr">
            <a:noFill/>
            <a:prstDash val="solid"/>
          </a:ln>
          <a:effectLst>
            <a:outerShdw blurRad="50800" algn="ctr" rotWithShape="0">
              <a:prstClr val="black">
                <a:alpha val="66000"/>
              </a:prstClr>
            </a:outerShdw>
            <a:softEdge rad="0"/>
          </a:effectLst>
        </p:spPr>
      </p:sp>
      <p:sp useBgFill="1">
        <p:nvSpPr>
          <p:cNvPr id="77" name="Rectangle 71">
            <a:extLst>
              <a:ext uri="{FF2B5EF4-FFF2-40B4-BE49-F238E27FC236}">
                <a16:creationId xmlns:a16="http://schemas.microsoft.com/office/drawing/2014/main" id="{68E7D62B-6F82-4DD0-9764-C143AEAAC19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16738" y="621793"/>
            <a:ext cx="10954512" cy="5614416"/>
          </a:xfrm>
          <a:prstGeom prst="rect">
            <a:avLst/>
          </a:prstGeom>
          <a:ln w="6350" cap="sq" cmpd="sng" algn="ctr">
            <a:solidFill>
              <a:schemeClr val="tx1">
                <a:lumMod val="75000"/>
                <a:lumOff val="25000"/>
              </a:schemeClr>
            </a:solidFill>
            <a:prstDash val="solid"/>
            <a:miter lim="800000"/>
          </a:ln>
          <a:effectLst/>
        </p:spPr>
      </p:sp>
      <p:sp>
        <p:nvSpPr>
          <p:cNvPr id="2" name="Title 1">
            <a:extLst>
              <a:ext uri="{FF2B5EF4-FFF2-40B4-BE49-F238E27FC236}">
                <a16:creationId xmlns:a16="http://schemas.microsoft.com/office/drawing/2014/main" id="{18C3B467-088C-4F3D-A9A7-105C4E1E20CD}"/>
              </a:ext>
            </a:extLst>
          </p:cNvPr>
          <p:cNvSpPr>
            <a:spLocks noGrp="1"/>
          </p:cNvSpPr>
          <p:nvPr>
            <p:ph type="ctrTitle"/>
          </p:nvPr>
        </p:nvSpPr>
        <p:spPr>
          <a:xfrm>
            <a:off x="5424075" y="2605361"/>
            <a:ext cx="5716338" cy="3042706"/>
          </a:xfrm>
        </p:spPr>
        <p:txBody>
          <a:bodyPr>
            <a:normAutofit/>
          </a:bodyPr>
          <a:lstStyle/>
          <a:p>
            <a:r>
              <a:rPr lang="en-US" sz="5600" dirty="0"/>
              <a:t>“</a:t>
            </a:r>
            <a:r>
              <a:rPr lang="en-CA" sz="5600" dirty="0"/>
              <a:t>The best way to predict the future is to invent it.”</a:t>
            </a:r>
            <a:endParaRPr lang="en-US" sz="5600" dirty="0"/>
          </a:p>
        </p:txBody>
      </p:sp>
      <p:sp>
        <p:nvSpPr>
          <p:cNvPr id="3" name="Subtitle 2">
            <a:extLst>
              <a:ext uri="{FF2B5EF4-FFF2-40B4-BE49-F238E27FC236}">
                <a16:creationId xmlns:a16="http://schemas.microsoft.com/office/drawing/2014/main" id="{C8722DDC-8EEE-4A06-8DFE-B44871EAA2CF}"/>
              </a:ext>
            </a:extLst>
          </p:cNvPr>
          <p:cNvSpPr>
            <a:spLocks noGrp="1"/>
          </p:cNvSpPr>
          <p:nvPr>
            <p:ph type="subTitle" idx="1"/>
          </p:nvPr>
        </p:nvSpPr>
        <p:spPr>
          <a:xfrm>
            <a:off x="5604612" y="1572089"/>
            <a:ext cx="5355264" cy="950976"/>
          </a:xfrm>
        </p:spPr>
        <p:txBody>
          <a:bodyPr>
            <a:normAutofit/>
          </a:bodyPr>
          <a:lstStyle/>
          <a:p>
            <a:pPr>
              <a:lnSpc>
                <a:spcPct val="100000"/>
              </a:lnSpc>
              <a:spcAft>
                <a:spcPts val="600"/>
              </a:spcAft>
            </a:pPr>
            <a:r>
              <a:rPr lang="en-CA" dirty="0"/>
              <a:t>In 1971 at the Xerox Palo Alto Research Center (Xerox PARC), the computer scientist Dr. Alan Kay famously said,</a:t>
            </a:r>
            <a:endParaRPr lang="en-US" dirty="0"/>
          </a:p>
        </p:txBody>
      </p:sp>
      <p:pic>
        <p:nvPicPr>
          <p:cNvPr id="5" name="Picture 4" descr="abstract image">
            <a:extLst>
              <a:ext uri="{FF2B5EF4-FFF2-40B4-BE49-F238E27FC236}">
                <a16:creationId xmlns:a16="http://schemas.microsoft.com/office/drawing/2014/main" id="{6D3BA21E-E6C8-4E14-8E53-C5DF567E9DFF}"/>
              </a:ext>
            </a:extLst>
          </p:cNvPr>
          <p:cNvPicPr>
            <a:picLocks noChangeAspect="1"/>
          </p:cNvPicPr>
          <p:nvPr/>
        </p:nvPicPr>
        <p:blipFill rotWithShape="1">
          <a:blip r:embed="rId2">
            <a:extLst>
              <a:ext uri="{28A0092B-C50C-407E-A947-70E740481C1C}">
                <a14:useLocalDpi xmlns:a14="http://schemas.microsoft.com/office/drawing/2010/main" val="0"/>
              </a:ext>
            </a:extLst>
          </a:blip>
          <a:srcRect l="26030" r="30123"/>
          <a:stretch/>
        </p:blipFill>
        <p:spPr>
          <a:xfrm>
            <a:off x="616737" y="621793"/>
            <a:ext cx="4376501" cy="5614416"/>
          </a:xfrm>
          <a:prstGeom prst="rect">
            <a:avLst/>
          </a:prstGeom>
        </p:spPr>
      </p:pic>
      <p:sp>
        <p:nvSpPr>
          <p:cNvPr id="74" name="Rectangle 73">
            <a:extLst>
              <a:ext uri="{FF2B5EF4-FFF2-40B4-BE49-F238E27FC236}">
                <a16:creationId xmlns:a16="http://schemas.microsoft.com/office/drawing/2014/main" id="{9C283B92-B6AF-4FE0-AF35-F51A679051E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251298" y="446824"/>
            <a:ext cx="1920240" cy="7315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76" name="Straight Connector 75">
            <a:extLst>
              <a:ext uri="{FF2B5EF4-FFF2-40B4-BE49-F238E27FC236}">
                <a16:creationId xmlns:a16="http://schemas.microsoft.com/office/drawing/2014/main" id="{9B60A8CB-176B-4FD6-AD24-9D98027E5CA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365598" y="446823"/>
            <a:ext cx="0" cy="64008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78" name="Straight Connector 77">
            <a:extLst>
              <a:ext uri="{FF2B5EF4-FFF2-40B4-BE49-F238E27FC236}">
                <a16:creationId xmlns:a16="http://schemas.microsoft.com/office/drawing/2014/main" id="{8171CA5D-A004-471D-81F2-0B1381DE61F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9057238" y="446823"/>
            <a:ext cx="0" cy="64008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80" name="Straight Connector 79">
            <a:extLst>
              <a:ext uri="{FF2B5EF4-FFF2-40B4-BE49-F238E27FC236}">
                <a16:creationId xmlns:a16="http://schemas.microsoft.com/office/drawing/2014/main" id="{0682D131-57BB-442B-BD9B-8F06D2B230E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365598" y="1092118"/>
            <a:ext cx="1691640" cy="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89134884"/>
      </p:ext>
    </p:extLst>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 name="Rectangle 70">
            <a:extLst>
              <a:ext uri="{FF2B5EF4-FFF2-40B4-BE49-F238E27FC236}">
                <a16:creationId xmlns:a16="http://schemas.microsoft.com/office/drawing/2014/main" id="{904DB13E-F722-4ED6-BB00-556651E9528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venir Next LT Pro" panose="02020404030301010803"/>
              <a:cs typeface="Arial"/>
            </a:endParaRPr>
          </a:p>
        </p:txBody>
      </p:sp>
      <p:sp useBgFill="1">
        <p:nvSpPr>
          <p:cNvPr id="73" name="Rectangle 72">
            <a:extLst>
              <a:ext uri="{FF2B5EF4-FFF2-40B4-BE49-F238E27FC236}">
                <a16:creationId xmlns:a16="http://schemas.microsoft.com/office/drawing/2014/main" id="{1E8D93C5-28EB-42D0-86CE-D804955653C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307870" y="1267730"/>
            <a:ext cx="9576262" cy="4307950"/>
          </a:xfrm>
          <a:prstGeom prst="rect">
            <a:avLst/>
          </a:prstGeom>
          <a:ln w="6350" cap="flat" cmpd="sng" algn="ctr">
            <a:noFill/>
            <a:prstDash val="solid"/>
          </a:ln>
          <a:effectLst>
            <a:outerShdw blurRad="50800" algn="ctr" rotWithShape="0">
              <a:prstClr val="black">
                <a:alpha val="66000"/>
              </a:prstClr>
            </a:outerShdw>
            <a:softEdge rad="0"/>
          </a:effectLst>
        </p:spPr>
      </p:sp>
      <p:sp>
        <p:nvSpPr>
          <p:cNvPr id="75" name="Rectangle 74">
            <a:extLst>
              <a:ext uri="{FF2B5EF4-FFF2-40B4-BE49-F238E27FC236}">
                <a16:creationId xmlns:a16="http://schemas.microsoft.com/office/drawing/2014/main" id="{AB1B1E7D-F76D-4744-AF85-239E6998A4C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447801" y="1411615"/>
            <a:ext cx="9296400" cy="4034770"/>
          </a:xfrm>
          <a:prstGeom prst="rect">
            <a:avLst/>
          </a:prstGeom>
          <a:noFill/>
          <a:ln w="6350" cap="sq" cmpd="sng" algn="ctr">
            <a:solidFill>
              <a:schemeClr val="tx1">
                <a:lumMod val="75000"/>
                <a:lumOff val="25000"/>
              </a:schemeClr>
            </a:solidFill>
            <a:prstDash val="solid"/>
            <a:miter lim="800000"/>
          </a:ln>
          <a:effectLst/>
        </p:spPr>
      </p:sp>
      <p:sp>
        <p:nvSpPr>
          <p:cNvPr id="77" name="Rectangle 76">
            <a:extLst>
              <a:ext uri="{FF2B5EF4-FFF2-40B4-BE49-F238E27FC236}">
                <a16:creationId xmlns:a16="http://schemas.microsoft.com/office/drawing/2014/main" id="{3BB65211-00DB-45B6-A223-033B2D19CB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35880" y="1267730"/>
            <a:ext cx="1920240" cy="7315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nvGrpSpPr>
          <p:cNvPr id="79" name="Group 78">
            <a:extLst>
              <a:ext uri="{FF2B5EF4-FFF2-40B4-BE49-F238E27FC236}">
                <a16:creationId xmlns:a16="http://schemas.microsoft.com/office/drawing/2014/main" id="{E26428D7-C6F3-473D-A360-A3F5C3E8728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5250180" y="1267730"/>
            <a:ext cx="1691640" cy="615934"/>
            <a:chOff x="5250180" y="1267730"/>
            <a:chExt cx="1691640" cy="615934"/>
          </a:xfrm>
        </p:grpSpPr>
        <p:cxnSp>
          <p:nvCxnSpPr>
            <p:cNvPr id="80" name="Straight Connector 79">
              <a:extLst>
                <a:ext uri="{FF2B5EF4-FFF2-40B4-BE49-F238E27FC236}">
                  <a16:creationId xmlns:a16="http://schemas.microsoft.com/office/drawing/2014/main" id="{14DF524F-3FEF-4236-90C6-820E876A94EE}"/>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5250180" y="1267730"/>
              <a:ext cx="0" cy="612648"/>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81" name="Straight Connector 80">
              <a:extLst>
                <a:ext uri="{FF2B5EF4-FFF2-40B4-BE49-F238E27FC236}">
                  <a16:creationId xmlns:a16="http://schemas.microsoft.com/office/drawing/2014/main" id="{2400A003-1BE9-49C2-8E57-DCD9B870FC8A}"/>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6941820" y="1267730"/>
              <a:ext cx="0" cy="612648"/>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82" name="Straight Connector 81">
              <a:extLst>
                <a:ext uri="{FF2B5EF4-FFF2-40B4-BE49-F238E27FC236}">
                  <a16:creationId xmlns:a16="http://schemas.microsoft.com/office/drawing/2014/main" id="{83BF0991-F9A1-4282-99DB-92D70239F6A9}"/>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5250180" y="1883664"/>
              <a:ext cx="1691640" cy="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grpSp>
      <p:sp>
        <p:nvSpPr>
          <p:cNvPr id="84" name="Rectangle 83">
            <a:extLst>
              <a:ext uri="{FF2B5EF4-FFF2-40B4-BE49-F238E27FC236}">
                <a16:creationId xmlns:a16="http://schemas.microsoft.com/office/drawing/2014/main" id="{1DAC2350-FA6C-4B24-9A17-926C160E8C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3190" y="457200"/>
            <a:ext cx="11281609" cy="5943603"/>
          </a:xfrm>
          <a:prstGeom prst="rect">
            <a:avLst/>
          </a:prstGeom>
          <a:solidFill>
            <a:srgbClr val="FFFFFF"/>
          </a:solidFill>
          <a:ln w="6350" cap="flat" cmpd="sng" algn="ctr">
            <a:noFill/>
            <a:prstDash val="solid"/>
          </a:ln>
          <a:effectLst>
            <a:outerShdw blurRad="50800" algn="ctr" rotWithShape="0">
              <a:prstClr val="black">
                <a:alpha val="66000"/>
              </a:prstClr>
            </a:outerShdw>
            <a:softEdge rad="0"/>
          </a:effectLst>
        </p:spPr>
      </p:sp>
      <p:sp>
        <p:nvSpPr>
          <p:cNvPr id="86" name="Rectangle 85">
            <a:extLst>
              <a:ext uri="{FF2B5EF4-FFF2-40B4-BE49-F238E27FC236}">
                <a16:creationId xmlns:a16="http://schemas.microsoft.com/office/drawing/2014/main" id="{2A637C44-0146-4C54-A1A1-57BC8E6C3C2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16738" y="621793"/>
            <a:ext cx="10954512" cy="5614416"/>
          </a:xfrm>
          <a:prstGeom prst="rect">
            <a:avLst/>
          </a:prstGeom>
          <a:solidFill>
            <a:schemeClr val="bg1">
              <a:lumMod val="75000"/>
              <a:lumOff val="25000"/>
            </a:schemeClr>
          </a:solidFill>
          <a:ln w="6350" cap="sq" cmpd="sng" algn="ctr">
            <a:solidFill>
              <a:schemeClr val="tx1">
                <a:lumMod val="75000"/>
                <a:lumOff val="25000"/>
              </a:schemeClr>
            </a:solidFill>
            <a:prstDash val="solid"/>
            <a:miter lim="800000"/>
          </a:ln>
          <a:effectLst/>
        </p:spPr>
      </p:sp>
      <p:sp>
        <p:nvSpPr>
          <p:cNvPr id="2" name="Title 1">
            <a:extLst>
              <a:ext uri="{FF2B5EF4-FFF2-40B4-BE49-F238E27FC236}">
                <a16:creationId xmlns:a16="http://schemas.microsoft.com/office/drawing/2014/main" id="{D357329F-E7E7-4471-8723-3BD1EE712DD2}"/>
              </a:ext>
            </a:extLst>
          </p:cNvPr>
          <p:cNvSpPr>
            <a:spLocks noGrp="1"/>
          </p:cNvSpPr>
          <p:nvPr>
            <p:ph type="title"/>
          </p:nvPr>
        </p:nvSpPr>
        <p:spPr>
          <a:xfrm>
            <a:off x="1011426" y="1230788"/>
            <a:ext cx="8955533" cy="768462"/>
          </a:xfrm>
        </p:spPr>
        <p:txBody>
          <a:bodyPr vert="horz" lIns="91440" tIns="45720" rIns="91440" bIns="45720" rtlCol="0" anchor="ctr">
            <a:normAutofit/>
          </a:bodyPr>
          <a:lstStyle/>
          <a:p>
            <a:pPr>
              <a:lnSpc>
                <a:spcPct val="83000"/>
              </a:lnSpc>
            </a:pPr>
            <a:r>
              <a:rPr lang="en-US" sz="4400" cap="all" spc="-100" dirty="0"/>
              <a:t>OBJECTIVES:</a:t>
            </a:r>
          </a:p>
        </p:txBody>
      </p:sp>
      <p:sp>
        <p:nvSpPr>
          <p:cNvPr id="88" name="Rectangle 87">
            <a:extLst>
              <a:ext uri="{FF2B5EF4-FFF2-40B4-BE49-F238E27FC236}">
                <a16:creationId xmlns:a16="http://schemas.microsoft.com/office/drawing/2014/main" id="{6AB310E7-DE5C-4964-8CBB-E87A22B5BD5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35880" y="446824"/>
            <a:ext cx="1920240" cy="7315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90" name="Straight Connector 89">
            <a:extLst>
              <a:ext uri="{FF2B5EF4-FFF2-40B4-BE49-F238E27FC236}">
                <a16:creationId xmlns:a16="http://schemas.microsoft.com/office/drawing/2014/main" id="{BC6D0BA2-2FCA-496D-A55A-C56A7B3E09D8}"/>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250180" y="446823"/>
            <a:ext cx="0" cy="64008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92" name="Straight Connector 91">
            <a:extLst>
              <a:ext uri="{FF2B5EF4-FFF2-40B4-BE49-F238E27FC236}">
                <a16:creationId xmlns:a16="http://schemas.microsoft.com/office/drawing/2014/main" id="{EA158404-99A1-4EB0-B63C-8744C273AC0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941820" y="446823"/>
            <a:ext cx="0" cy="64008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94" name="Straight Connector 93">
            <a:extLst>
              <a:ext uri="{FF2B5EF4-FFF2-40B4-BE49-F238E27FC236}">
                <a16:creationId xmlns:a16="http://schemas.microsoft.com/office/drawing/2014/main" id="{B1848EA8-FE52-4762-AE9B-5D1DD4C33621}"/>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250180" y="1092118"/>
            <a:ext cx="1691640" cy="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014E0A25-C4C6-43AC-B657-8B53D5FD330B}"/>
              </a:ext>
            </a:extLst>
          </p:cNvPr>
          <p:cNvSpPr>
            <a:spLocks noGrp="1"/>
          </p:cNvSpPr>
          <p:nvPr>
            <p:ph idx="1"/>
          </p:nvPr>
        </p:nvSpPr>
        <p:spPr>
          <a:xfrm>
            <a:off x="719328" y="1787339"/>
            <a:ext cx="10716768" cy="5057865"/>
          </a:xfrm>
        </p:spPr>
        <p:txBody>
          <a:bodyPr>
            <a:noAutofit/>
          </a:bodyPr>
          <a:lstStyle/>
          <a:p>
            <a:pPr marL="0" indent="0">
              <a:buNone/>
            </a:pPr>
            <a:br>
              <a:rPr kumimoji="0" lang="en-US" sz="1800" b="0" i="0" u="none" strike="noStrike" kern="1200" cap="none" spc="-100" normalizeH="0" baseline="0" noProof="0" dirty="0">
                <a:ln>
                  <a:noFill/>
                </a:ln>
                <a:solidFill>
                  <a:prstClr val="black">
                    <a:lumMod val="85000"/>
                    <a:lumOff val="15000"/>
                  </a:prstClr>
                </a:solidFill>
                <a:effectLst/>
                <a:uLnTx/>
                <a:uFillTx/>
                <a:latin typeface="Avenir Next LT Pro Light" panose="02020404030301010803"/>
                <a:cs typeface="Arial"/>
              </a:rPr>
            </a:br>
            <a:r>
              <a:rPr kumimoji="0" lang="en-US" sz="1800" b="0" i="0" u="none" strike="noStrike" kern="1200" cap="none" spc="-100" normalizeH="0" baseline="0" noProof="0" dirty="0">
                <a:ln>
                  <a:noFill/>
                </a:ln>
                <a:solidFill>
                  <a:prstClr val="black">
                    <a:lumMod val="85000"/>
                    <a:lumOff val="15000"/>
                  </a:prstClr>
                </a:solidFill>
                <a:effectLst/>
                <a:uLnTx/>
                <a:uFillTx/>
                <a:latin typeface="Avenir Next LT Pro Light" panose="02020404030301010803"/>
                <a:cs typeface="Arial"/>
              </a:rPr>
              <a:t>Ensure the employer is sufficiently </a:t>
            </a:r>
            <a:r>
              <a:rPr kumimoji="0" lang="en-US" sz="1800" b="1" i="0" u="none" strike="noStrike" kern="1200" cap="none" spc="-100" normalizeH="0" baseline="0" noProof="0" dirty="0">
                <a:ln>
                  <a:noFill/>
                </a:ln>
                <a:solidFill>
                  <a:prstClr val="black">
                    <a:lumMod val="85000"/>
                    <a:lumOff val="15000"/>
                  </a:prstClr>
                </a:solidFill>
                <a:effectLst/>
                <a:uLnTx/>
                <a:uFillTx/>
                <a:latin typeface="Avenir Next LT Pro Light" panose="02020404030301010803"/>
                <a:cs typeface="Arial"/>
              </a:rPr>
              <a:t>preventing violence and harassment</a:t>
            </a:r>
            <a:r>
              <a:rPr kumimoji="0" lang="en-US" sz="1800" b="0" i="0" u="none" strike="noStrike" kern="1200" cap="none" spc="-100" normalizeH="0" baseline="0" noProof="0" dirty="0">
                <a:ln>
                  <a:noFill/>
                </a:ln>
                <a:solidFill>
                  <a:prstClr val="black">
                    <a:lumMod val="85000"/>
                    <a:lumOff val="15000"/>
                  </a:prstClr>
                </a:solidFill>
                <a:effectLst/>
                <a:uLnTx/>
                <a:uFillTx/>
                <a:latin typeface="Avenir Next LT Pro Light" panose="02020404030301010803"/>
                <a:cs typeface="Arial"/>
              </a:rPr>
              <a:t>, ensure we feel confident to make recommendations regarding risk factors that contribute to harassment and violence, understand the roles of the various parties in relation to harassment and violence in the workplace and better understand what it really means to  respond, resolve and support victims of harassment and violence. Support and </a:t>
            </a:r>
            <a:r>
              <a:rPr kumimoji="0" lang="en-US" sz="1800" b="1" i="0" u="none" strike="noStrike" kern="1200" cap="none" spc="-100" normalizeH="0" baseline="0" noProof="0" dirty="0">
                <a:ln>
                  <a:noFill/>
                </a:ln>
                <a:solidFill>
                  <a:prstClr val="black">
                    <a:lumMod val="85000"/>
                    <a:lumOff val="15000"/>
                  </a:prstClr>
                </a:solidFill>
                <a:effectLst/>
                <a:uLnTx/>
                <a:uFillTx/>
                <a:latin typeface="Avenir Next LT Pro Light" panose="02020404030301010803"/>
                <a:cs typeface="Arial"/>
              </a:rPr>
              <a:t>inspire our health and safety committees.</a:t>
            </a:r>
            <a:br>
              <a:rPr kumimoji="0" lang="en-US" sz="1800" b="1" i="0" u="none" strike="noStrike" kern="1200" cap="none" spc="-100" normalizeH="0" baseline="0" noProof="0" dirty="0">
                <a:ln>
                  <a:noFill/>
                </a:ln>
                <a:solidFill>
                  <a:prstClr val="black">
                    <a:lumMod val="85000"/>
                    <a:lumOff val="15000"/>
                  </a:prstClr>
                </a:solidFill>
                <a:effectLst/>
                <a:uLnTx/>
                <a:uFillTx/>
                <a:latin typeface="Avenir Next LT Pro Light" panose="02020404030301010803"/>
                <a:cs typeface="Arial"/>
              </a:rPr>
            </a:br>
            <a:br>
              <a:rPr kumimoji="0" lang="en-US" sz="1800" b="1" i="0" u="none" strike="noStrike" kern="1200" cap="none" spc="-100" normalizeH="0" baseline="0" noProof="0" dirty="0">
                <a:ln>
                  <a:noFill/>
                </a:ln>
                <a:solidFill>
                  <a:prstClr val="black">
                    <a:lumMod val="85000"/>
                    <a:lumOff val="15000"/>
                  </a:prstClr>
                </a:solidFill>
                <a:effectLst/>
                <a:uLnTx/>
                <a:uFillTx/>
                <a:latin typeface="Avenir Next LT Pro Light" panose="02020404030301010803"/>
                <a:cs typeface="Arial"/>
              </a:rPr>
            </a:br>
            <a:r>
              <a:rPr kumimoji="0" lang="en-US" sz="1800" b="0" i="0" u="none" strike="noStrike" kern="1200" cap="none" spc="-100" normalizeH="0" baseline="0" noProof="0" dirty="0">
                <a:ln>
                  <a:noFill/>
                </a:ln>
                <a:solidFill>
                  <a:prstClr val="black">
                    <a:lumMod val="85000"/>
                    <a:lumOff val="15000"/>
                  </a:prstClr>
                </a:solidFill>
                <a:effectLst/>
                <a:uLnTx/>
                <a:uFillTx/>
                <a:latin typeface="Avenir Next LT Pro Light" panose="02020404030301010803"/>
                <a:cs typeface="Arial"/>
              </a:rPr>
              <a:t>Understand that our </a:t>
            </a:r>
            <a:r>
              <a:rPr kumimoji="0" lang="en-US" sz="1800" b="1" i="0" u="none" strike="noStrike" kern="1200" cap="none" spc="-100" normalizeH="0" baseline="0" noProof="0" dirty="0">
                <a:ln>
                  <a:noFill/>
                </a:ln>
                <a:solidFill>
                  <a:prstClr val="black">
                    <a:lumMod val="85000"/>
                    <a:lumOff val="15000"/>
                  </a:prstClr>
                </a:solidFill>
                <a:effectLst/>
                <a:uLnTx/>
                <a:uFillTx/>
                <a:latin typeface="Avenir Next LT Pro Light" panose="02020404030301010803"/>
                <a:cs typeface="Arial"/>
              </a:rPr>
              <a:t>primary goal is to make recommendations.</a:t>
            </a:r>
            <a:br>
              <a:rPr kumimoji="0" lang="en-US" sz="1800" b="0" i="0" u="none" strike="noStrike" kern="1200" cap="none" spc="-100" normalizeH="0" baseline="0" noProof="0" dirty="0">
                <a:ln>
                  <a:noFill/>
                </a:ln>
                <a:solidFill>
                  <a:prstClr val="black">
                    <a:lumMod val="85000"/>
                    <a:lumOff val="15000"/>
                  </a:prstClr>
                </a:solidFill>
                <a:effectLst/>
                <a:uLnTx/>
                <a:uFillTx/>
                <a:latin typeface="Avenir Next LT Pro Light" panose="02020404030301010803"/>
                <a:cs typeface="Arial"/>
              </a:rPr>
            </a:br>
            <a:br>
              <a:rPr kumimoji="0" lang="en-US" sz="1800" b="0" i="0" u="none" strike="noStrike" kern="1200" cap="none" spc="-100" normalizeH="0" baseline="0" noProof="0" dirty="0">
                <a:ln>
                  <a:noFill/>
                </a:ln>
                <a:solidFill>
                  <a:prstClr val="black">
                    <a:lumMod val="85000"/>
                    <a:lumOff val="15000"/>
                  </a:prstClr>
                </a:solidFill>
                <a:effectLst/>
                <a:uLnTx/>
                <a:uFillTx/>
                <a:latin typeface="Avenir Next LT Pro Light" panose="02020404030301010803"/>
                <a:cs typeface="Arial"/>
              </a:rPr>
            </a:br>
            <a:r>
              <a:rPr kumimoji="0" lang="en-US" sz="1800" b="1" i="0" u="none" strike="noStrike" kern="1200" cap="none" spc="-100" normalizeH="0" baseline="0" noProof="0" dirty="0">
                <a:ln>
                  <a:noFill/>
                </a:ln>
                <a:solidFill>
                  <a:prstClr val="black">
                    <a:lumMod val="85000"/>
                    <a:lumOff val="15000"/>
                  </a:prstClr>
                </a:solidFill>
                <a:effectLst/>
                <a:uLnTx/>
                <a:uFillTx/>
                <a:latin typeface="Avenir Next LT Pro Light" panose="02020404030301010803"/>
                <a:cs typeface="Arial"/>
              </a:rPr>
              <a:t>Embrace the future of work and most importantly embrace our role as H&amp;S activists.</a:t>
            </a:r>
            <a:endParaRPr lang="en-CA" sz="1800" dirty="0"/>
          </a:p>
        </p:txBody>
      </p:sp>
    </p:spTree>
    <p:extLst>
      <p:ext uri="{BB962C8B-B14F-4D97-AF65-F5344CB8AC3E}">
        <p14:creationId xmlns:p14="http://schemas.microsoft.com/office/powerpoint/2010/main" val="3528814245"/>
      </p:ext>
    </p:extLst>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3" descr="abstract image">
            <a:extLst>
              <a:ext uri="{FF2B5EF4-FFF2-40B4-BE49-F238E27FC236}">
                <a16:creationId xmlns:a16="http://schemas.microsoft.com/office/drawing/2014/main" id="{5C002EE5-E4FF-463C-8DAA-9AC0B6D407F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 y="10"/>
            <a:ext cx="12191979" cy="6857990"/>
          </a:xfrm>
          <a:prstGeom prst="rect">
            <a:avLst/>
          </a:prstGeom>
        </p:spPr>
      </p:pic>
      <p:sp>
        <p:nvSpPr>
          <p:cNvPr id="29" name="Rectangle 22">
            <a:extLst>
              <a:ext uri="{FF2B5EF4-FFF2-40B4-BE49-F238E27FC236}">
                <a16:creationId xmlns:a16="http://schemas.microsoft.com/office/drawing/2014/main" id="{F5380E9A-163E-4576-BCDD-0A450B7E909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79943" y="237744"/>
            <a:ext cx="7652977" cy="6382512"/>
          </a:xfrm>
          <a:prstGeom prst="rect">
            <a:avLst/>
          </a:prstGeom>
          <a:solidFill>
            <a:schemeClr val="bg1">
              <a:alpha val="9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Avenir Next LT Pro" panose="02020404030301010803"/>
              <a:cs typeface="Arial"/>
            </a:endParaRPr>
          </a:p>
        </p:txBody>
      </p:sp>
      <p:sp>
        <p:nvSpPr>
          <p:cNvPr id="30" name="Rectangle 24">
            <a:extLst>
              <a:ext uri="{FF2B5EF4-FFF2-40B4-BE49-F238E27FC236}">
                <a16:creationId xmlns:a16="http://schemas.microsoft.com/office/drawing/2014/main" id="{88DDEF77-9746-4D83-91F9-442A2487E66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17103" y="374904"/>
            <a:ext cx="7340156" cy="6108192"/>
          </a:xfrm>
          <a:prstGeom prst="rect">
            <a:avLst/>
          </a:prstGeom>
          <a:noFill/>
          <a:ln w="6350" cap="sq">
            <a:solidFill>
              <a:schemeClr val="tx1">
                <a:lumMod val="65000"/>
                <a:lumOff val="35000"/>
              </a:schemeClr>
            </a:solidFill>
            <a:miter lim="800000"/>
          </a:ln>
        </p:spPr>
        <p:style>
          <a:lnRef idx="2">
            <a:schemeClr val="accent1">
              <a:shade val="50000"/>
            </a:schemeClr>
          </a:lnRef>
          <a:fillRef idx="1">
            <a:schemeClr val="accent1"/>
          </a:fillRef>
          <a:effectRef idx="0">
            <a:schemeClr val="accent1"/>
          </a:effectRef>
          <a:fontRef idx="minor">
            <a:schemeClr val="lt1"/>
          </a:fontRef>
        </p:style>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Avenir Next LT Pro" panose="02020404030301010803"/>
              <a:cs typeface="Arial"/>
            </a:endParaRPr>
          </a:p>
        </p:txBody>
      </p:sp>
      <p:sp>
        <p:nvSpPr>
          <p:cNvPr id="2" name="Title 1">
            <a:extLst>
              <a:ext uri="{FF2B5EF4-FFF2-40B4-BE49-F238E27FC236}">
                <a16:creationId xmlns:a16="http://schemas.microsoft.com/office/drawing/2014/main" id="{92C9295F-E638-4F61-AFE2-CF3E40556031}"/>
              </a:ext>
            </a:extLst>
          </p:cNvPr>
          <p:cNvSpPr>
            <a:spLocks noGrp="1"/>
          </p:cNvSpPr>
          <p:nvPr>
            <p:ph type="title"/>
          </p:nvPr>
        </p:nvSpPr>
        <p:spPr>
          <a:xfrm>
            <a:off x="4740751" y="642594"/>
            <a:ext cx="6718433" cy="1746504"/>
          </a:xfrm>
        </p:spPr>
        <p:txBody>
          <a:bodyPr>
            <a:normAutofit/>
          </a:bodyPr>
          <a:lstStyle/>
          <a:p>
            <a:r>
              <a:rPr lang="en-US" dirty="0">
                <a:solidFill>
                  <a:schemeClr val="tx1">
                    <a:lumMod val="75000"/>
                    <a:lumOff val="25000"/>
                  </a:schemeClr>
                </a:solidFill>
              </a:rPr>
              <a:t>Violence and Harassment</a:t>
            </a:r>
          </a:p>
        </p:txBody>
      </p:sp>
      <p:graphicFrame>
        <p:nvGraphicFramePr>
          <p:cNvPr id="31" name="Content Placeholder 2" descr="timeline">
            <a:extLst>
              <a:ext uri="{FF2B5EF4-FFF2-40B4-BE49-F238E27FC236}">
                <a16:creationId xmlns:a16="http://schemas.microsoft.com/office/drawing/2014/main" id="{613FC9B6-ED9E-4F51-A217-156DA01928CD}"/>
              </a:ext>
            </a:extLst>
          </p:cNvPr>
          <p:cNvGraphicFramePr/>
          <p:nvPr>
            <p:extLst>
              <p:ext uri="{D42A27DB-BD31-4B8C-83A1-F6EECF244321}">
                <p14:modId xmlns:p14="http://schemas.microsoft.com/office/powerpoint/2010/main" val="2883531681"/>
              </p:ext>
            </p:extLst>
          </p:nvPr>
        </p:nvGraphicFramePr>
        <p:xfrm>
          <a:off x="4740752" y="2389098"/>
          <a:ext cx="6718434" cy="364594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3" name="Picture 2">
            <a:extLst>
              <a:ext uri="{FF2B5EF4-FFF2-40B4-BE49-F238E27FC236}">
                <a16:creationId xmlns:a16="http://schemas.microsoft.com/office/drawing/2014/main" id="{D8EC7BF0-5A39-438A-B0CB-4B670BEF01B2}"/>
              </a:ext>
            </a:extLst>
          </p:cNvPr>
          <p:cNvPicPr>
            <a:picLocks noChangeAspect="1"/>
          </p:cNvPicPr>
          <p:nvPr/>
        </p:nvPicPr>
        <p:blipFill>
          <a:blip r:embed="rId8"/>
          <a:stretch>
            <a:fillRect/>
          </a:stretch>
        </p:blipFill>
        <p:spPr>
          <a:xfrm>
            <a:off x="12746741" y="6263621"/>
            <a:ext cx="1615580" cy="438950"/>
          </a:xfrm>
          <a:prstGeom prst="rect">
            <a:avLst/>
          </a:prstGeom>
        </p:spPr>
      </p:pic>
    </p:spTree>
    <p:extLst>
      <p:ext uri="{BB962C8B-B14F-4D97-AF65-F5344CB8AC3E}">
        <p14:creationId xmlns:p14="http://schemas.microsoft.com/office/powerpoint/2010/main" val="3673994563"/>
      </p:ext>
    </p:extLst>
  </p:cSld>
  <p:clrMapOvr>
    <a:overrideClrMapping bg1="lt1" tx1="dk1" bg2="lt2" tx2="dk2" accent1="accent1" accent2="accent2" accent3="accent3" accent4="accent4" accent5="accent5" accent6="accent6" hlink="hlink" folHlink="folHlink"/>
  </p:clrMapOvr>
  <p:transition/>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 name="Rectangle 70">
            <a:extLst>
              <a:ext uri="{FF2B5EF4-FFF2-40B4-BE49-F238E27FC236}">
                <a16:creationId xmlns:a16="http://schemas.microsoft.com/office/drawing/2014/main" id="{904DB13E-F722-4ED6-BB00-556651E9528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venir Next LT Pro" panose="02020404030301010803"/>
              <a:cs typeface="Arial"/>
            </a:endParaRPr>
          </a:p>
        </p:txBody>
      </p:sp>
      <p:sp useBgFill="1">
        <p:nvSpPr>
          <p:cNvPr id="73" name="Rectangle 72">
            <a:extLst>
              <a:ext uri="{FF2B5EF4-FFF2-40B4-BE49-F238E27FC236}">
                <a16:creationId xmlns:a16="http://schemas.microsoft.com/office/drawing/2014/main" id="{1E8D93C5-28EB-42D0-86CE-D804955653C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307870" y="1267730"/>
            <a:ext cx="9576262" cy="4307950"/>
          </a:xfrm>
          <a:prstGeom prst="rect">
            <a:avLst/>
          </a:prstGeom>
          <a:ln w="6350" cap="flat" cmpd="sng" algn="ctr">
            <a:noFill/>
            <a:prstDash val="solid"/>
          </a:ln>
          <a:effectLst>
            <a:outerShdw blurRad="50800" algn="ctr" rotWithShape="0">
              <a:prstClr val="black">
                <a:alpha val="66000"/>
              </a:prstClr>
            </a:outerShdw>
            <a:softEdge rad="0"/>
          </a:effectLst>
        </p:spPr>
      </p:sp>
      <p:sp>
        <p:nvSpPr>
          <p:cNvPr id="75" name="Rectangle 74">
            <a:extLst>
              <a:ext uri="{FF2B5EF4-FFF2-40B4-BE49-F238E27FC236}">
                <a16:creationId xmlns:a16="http://schemas.microsoft.com/office/drawing/2014/main" id="{AB1B1E7D-F76D-4744-AF85-239E6998A4C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447801" y="1411615"/>
            <a:ext cx="9296400" cy="4034770"/>
          </a:xfrm>
          <a:prstGeom prst="rect">
            <a:avLst/>
          </a:prstGeom>
          <a:noFill/>
          <a:ln w="6350" cap="sq" cmpd="sng" algn="ctr">
            <a:solidFill>
              <a:schemeClr val="tx1">
                <a:lumMod val="75000"/>
                <a:lumOff val="25000"/>
              </a:schemeClr>
            </a:solidFill>
            <a:prstDash val="solid"/>
            <a:miter lim="800000"/>
          </a:ln>
          <a:effectLst/>
        </p:spPr>
      </p:sp>
      <p:sp>
        <p:nvSpPr>
          <p:cNvPr id="77" name="Rectangle 76">
            <a:extLst>
              <a:ext uri="{FF2B5EF4-FFF2-40B4-BE49-F238E27FC236}">
                <a16:creationId xmlns:a16="http://schemas.microsoft.com/office/drawing/2014/main" id="{3BB65211-00DB-45B6-A223-033B2D19CB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35880" y="1267730"/>
            <a:ext cx="1920240" cy="7315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nvGrpSpPr>
          <p:cNvPr id="79" name="Group 78">
            <a:extLst>
              <a:ext uri="{FF2B5EF4-FFF2-40B4-BE49-F238E27FC236}">
                <a16:creationId xmlns:a16="http://schemas.microsoft.com/office/drawing/2014/main" id="{E26428D7-C6F3-473D-A360-A3F5C3E8728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5250180" y="1267730"/>
            <a:ext cx="1691640" cy="615934"/>
            <a:chOff x="5250180" y="1267730"/>
            <a:chExt cx="1691640" cy="615934"/>
          </a:xfrm>
        </p:grpSpPr>
        <p:cxnSp>
          <p:nvCxnSpPr>
            <p:cNvPr id="80" name="Straight Connector 79">
              <a:extLst>
                <a:ext uri="{FF2B5EF4-FFF2-40B4-BE49-F238E27FC236}">
                  <a16:creationId xmlns:a16="http://schemas.microsoft.com/office/drawing/2014/main" id="{14DF524F-3FEF-4236-90C6-820E876A94EE}"/>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5250180" y="1267730"/>
              <a:ext cx="0" cy="612648"/>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81" name="Straight Connector 80">
              <a:extLst>
                <a:ext uri="{FF2B5EF4-FFF2-40B4-BE49-F238E27FC236}">
                  <a16:creationId xmlns:a16="http://schemas.microsoft.com/office/drawing/2014/main" id="{2400A003-1BE9-49C2-8E57-DCD9B870FC8A}"/>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6941820" y="1267730"/>
              <a:ext cx="0" cy="612648"/>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82" name="Straight Connector 81">
              <a:extLst>
                <a:ext uri="{FF2B5EF4-FFF2-40B4-BE49-F238E27FC236}">
                  <a16:creationId xmlns:a16="http://schemas.microsoft.com/office/drawing/2014/main" id="{83BF0991-F9A1-4282-99DB-92D70239F6A9}"/>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5250180" y="1883664"/>
              <a:ext cx="1691640" cy="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grpSp>
      <p:sp>
        <p:nvSpPr>
          <p:cNvPr id="84" name="Rectangle 83">
            <a:extLst>
              <a:ext uri="{FF2B5EF4-FFF2-40B4-BE49-F238E27FC236}">
                <a16:creationId xmlns:a16="http://schemas.microsoft.com/office/drawing/2014/main" id="{1DAC2350-FA6C-4B24-9A17-926C160E8C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3190" y="457200"/>
            <a:ext cx="11281609" cy="5943603"/>
          </a:xfrm>
          <a:prstGeom prst="rect">
            <a:avLst/>
          </a:prstGeom>
          <a:solidFill>
            <a:srgbClr val="FFFFFF"/>
          </a:solidFill>
          <a:ln w="6350" cap="flat" cmpd="sng" algn="ctr">
            <a:noFill/>
            <a:prstDash val="solid"/>
          </a:ln>
          <a:effectLst>
            <a:outerShdw blurRad="50800" algn="ctr" rotWithShape="0">
              <a:prstClr val="black">
                <a:alpha val="66000"/>
              </a:prstClr>
            </a:outerShdw>
            <a:softEdge rad="0"/>
          </a:effectLst>
        </p:spPr>
      </p:sp>
      <p:sp>
        <p:nvSpPr>
          <p:cNvPr id="86" name="Rectangle 85">
            <a:extLst>
              <a:ext uri="{FF2B5EF4-FFF2-40B4-BE49-F238E27FC236}">
                <a16:creationId xmlns:a16="http://schemas.microsoft.com/office/drawing/2014/main" id="{2A637C44-0146-4C54-A1A1-57BC8E6C3C2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16738" y="621793"/>
            <a:ext cx="10954512" cy="5614416"/>
          </a:xfrm>
          <a:prstGeom prst="rect">
            <a:avLst/>
          </a:prstGeom>
          <a:solidFill>
            <a:schemeClr val="bg1">
              <a:lumMod val="75000"/>
              <a:lumOff val="25000"/>
            </a:schemeClr>
          </a:solidFill>
          <a:ln w="6350" cap="sq" cmpd="sng" algn="ctr">
            <a:solidFill>
              <a:schemeClr val="tx1">
                <a:lumMod val="75000"/>
                <a:lumOff val="25000"/>
              </a:schemeClr>
            </a:solidFill>
            <a:prstDash val="solid"/>
            <a:miter lim="800000"/>
          </a:ln>
          <a:effectLst/>
        </p:spPr>
      </p:sp>
      <p:sp>
        <p:nvSpPr>
          <p:cNvPr id="2" name="Title 1">
            <a:extLst>
              <a:ext uri="{FF2B5EF4-FFF2-40B4-BE49-F238E27FC236}">
                <a16:creationId xmlns:a16="http://schemas.microsoft.com/office/drawing/2014/main" id="{D357329F-E7E7-4471-8723-3BD1EE712DD2}"/>
              </a:ext>
            </a:extLst>
          </p:cNvPr>
          <p:cNvSpPr>
            <a:spLocks noGrp="1"/>
          </p:cNvSpPr>
          <p:nvPr>
            <p:ph type="title"/>
          </p:nvPr>
        </p:nvSpPr>
        <p:spPr>
          <a:xfrm>
            <a:off x="1011426" y="1230788"/>
            <a:ext cx="8955533" cy="768462"/>
          </a:xfrm>
        </p:spPr>
        <p:txBody>
          <a:bodyPr vert="horz" lIns="91440" tIns="45720" rIns="91440" bIns="45720" rtlCol="0" anchor="ctr">
            <a:normAutofit/>
          </a:bodyPr>
          <a:lstStyle/>
          <a:p>
            <a:pPr>
              <a:lnSpc>
                <a:spcPct val="83000"/>
              </a:lnSpc>
            </a:pPr>
            <a:r>
              <a:rPr lang="en-US" sz="4400" cap="all" spc="-100" dirty="0"/>
              <a:t>Violence and Harassment:</a:t>
            </a:r>
          </a:p>
        </p:txBody>
      </p:sp>
      <p:sp>
        <p:nvSpPr>
          <p:cNvPr id="88" name="Rectangle 87">
            <a:extLst>
              <a:ext uri="{FF2B5EF4-FFF2-40B4-BE49-F238E27FC236}">
                <a16:creationId xmlns:a16="http://schemas.microsoft.com/office/drawing/2014/main" id="{6AB310E7-DE5C-4964-8CBB-E87A22B5BD5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35880" y="446824"/>
            <a:ext cx="1920240" cy="7315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90" name="Straight Connector 89">
            <a:extLst>
              <a:ext uri="{FF2B5EF4-FFF2-40B4-BE49-F238E27FC236}">
                <a16:creationId xmlns:a16="http://schemas.microsoft.com/office/drawing/2014/main" id="{BC6D0BA2-2FCA-496D-A55A-C56A7B3E09D8}"/>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250180" y="446823"/>
            <a:ext cx="0" cy="64008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92" name="Straight Connector 91">
            <a:extLst>
              <a:ext uri="{FF2B5EF4-FFF2-40B4-BE49-F238E27FC236}">
                <a16:creationId xmlns:a16="http://schemas.microsoft.com/office/drawing/2014/main" id="{EA158404-99A1-4EB0-B63C-8744C273AC0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941820" y="446823"/>
            <a:ext cx="0" cy="64008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94" name="Straight Connector 93">
            <a:extLst>
              <a:ext uri="{FF2B5EF4-FFF2-40B4-BE49-F238E27FC236}">
                <a16:creationId xmlns:a16="http://schemas.microsoft.com/office/drawing/2014/main" id="{B1848EA8-FE52-4762-AE9B-5D1DD4C33621}"/>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250180" y="1092118"/>
            <a:ext cx="1691640" cy="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014E0A25-C4C6-43AC-B657-8B53D5FD330B}"/>
              </a:ext>
            </a:extLst>
          </p:cNvPr>
          <p:cNvSpPr>
            <a:spLocks noGrp="1"/>
          </p:cNvSpPr>
          <p:nvPr>
            <p:ph idx="1"/>
          </p:nvPr>
        </p:nvSpPr>
        <p:spPr>
          <a:xfrm>
            <a:off x="848612" y="1999250"/>
            <a:ext cx="10347708" cy="4222366"/>
          </a:xfrm>
        </p:spPr>
        <p:txBody>
          <a:bodyPr>
            <a:normAutofit fontScale="85000" lnSpcReduction="20000"/>
          </a:bodyPr>
          <a:lstStyle/>
          <a:p>
            <a:pPr>
              <a:buFontTx/>
              <a:buChar char="-"/>
            </a:pPr>
            <a:r>
              <a:rPr kumimoji="0" lang="fr-CA" sz="2000" b="0" i="0" u="none" strike="noStrike" kern="1200" cap="none" spc="-100" normalizeH="0" baseline="0" noProof="0" dirty="0">
                <a:ln>
                  <a:noFill/>
                </a:ln>
                <a:solidFill>
                  <a:prstClr val="black">
                    <a:lumMod val="85000"/>
                    <a:lumOff val="15000"/>
                  </a:prstClr>
                </a:solidFill>
                <a:effectLst/>
                <a:uLnTx/>
                <a:uFillTx/>
                <a:latin typeface="Avenir Next LT Pro Light" panose="02020404030301010803"/>
                <a:cs typeface="Arial"/>
              </a:rPr>
              <a:t>A new system for violence and </a:t>
            </a:r>
            <a:r>
              <a:rPr kumimoji="0" lang="fr-CA" sz="2000" b="0" i="0" u="none" strike="noStrike" kern="1200" cap="none" spc="-100" normalizeH="0" baseline="0" noProof="0" dirty="0" err="1">
                <a:ln>
                  <a:noFill/>
                </a:ln>
                <a:solidFill>
                  <a:prstClr val="black">
                    <a:lumMod val="85000"/>
                    <a:lumOff val="15000"/>
                  </a:prstClr>
                </a:solidFill>
                <a:effectLst/>
                <a:uLnTx/>
                <a:uFillTx/>
                <a:latin typeface="Avenir Next LT Pro Light" panose="02020404030301010803"/>
                <a:cs typeface="Arial"/>
              </a:rPr>
              <a:t>harassment</a:t>
            </a:r>
            <a:r>
              <a:rPr kumimoji="0" lang="fr-CA" sz="2000" b="0" i="0" u="none" strike="noStrike" kern="1200" cap="none" spc="-100" normalizeH="0" baseline="0" noProof="0" dirty="0">
                <a:ln>
                  <a:noFill/>
                </a:ln>
                <a:solidFill>
                  <a:prstClr val="black">
                    <a:lumMod val="85000"/>
                    <a:lumOff val="15000"/>
                  </a:prstClr>
                </a:solidFill>
                <a:effectLst/>
                <a:uLnTx/>
                <a:uFillTx/>
                <a:latin typeface="Avenir Next LT Pro Light" panose="02020404030301010803"/>
                <a:cs typeface="Arial"/>
              </a:rPr>
              <a:t> came </a:t>
            </a:r>
            <a:r>
              <a:rPr kumimoji="0" lang="fr-CA" sz="2000" b="0" i="0" u="none" strike="noStrike" kern="1200" cap="none" spc="-100" normalizeH="0" baseline="0" noProof="0" dirty="0" err="1">
                <a:ln>
                  <a:noFill/>
                </a:ln>
                <a:solidFill>
                  <a:prstClr val="black">
                    <a:lumMod val="85000"/>
                    <a:lumOff val="15000"/>
                  </a:prstClr>
                </a:solidFill>
                <a:effectLst/>
                <a:uLnTx/>
                <a:uFillTx/>
                <a:latin typeface="Avenir Next LT Pro Light" panose="02020404030301010803"/>
                <a:cs typeface="Arial"/>
              </a:rPr>
              <a:t>into</a:t>
            </a:r>
            <a:r>
              <a:rPr kumimoji="0" lang="fr-CA" sz="2000" b="0" i="0" u="none" strike="noStrike" kern="1200" cap="none" spc="-100" normalizeH="0" baseline="0" noProof="0" dirty="0">
                <a:ln>
                  <a:noFill/>
                </a:ln>
                <a:solidFill>
                  <a:prstClr val="black">
                    <a:lumMod val="85000"/>
                    <a:lumOff val="15000"/>
                  </a:prstClr>
                </a:solidFill>
                <a:effectLst/>
                <a:uLnTx/>
                <a:uFillTx/>
                <a:latin typeface="Avenir Next LT Pro Light" panose="02020404030301010803"/>
                <a:cs typeface="Arial"/>
              </a:rPr>
              <a:t> force </a:t>
            </a:r>
            <a:r>
              <a:rPr kumimoji="0" lang="fr-CA" sz="2000" b="0" i="0" u="none" strike="noStrike" kern="1200" cap="none" spc="-100" normalizeH="0" baseline="0" noProof="0" dirty="0" err="1">
                <a:ln>
                  <a:noFill/>
                </a:ln>
                <a:solidFill>
                  <a:prstClr val="black">
                    <a:lumMod val="85000"/>
                    <a:lumOff val="15000"/>
                  </a:prstClr>
                </a:solidFill>
                <a:effectLst/>
                <a:uLnTx/>
                <a:uFillTx/>
                <a:latin typeface="Avenir Next LT Pro Light" panose="02020404030301010803"/>
                <a:cs typeface="Arial"/>
              </a:rPr>
              <a:t>January</a:t>
            </a:r>
            <a:r>
              <a:rPr kumimoji="0" lang="fr-CA" sz="2000" b="0" i="0" u="none" strike="noStrike" kern="1200" cap="none" spc="-100" normalizeH="0" baseline="0" noProof="0" dirty="0">
                <a:ln>
                  <a:noFill/>
                </a:ln>
                <a:solidFill>
                  <a:prstClr val="black">
                    <a:lumMod val="85000"/>
                    <a:lumOff val="15000"/>
                  </a:prstClr>
                </a:solidFill>
                <a:effectLst/>
                <a:uLnTx/>
                <a:uFillTx/>
                <a:latin typeface="Avenir Next LT Pro Light" panose="02020404030301010803"/>
                <a:cs typeface="Arial"/>
              </a:rPr>
              <a:t> 1st, 2021.</a:t>
            </a:r>
            <a:endParaRPr lang="fr-CA" sz="2000" spc="-100" dirty="0">
              <a:solidFill>
                <a:prstClr val="black">
                  <a:lumMod val="85000"/>
                  <a:lumOff val="15000"/>
                </a:prstClr>
              </a:solidFill>
              <a:latin typeface="Avenir Next LT Pro Light" panose="02020404030301010803"/>
              <a:cs typeface="Arial"/>
            </a:endParaRPr>
          </a:p>
          <a:p>
            <a:pPr>
              <a:buFontTx/>
              <a:buChar char="-"/>
            </a:pPr>
            <a:r>
              <a:rPr kumimoji="0" lang="fr-CA" sz="2000" b="0" i="0" u="none" strike="noStrike" kern="1200" cap="none" spc="-100" normalizeH="0" baseline="0" noProof="0" dirty="0">
                <a:ln>
                  <a:noFill/>
                </a:ln>
                <a:solidFill>
                  <a:prstClr val="black">
                    <a:lumMod val="85000"/>
                    <a:lumOff val="15000"/>
                  </a:prstClr>
                </a:solidFill>
                <a:effectLst/>
                <a:uLnTx/>
                <a:uFillTx/>
                <a:latin typeface="Avenir Next LT Pro Light" panose="02020404030301010803"/>
                <a:cs typeface="Arial"/>
              </a:rPr>
              <a:t> </a:t>
            </a:r>
            <a:r>
              <a:rPr kumimoji="0" lang="fr-CA" sz="2000" b="0" i="0" u="none" strike="noStrike" kern="1200" cap="none" spc="-100" normalizeH="0" baseline="0" noProof="0" dirty="0" err="1">
                <a:ln>
                  <a:noFill/>
                </a:ln>
                <a:solidFill>
                  <a:prstClr val="black">
                    <a:lumMod val="85000"/>
                    <a:lumOff val="15000"/>
                  </a:prstClr>
                </a:solidFill>
                <a:effectLst/>
                <a:uLnTx/>
                <a:uFillTx/>
                <a:latin typeface="Avenir Next LT Pro Light" panose="02020404030301010803"/>
                <a:cs typeface="Arial"/>
              </a:rPr>
              <a:t>While</a:t>
            </a:r>
            <a:r>
              <a:rPr kumimoji="0" lang="fr-CA" sz="2000" b="0" i="0" u="none" strike="noStrike" kern="1200" cap="none" spc="-100" normalizeH="0" baseline="0" noProof="0" dirty="0">
                <a:ln>
                  <a:noFill/>
                </a:ln>
                <a:solidFill>
                  <a:prstClr val="black">
                    <a:lumMod val="85000"/>
                    <a:lumOff val="15000"/>
                  </a:prstClr>
                </a:solidFill>
                <a:effectLst/>
                <a:uLnTx/>
                <a:uFillTx/>
                <a:latin typeface="Avenir Next LT Pro Light" panose="02020404030301010803"/>
                <a:cs typeface="Arial"/>
              </a:rPr>
              <a:t> lots of training </a:t>
            </a:r>
            <a:r>
              <a:rPr kumimoji="0" lang="fr-CA" sz="2000" b="0" i="0" u="none" strike="noStrike" kern="1200" cap="none" spc="-100" normalizeH="0" baseline="0" noProof="0" dirty="0" err="1">
                <a:ln>
                  <a:noFill/>
                </a:ln>
                <a:solidFill>
                  <a:prstClr val="black">
                    <a:lumMod val="85000"/>
                    <a:lumOff val="15000"/>
                  </a:prstClr>
                </a:solidFill>
                <a:effectLst/>
                <a:uLnTx/>
                <a:uFillTx/>
                <a:latin typeface="Avenir Next LT Pro Light" panose="02020404030301010803"/>
                <a:cs typeface="Arial"/>
              </a:rPr>
              <a:t>happened</a:t>
            </a:r>
            <a:r>
              <a:rPr kumimoji="0" lang="fr-CA" sz="2000" b="0" i="0" u="none" strike="noStrike" kern="1200" cap="none" spc="-100" normalizeH="0" baseline="0" noProof="0" dirty="0">
                <a:ln>
                  <a:noFill/>
                </a:ln>
                <a:solidFill>
                  <a:prstClr val="black">
                    <a:lumMod val="85000"/>
                    <a:lumOff val="15000"/>
                  </a:prstClr>
                </a:solidFill>
                <a:effectLst/>
                <a:uLnTx/>
                <a:uFillTx/>
                <a:latin typeface="Avenir Next LT Pro Light" panose="02020404030301010803"/>
                <a:cs typeface="Arial"/>
              </a:rPr>
              <a:t>, </a:t>
            </a:r>
            <a:r>
              <a:rPr kumimoji="0" lang="fr-CA" sz="2000" b="0" i="0" u="none" strike="noStrike" kern="1200" cap="none" spc="-100" normalizeH="0" baseline="0" noProof="0" dirty="0" err="1">
                <a:ln>
                  <a:noFill/>
                </a:ln>
                <a:solidFill>
                  <a:prstClr val="black">
                    <a:lumMod val="85000"/>
                    <a:lumOff val="15000"/>
                  </a:prstClr>
                </a:solidFill>
                <a:effectLst/>
                <a:uLnTx/>
                <a:uFillTx/>
                <a:latin typeface="Avenir Next LT Pro Light" panose="02020404030301010803"/>
                <a:cs typeface="Arial"/>
              </a:rPr>
              <a:t>however</a:t>
            </a:r>
            <a:r>
              <a:rPr kumimoji="0" lang="fr-CA" sz="2000" b="0" i="0" u="none" strike="noStrike" kern="1200" cap="none" spc="-100" normalizeH="0" baseline="0" noProof="0" dirty="0">
                <a:ln>
                  <a:noFill/>
                </a:ln>
                <a:solidFill>
                  <a:prstClr val="black">
                    <a:lumMod val="85000"/>
                    <a:lumOff val="15000"/>
                  </a:prstClr>
                </a:solidFill>
                <a:effectLst/>
                <a:uLnTx/>
                <a:uFillTx/>
                <a:latin typeface="Avenir Next LT Pro Light" panose="02020404030301010803"/>
                <a:cs typeface="Arial"/>
              </a:rPr>
              <a:t> </a:t>
            </a:r>
            <a:r>
              <a:rPr kumimoji="0" lang="fr-CA" sz="2000" b="0" i="0" u="none" strike="noStrike" kern="1200" cap="none" spc="-100" normalizeH="0" baseline="0" noProof="0" dirty="0" err="1">
                <a:ln>
                  <a:noFill/>
                </a:ln>
                <a:solidFill>
                  <a:prstClr val="black">
                    <a:lumMod val="85000"/>
                    <a:lumOff val="15000"/>
                  </a:prstClr>
                </a:solidFill>
                <a:effectLst/>
                <a:uLnTx/>
                <a:uFillTx/>
                <a:latin typeface="Avenir Next LT Pro Light" panose="02020404030301010803"/>
                <a:cs typeface="Arial"/>
              </a:rPr>
              <a:t>much</a:t>
            </a:r>
            <a:r>
              <a:rPr kumimoji="0" lang="fr-CA" sz="2000" b="0" i="0" u="none" strike="noStrike" kern="1200" cap="none" spc="-100" normalizeH="0" baseline="0" noProof="0" dirty="0">
                <a:ln>
                  <a:noFill/>
                </a:ln>
                <a:solidFill>
                  <a:prstClr val="black">
                    <a:lumMod val="85000"/>
                    <a:lumOff val="15000"/>
                  </a:prstClr>
                </a:solidFill>
                <a:effectLst/>
                <a:uLnTx/>
                <a:uFillTx/>
                <a:latin typeface="Avenir Next LT Pro Light" panose="02020404030301010803"/>
                <a:cs typeface="Arial"/>
              </a:rPr>
              <a:t> of the </a:t>
            </a:r>
            <a:r>
              <a:rPr kumimoji="0" lang="fr-CA" sz="2000" b="0" i="0" u="none" strike="noStrike" kern="1200" cap="none" spc="-100" normalizeH="0" baseline="0" noProof="0" dirty="0" err="1">
                <a:ln>
                  <a:noFill/>
                </a:ln>
                <a:solidFill>
                  <a:prstClr val="black">
                    <a:lumMod val="85000"/>
                    <a:lumOff val="15000"/>
                  </a:prstClr>
                </a:solidFill>
                <a:effectLst/>
                <a:uLnTx/>
                <a:uFillTx/>
                <a:latin typeface="Avenir Next LT Pro Light" panose="02020404030301010803"/>
                <a:cs typeface="Arial"/>
              </a:rPr>
              <a:t>knowledge</a:t>
            </a:r>
            <a:r>
              <a:rPr kumimoji="0" lang="fr-CA" sz="2000" b="0" i="0" u="none" strike="noStrike" kern="1200" cap="none" spc="-100" normalizeH="0" baseline="0" noProof="0" dirty="0">
                <a:ln>
                  <a:noFill/>
                </a:ln>
                <a:solidFill>
                  <a:prstClr val="black">
                    <a:lumMod val="85000"/>
                    <a:lumOff val="15000"/>
                  </a:prstClr>
                </a:solidFill>
                <a:effectLst/>
                <a:uLnTx/>
                <a:uFillTx/>
                <a:latin typeface="Avenir Next LT Pro Light" panose="02020404030301010803"/>
                <a:cs typeface="Arial"/>
              </a:rPr>
              <a:t> </a:t>
            </a:r>
            <a:r>
              <a:rPr kumimoji="0" lang="fr-CA" sz="2000" b="0" i="0" u="none" strike="noStrike" kern="1200" cap="none" spc="-100" normalizeH="0" baseline="0" noProof="0" dirty="0" err="1">
                <a:ln>
                  <a:noFill/>
                </a:ln>
                <a:solidFill>
                  <a:prstClr val="black">
                    <a:lumMod val="85000"/>
                    <a:lumOff val="15000"/>
                  </a:prstClr>
                </a:solidFill>
                <a:effectLst/>
                <a:uLnTx/>
                <a:uFillTx/>
                <a:latin typeface="Avenir Next LT Pro Light" panose="02020404030301010803"/>
                <a:cs typeface="Arial"/>
              </a:rPr>
              <a:t>wasn’t</a:t>
            </a:r>
            <a:r>
              <a:rPr kumimoji="0" lang="fr-CA" sz="2000" b="0" i="0" u="none" strike="noStrike" kern="1200" cap="none" spc="-100" normalizeH="0" baseline="0" noProof="0" dirty="0">
                <a:ln>
                  <a:noFill/>
                </a:ln>
                <a:solidFill>
                  <a:prstClr val="black">
                    <a:lumMod val="85000"/>
                    <a:lumOff val="15000"/>
                  </a:prstClr>
                </a:solidFill>
                <a:effectLst/>
                <a:uLnTx/>
                <a:uFillTx/>
                <a:latin typeface="Avenir Next LT Pro Light" panose="02020404030301010803"/>
                <a:cs typeface="Arial"/>
              </a:rPr>
              <a:t> </a:t>
            </a:r>
            <a:r>
              <a:rPr kumimoji="0" lang="fr-CA" sz="2000" b="0" i="0" u="none" strike="noStrike" kern="1200" cap="none" spc="-100" normalizeH="0" baseline="0" noProof="0" dirty="0" err="1">
                <a:ln>
                  <a:noFill/>
                </a:ln>
                <a:solidFill>
                  <a:prstClr val="black">
                    <a:lumMod val="85000"/>
                    <a:lumOff val="15000"/>
                  </a:prstClr>
                </a:solidFill>
                <a:effectLst/>
                <a:uLnTx/>
                <a:uFillTx/>
                <a:latin typeface="Avenir Next LT Pro Light" panose="02020404030301010803"/>
                <a:cs typeface="Arial"/>
              </a:rPr>
              <a:t>demonstrated</a:t>
            </a:r>
            <a:r>
              <a:rPr lang="fr-CA" sz="2000" spc="-100" dirty="0">
                <a:solidFill>
                  <a:prstClr val="black">
                    <a:lumMod val="85000"/>
                    <a:lumOff val="15000"/>
                  </a:prstClr>
                </a:solidFill>
                <a:latin typeface="Avenir Next LT Pro Light" panose="02020404030301010803"/>
                <a:cs typeface="Arial"/>
              </a:rPr>
              <a:t> as case </a:t>
            </a:r>
            <a:r>
              <a:rPr lang="fr-CA" sz="2000" spc="-100" dirty="0" err="1">
                <a:solidFill>
                  <a:prstClr val="black">
                    <a:lumMod val="85000"/>
                    <a:lumOff val="15000"/>
                  </a:prstClr>
                </a:solidFill>
                <a:latin typeface="Avenir Next LT Pro Light" panose="02020404030301010803"/>
                <a:cs typeface="Arial"/>
              </a:rPr>
              <a:t>numbers</a:t>
            </a:r>
            <a:r>
              <a:rPr lang="fr-CA" sz="2000" spc="-100" dirty="0">
                <a:solidFill>
                  <a:prstClr val="black">
                    <a:lumMod val="85000"/>
                    <a:lumOff val="15000"/>
                  </a:prstClr>
                </a:solidFill>
                <a:latin typeface="Avenir Next LT Pro Light" panose="02020404030301010803"/>
                <a:cs typeface="Arial"/>
              </a:rPr>
              <a:t> are down.</a:t>
            </a:r>
            <a:endParaRPr kumimoji="0" lang="fr-CA" sz="2000" b="0" i="0" u="none" strike="noStrike" kern="1200" cap="none" spc="-100" normalizeH="0" baseline="0" noProof="0" dirty="0">
              <a:ln>
                <a:noFill/>
              </a:ln>
              <a:solidFill>
                <a:prstClr val="black">
                  <a:lumMod val="85000"/>
                  <a:lumOff val="15000"/>
                </a:prstClr>
              </a:solidFill>
              <a:effectLst/>
              <a:uLnTx/>
              <a:uFillTx/>
              <a:latin typeface="Avenir Next LT Pro Light" panose="02020404030301010803"/>
              <a:cs typeface="Arial"/>
            </a:endParaRPr>
          </a:p>
          <a:p>
            <a:pPr>
              <a:buFontTx/>
              <a:buChar char="-"/>
            </a:pPr>
            <a:r>
              <a:rPr kumimoji="0" lang="fr-CA" sz="2000" b="0" i="0" u="none" strike="noStrike" kern="1200" cap="none" spc="-100" normalizeH="0" baseline="0" noProof="0" dirty="0" err="1">
                <a:ln>
                  <a:noFill/>
                </a:ln>
                <a:solidFill>
                  <a:prstClr val="black">
                    <a:lumMod val="85000"/>
                    <a:lumOff val="15000"/>
                  </a:prstClr>
                </a:solidFill>
                <a:effectLst/>
                <a:uLnTx/>
                <a:uFillTx/>
                <a:latin typeface="Avenir Next LT Pro Light" panose="02020404030301010803"/>
                <a:cs typeface="Arial"/>
              </a:rPr>
              <a:t>We</a:t>
            </a:r>
            <a:r>
              <a:rPr kumimoji="0" lang="fr-CA" sz="2000" b="0" i="0" u="none" strike="noStrike" kern="1200" cap="none" spc="-100" normalizeH="0" baseline="0" noProof="0" dirty="0">
                <a:ln>
                  <a:noFill/>
                </a:ln>
                <a:solidFill>
                  <a:prstClr val="black">
                    <a:lumMod val="85000"/>
                    <a:lumOff val="15000"/>
                  </a:prstClr>
                </a:solidFill>
                <a:effectLst/>
                <a:uLnTx/>
                <a:uFillTx/>
                <a:latin typeface="Avenir Next LT Pro Light" panose="02020404030301010803"/>
                <a:cs typeface="Arial"/>
              </a:rPr>
              <a:t> must </a:t>
            </a:r>
            <a:r>
              <a:rPr kumimoji="0" lang="fr-CA" sz="2000" b="0" i="0" u="none" strike="noStrike" kern="1200" cap="none" spc="-100" normalizeH="0" baseline="0" noProof="0" dirty="0" err="1">
                <a:ln>
                  <a:noFill/>
                </a:ln>
                <a:solidFill>
                  <a:prstClr val="black">
                    <a:lumMod val="85000"/>
                    <a:lumOff val="15000"/>
                  </a:prstClr>
                </a:solidFill>
                <a:effectLst/>
                <a:uLnTx/>
                <a:uFillTx/>
                <a:latin typeface="Avenir Next LT Pro Light" panose="02020404030301010803"/>
                <a:cs typeface="Arial"/>
              </a:rPr>
              <a:t>ensure</a:t>
            </a:r>
            <a:r>
              <a:rPr kumimoji="0" lang="fr-CA" sz="2000" b="0" i="0" u="none" strike="noStrike" kern="1200" cap="none" spc="-100" normalizeH="0" baseline="0" noProof="0" dirty="0">
                <a:ln>
                  <a:noFill/>
                </a:ln>
                <a:solidFill>
                  <a:prstClr val="black">
                    <a:lumMod val="85000"/>
                    <a:lumOff val="15000"/>
                  </a:prstClr>
                </a:solidFill>
                <a:effectLst/>
                <a:uLnTx/>
                <a:uFillTx/>
                <a:latin typeface="Avenir Next LT Pro Light" panose="02020404030301010803"/>
                <a:cs typeface="Arial"/>
              </a:rPr>
              <a:t> the </a:t>
            </a:r>
            <a:r>
              <a:rPr kumimoji="0" lang="en-US" sz="2000" b="0" i="0" u="none" strike="noStrike" kern="1200" cap="none" spc="-100" normalizeH="0" baseline="0" noProof="0" dirty="0">
                <a:ln>
                  <a:noFill/>
                </a:ln>
                <a:solidFill>
                  <a:prstClr val="black">
                    <a:lumMod val="85000"/>
                    <a:lumOff val="15000"/>
                  </a:prstClr>
                </a:solidFill>
                <a:effectLst/>
                <a:uLnTx/>
                <a:uFillTx/>
                <a:latin typeface="Avenir Next LT Pro Light" panose="02020404030301010803"/>
                <a:cs typeface="Arial"/>
              </a:rPr>
              <a:t>employer is sufficiently preventing violence and harassment.</a:t>
            </a:r>
          </a:p>
          <a:p>
            <a:pPr>
              <a:buFontTx/>
              <a:buChar char="-"/>
            </a:pPr>
            <a:r>
              <a:rPr kumimoji="0" lang="en-US" sz="2000" b="0" i="0" u="none" strike="noStrike" kern="1200" cap="none" spc="-100" normalizeH="0" baseline="0" noProof="0" dirty="0">
                <a:ln>
                  <a:noFill/>
                </a:ln>
                <a:solidFill>
                  <a:prstClr val="black">
                    <a:lumMod val="85000"/>
                    <a:lumOff val="15000"/>
                  </a:prstClr>
                </a:solidFill>
                <a:effectLst/>
                <a:uLnTx/>
                <a:uFillTx/>
                <a:latin typeface="Avenir Next LT Pro Light" panose="02020404030301010803"/>
                <a:cs typeface="Arial"/>
              </a:rPr>
              <a:t>We must ensure we feel confident to make recommendations regarding risk factors that contribute to harassment and violence.</a:t>
            </a:r>
          </a:p>
          <a:p>
            <a:pPr>
              <a:buFontTx/>
              <a:buChar char="-"/>
            </a:pPr>
            <a:r>
              <a:rPr kumimoji="0" lang="en-US" sz="2000" b="0" i="0" u="none" strike="noStrike" kern="1200" cap="none" spc="-100" normalizeH="0" baseline="0" noProof="0" dirty="0">
                <a:ln>
                  <a:noFill/>
                </a:ln>
                <a:solidFill>
                  <a:prstClr val="black">
                    <a:lumMod val="85000"/>
                    <a:lumOff val="15000"/>
                  </a:prstClr>
                </a:solidFill>
                <a:effectLst/>
                <a:uLnTx/>
                <a:uFillTx/>
                <a:latin typeface="Avenir Next LT Pro Light" panose="02020404030301010803"/>
                <a:cs typeface="Arial"/>
              </a:rPr>
              <a:t>Clearly understand the roles of the various parties in relation to harassment and violence in the workplace and better understand what it really means to  respond, resolve and support victims of harassment and violence.</a:t>
            </a:r>
            <a:br>
              <a:rPr kumimoji="0" lang="fr-CA" sz="2000" b="1" i="0" u="none" strike="noStrike" kern="1200" cap="none" spc="-100" normalizeH="0" baseline="0" noProof="0" dirty="0">
                <a:ln>
                  <a:noFill/>
                </a:ln>
                <a:solidFill>
                  <a:prstClr val="black">
                    <a:lumMod val="85000"/>
                    <a:lumOff val="15000"/>
                  </a:prstClr>
                </a:solidFill>
                <a:effectLst/>
                <a:uLnTx/>
                <a:uFillTx/>
                <a:latin typeface="Avenir Next LT Pro Light" panose="02020404030301010803"/>
                <a:cs typeface="Arial"/>
              </a:rPr>
            </a:br>
            <a:br>
              <a:rPr kumimoji="0" lang="fr-CA" sz="2000" b="1" i="0" u="none" strike="noStrike" kern="1200" cap="none" spc="-100" normalizeH="0" baseline="0" noProof="0" dirty="0">
                <a:ln>
                  <a:noFill/>
                </a:ln>
                <a:solidFill>
                  <a:prstClr val="black">
                    <a:lumMod val="85000"/>
                    <a:lumOff val="15000"/>
                  </a:prstClr>
                </a:solidFill>
                <a:effectLst/>
                <a:uLnTx/>
                <a:uFillTx/>
                <a:latin typeface="Avenir Next LT Pro Light" panose="02020404030301010803"/>
                <a:cs typeface="Arial"/>
              </a:rPr>
            </a:br>
            <a:r>
              <a:rPr kumimoji="0" lang="fr-CA" sz="2000" b="1" i="0" u="none" strike="noStrike" kern="1200" cap="none" spc="-100" normalizeH="0" baseline="0" noProof="0" dirty="0">
                <a:ln>
                  <a:noFill/>
                </a:ln>
                <a:solidFill>
                  <a:prstClr val="black">
                    <a:lumMod val="85000"/>
                    <a:lumOff val="15000"/>
                  </a:prstClr>
                </a:solidFill>
                <a:effectLst/>
                <a:uLnTx/>
                <a:uFillTx/>
                <a:latin typeface="Avenir Next LT Pro Light" panose="02020404030301010803"/>
                <a:cs typeface="Arial"/>
              </a:rPr>
              <a:t>Tools </a:t>
            </a:r>
            <a:r>
              <a:rPr kumimoji="0" lang="fr-CA" sz="2000" b="1" i="0" u="none" strike="noStrike" kern="1200" cap="none" spc="-100" normalizeH="0" baseline="0" noProof="0" dirty="0" err="1">
                <a:ln>
                  <a:noFill/>
                </a:ln>
                <a:solidFill>
                  <a:prstClr val="black">
                    <a:lumMod val="85000"/>
                    <a:lumOff val="15000"/>
                  </a:prstClr>
                </a:solidFill>
                <a:effectLst/>
                <a:uLnTx/>
                <a:uFillTx/>
                <a:latin typeface="Avenir Next LT Pro Light" panose="02020404030301010803"/>
                <a:cs typeface="Arial"/>
              </a:rPr>
              <a:t>available</a:t>
            </a:r>
            <a:r>
              <a:rPr kumimoji="0" lang="fr-CA" sz="2000" b="1" i="0" u="none" strike="noStrike" kern="1200" cap="none" spc="-100" normalizeH="0" baseline="0" noProof="0" dirty="0">
                <a:ln>
                  <a:noFill/>
                </a:ln>
                <a:solidFill>
                  <a:prstClr val="black">
                    <a:lumMod val="85000"/>
                    <a:lumOff val="15000"/>
                  </a:prstClr>
                </a:solidFill>
                <a:effectLst/>
                <a:uLnTx/>
                <a:uFillTx/>
                <a:latin typeface="Avenir Next LT Pro Light" panose="02020404030301010803"/>
                <a:cs typeface="Arial"/>
              </a:rPr>
              <a:t> to </a:t>
            </a:r>
            <a:r>
              <a:rPr kumimoji="0" lang="fr-CA" sz="2000" b="1" i="0" u="none" strike="noStrike" kern="1200" cap="none" spc="-100" normalizeH="0" baseline="0" noProof="0" dirty="0" err="1">
                <a:ln>
                  <a:noFill/>
                </a:ln>
                <a:solidFill>
                  <a:prstClr val="black">
                    <a:lumMod val="85000"/>
                    <a:lumOff val="15000"/>
                  </a:prstClr>
                </a:solidFill>
                <a:effectLst/>
                <a:uLnTx/>
                <a:uFillTx/>
                <a:latin typeface="Avenir Next LT Pro Light" panose="02020404030301010803"/>
                <a:cs typeface="Arial"/>
              </a:rPr>
              <a:t>you</a:t>
            </a:r>
            <a:r>
              <a:rPr kumimoji="0" lang="fr-CA" sz="2000" b="1" i="0" u="none" strike="noStrike" kern="1200" cap="none" spc="-100" normalizeH="0" baseline="0" noProof="0" dirty="0">
                <a:ln>
                  <a:noFill/>
                </a:ln>
                <a:solidFill>
                  <a:prstClr val="black">
                    <a:lumMod val="85000"/>
                    <a:lumOff val="15000"/>
                  </a:prstClr>
                </a:solidFill>
                <a:effectLst/>
                <a:uLnTx/>
                <a:uFillTx/>
                <a:latin typeface="Avenir Next LT Pro Light" panose="02020404030301010803"/>
                <a:cs typeface="Arial"/>
              </a:rPr>
              <a:t>:</a:t>
            </a:r>
            <a:br>
              <a:rPr kumimoji="0" lang="fr-CA" sz="2000" b="1" i="0" u="none" strike="noStrike" kern="1200" cap="none" spc="-100" normalizeH="0" baseline="0" noProof="0" dirty="0">
                <a:ln>
                  <a:noFill/>
                </a:ln>
                <a:solidFill>
                  <a:prstClr val="black">
                    <a:lumMod val="85000"/>
                    <a:lumOff val="15000"/>
                  </a:prstClr>
                </a:solidFill>
                <a:effectLst/>
                <a:uLnTx/>
                <a:uFillTx/>
                <a:latin typeface="Avenir Next LT Pro Light" panose="02020404030301010803"/>
                <a:cs typeface="Arial"/>
              </a:rPr>
            </a:br>
            <a:r>
              <a:rPr kumimoji="0" lang="fr-CA" sz="2000" b="0" i="0" u="none" strike="noStrike" kern="1200" cap="none" spc="-100" normalizeH="0" baseline="0" noProof="0" dirty="0">
                <a:ln>
                  <a:noFill/>
                </a:ln>
                <a:solidFill>
                  <a:prstClr val="black">
                    <a:lumMod val="85000"/>
                    <a:lumOff val="15000"/>
                  </a:prstClr>
                </a:solidFill>
                <a:effectLst/>
                <a:uLnTx/>
                <a:uFillTx/>
                <a:latin typeface="Avenir Next LT Pro Light" panose="02020404030301010803"/>
                <a:cs typeface="Arial"/>
              </a:rPr>
              <a:t>- Sample </a:t>
            </a:r>
            <a:r>
              <a:rPr kumimoji="0" lang="fr-CA" sz="2000" b="0" i="0" u="none" strike="noStrike" kern="1200" cap="none" spc="-100" normalizeH="0" baseline="0" noProof="0" dirty="0" err="1">
                <a:ln>
                  <a:noFill/>
                </a:ln>
                <a:solidFill>
                  <a:prstClr val="black">
                    <a:lumMod val="85000"/>
                    <a:lumOff val="15000"/>
                  </a:prstClr>
                </a:solidFill>
                <a:effectLst/>
                <a:uLnTx/>
                <a:uFillTx/>
                <a:latin typeface="Avenir Next LT Pro Light" panose="02020404030301010803"/>
                <a:cs typeface="Arial"/>
              </a:rPr>
              <a:t>Statement</a:t>
            </a:r>
            <a:r>
              <a:rPr kumimoji="0" lang="fr-CA" sz="2000" b="0" i="0" u="none" strike="noStrike" kern="1200" cap="none" spc="-100" normalizeH="0" baseline="0" noProof="0" dirty="0">
                <a:ln>
                  <a:noFill/>
                </a:ln>
                <a:solidFill>
                  <a:prstClr val="black">
                    <a:lumMod val="85000"/>
                    <a:lumOff val="15000"/>
                  </a:prstClr>
                </a:solidFill>
                <a:effectLst/>
                <a:uLnTx/>
                <a:uFillTx/>
                <a:latin typeface="Avenir Next LT Pro Light" panose="02020404030301010803"/>
                <a:cs typeface="Arial"/>
              </a:rPr>
              <a:t> of Work</a:t>
            </a:r>
            <a:br>
              <a:rPr kumimoji="0" lang="fr-CA" sz="2000" b="0" i="0" u="none" strike="noStrike" kern="1200" cap="none" spc="-100" normalizeH="0" baseline="0" noProof="0" dirty="0">
                <a:ln>
                  <a:noFill/>
                </a:ln>
                <a:solidFill>
                  <a:prstClr val="black">
                    <a:lumMod val="85000"/>
                    <a:lumOff val="15000"/>
                  </a:prstClr>
                </a:solidFill>
                <a:effectLst/>
                <a:uLnTx/>
                <a:uFillTx/>
                <a:latin typeface="Avenir Next LT Pro Light" panose="02020404030301010803"/>
                <a:cs typeface="Arial"/>
              </a:rPr>
            </a:br>
            <a:r>
              <a:rPr kumimoji="0" lang="fr-CA" sz="2000" b="0" i="0" u="none" strike="noStrike" kern="1200" cap="none" spc="-100" normalizeH="0" baseline="0" noProof="0" dirty="0">
                <a:ln>
                  <a:noFill/>
                </a:ln>
                <a:solidFill>
                  <a:prstClr val="black">
                    <a:lumMod val="85000"/>
                    <a:lumOff val="15000"/>
                  </a:prstClr>
                </a:solidFill>
                <a:effectLst/>
                <a:uLnTx/>
                <a:uFillTx/>
                <a:latin typeface="Avenir Next LT Pro Light" panose="02020404030301010803"/>
                <a:cs typeface="Arial"/>
              </a:rPr>
              <a:t>- Flow Chart</a:t>
            </a:r>
            <a:br>
              <a:rPr kumimoji="0" lang="fr-CA" sz="2000" b="0" i="0" u="none" strike="noStrike" kern="1200" cap="none" spc="-100" normalizeH="0" baseline="0" noProof="0" dirty="0">
                <a:ln>
                  <a:noFill/>
                </a:ln>
                <a:solidFill>
                  <a:prstClr val="black">
                    <a:lumMod val="85000"/>
                    <a:lumOff val="15000"/>
                  </a:prstClr>
                </a:solidFill>
                <a:effectLst/>
                <a:uLnTx/>
                <a:uFillTx/>
                <a:latin typeface="Avenir Next LT Pro Light" panose="02020404030301010803"/>
                <a:cs typeface="Arial"/>
              </a:rPr>
            </a:br>
            <a:r>
              <a:rPr kumimoji="0" lang="fr-CA" sz="2000" b="0" i="0" u="none" strike="noStrike" kern="1200" cap="none" spc="-100" normalizeH="0" baseline="0" noProof="0" dirty="0">
                <a:ln>
                  <a:noFill/>
                </a:ln>
                <a:solidFill>
                  <a:prstClr val="black">
                    <a:lumMod val="85000"/>
                    <a:lumOff val="15000"/>
                  </a:prstClr>
                </a:solidFill>
                <a:effectLst/>
                <a:uLnTx/>
                <a:uFillTx/>
                <a:latin typeface="Avenir Next LT Pro Light" panose="02020404030301010803"/>
                <a:cs typeface="Arial"/>
              </a:rPr>
              <a:t>- FAQ</a:t>
            </a:r>
            <a:br>
              <a:rPr kumimoji="0" lang="fr-CA" sz="2000" b="0" i="0" u="none" strike="noStrike" kern="1200" cap="none" spc="-100" normalizeH="0" baseline="0" noProof="0" dirty="0">
                <a:ln>
                  <a:noFill/>
                </a:ln>
                <a:solidFill>
                  <a:prstClr val="black">
                    <a:lumMod val="85000"/>
                    <a:lumOff val="15000"/>
                  </a:prstClr>
                </a:solidFill>
                <a:effectLst/>
                <a:uLnTx/>
                <a:uFillTx/>
                <a:latin typeface="Avenir Next LT Pro Light" panose="02020404030301010803"/>
                <a:cs typeface="Arial"/>
              </a:rPr>
            </a:br>
            <a:r>
              <a:rPr kumimoji="0" lang="fr-CA" sz="2000" b="0" i="0" u="none" strike="noStrike" kern="1200" cap="none" spc="-100" normalizeH="0" baseline="0" noProof="0" dirty="0">
                <a:ln>
                  <a:noFill/>
                </a:ln>
                <a:solidFill>
                  <a:prstClr val="black">
                    <a:lumMod val="85000"/>
                    <a:lumOff val="15000"/>
                  </a:prstClr>
                </a:solidFill>
                <a:effectLst/>
                <a:uLnTx/>
                <a:uFillTx/>
                <a:latin typeface="Avenir Next LT Pro Light" panose="02020404030301010803"/>
                <a:cs typeface="Arial"/>
              </a:rPr>
              <a:t>- Domestic Violence guide</a:t>
            </a:r>
            <a:br>
              <a:rPr kumimoji="0" lang="fr-CA" sz="2000" b="0" i="0" u="none" strike="noStrike" kern="1200" cap="none" spc="-100" normalizeH="0" baseline="0" noProof="0" dirty="0">
                <a:ln>
                  <a:noFill/>
                </a:ln>
                <a:solidFill>
                  <a:prstClr val="black">
                    <a:lumMod val="85000"/>
                    <a:lumOff val="15000"/>
                  </a:prstClr>
                </a:solidFill>
                <a:effectLst/>
                <a:uLnTx/>
                <a:uFillTx/>
                <a:latin typeface="Avenir Next LT Pro Light" panose="02020404030301010803"/>
                <a:cs typeface="Arial"/>
              </a:rPr>
            </a:br>
            <a:r>
              <a:rPr kumimoji="0" lang="fr-CA" sz="2000" b="0" i="0" u="none" strike="noStrike" kern="1200" cap="none" spc="-100" normalizeH="0" baseline="0" noProof="0" dirty="0">
                <a:ln>
                  <a:noFill/>
                </a:ln>
                <a:solidFill>
                  <a:prstClr val="black">
                    <a:lumMod val="85000"/>
                    <a:lumOff val="15000"/>
                  </a:prstClr>
                </a:solidFill>
                <a:effectLst/>
                <a:uLnTx/>
                <a:uFillTx/>
                <a:latin typeface="Avenir Next LT Pro Light" panose="02020404030301010803"/>
                <a:cs typeface="Arial"/>
              </a:rPr>
              <a:t>- Risk </a:t>
            </a:r>
            <a:r>
              <a:rPr kumimoji="0" lang="fr-CA" sz="2000" b="0" i="0" u="none" strike="noStrike" kern="1200" cap="none" spc="-100" normalizeH="0" baseline="0" noProof="0" dirty="0" err="1">
                <a:ln>
                  <a:noFill/>
                </a:ln>
                <a:solidFill>
                  <a:prstClr val="black">
                    <a:lumMod val="85000"/>
                    <a:lumOff val="15000"/>
                  </a:prstClr>
                </a:solidFill>
                <a:effectLst/>
                <a:uLnTx/>
                <a:uFillTx/>
                <a:latin typeface="Avenir Next LT Pro Light" panose="02020404030301010803"/>
                <a:cs typeface="Arial"/>
              </a:rPr>
              <a:t>Assessment</a:t>
            </a:r>
            <a:r>
              <a:rPr kumimoji="0" lang="fr-CA" sz="2000" b="0" i="0" u="none" strike="noStrike" kern="1200" cap="none" spc="-100" normalizeH="0" baseline="0" noProof="0" dirty="0">
                <a:ln>
                  <a:noFill/>
                </a:ln>
                <a:solidFill>
                  <a:prstClr val="black">
                    <a:lumMod val="85000"/>
                    <a:lumOff val="15000"/>
                  </a:prstClr>
                </a:solidFill>
                <a:effectLst/>
                <a:uLnTx/>
                <a:uFillTx/>
                <a:latin typeface="Avenir Next LT Pro Light" panose="02020404030301010803"/>
                <a:cs typeface="Arial"/>
              </a:rPr>
              <a:t> Tool</a:t>
            </a:r>
            <a:br>
              <a:rPr kumimoji="0" lang="fr-CA" sz="2000" b="0" i="0" u="none" strike="noStrike" kern="1200" cap="none" spc="-100" normalizeH="0" baseline="0" noProof="0" dirty="0">
                <a:ln>
                  <a:noFill/>
                </a:ln>
                <a:solidFill>
                  <a:prstClr val="black">
                    <a:lumMod val="85000"/>
                    <a:lumOff val="15000"/>
                  </a:prstClr>
                </a:solidFill>
                <a:effectLst/>
                <a:uLnTx/>
                <a:uFillTx/>
                <a:latin typeface="Avenir Next LT Pro Light" panose="02020404030301010803"/>
                <a:cs typeface="Arial"/>
              </a:rPr>
            </a:br>
            <a:r>
              <a:rPr kumimoji="0" lang="fr-CA" sz="2000" b="0" i="0" u="none" strike="noStrike" kern="1200" cap="none" spc="-100" normalizeH="0" baseline="0" noProof="0" dirty="0">
                <a:ln>
                  <a:noFill/>
                </a:ln>
                <a:solidFill>
                  <a:prstClr val="black">
                    <a:lumMod val="85000"/>
                    <a:lumOff val="15000"/>
                  </a:prstClr>
                </a:solidFill>
                <a:effectLst/>
                <a:uLnTx/>
                <a:uFillTx/>
                <a:latin typeface="Avenir Next LT Pro Light" panose="02020404030301010803"/>
                <a:cs typeface="Arial"/>
              </a:rPr>
              <a:t>- </a:t>
            </a:r>
            <a:r>
              <a:rPr kumimoji="0" lang="fr-CA" sz="2000" b="0" i="0" u="none" strike="noStrike" kern="1200" cap="none" spc="-100" normalizeH="0" baseline="0" noProof="0" dirty="0" err="1">
                <a:ln>
                  <a:noFill/>
                </a:ln>
                <a:solidFill>
                  <a:prstClr val="black">
                    <a:lumMod val="85000"/>
                    <a:lumOff val="15000"/>
                  </a:prstClr>
                </a:solidFill>
                <a:effectLst/>
                <a:uLnTx/>
                <a:uFillTx/>
                <a:latin typeface="Avenir Next LT Pro Light" panose="02020404030301010803"/>
                <a:cs typeface="Arial"/>
              </a:rPr>
              <a:t>Regulations</a:t>
            </a:r>
            <a:r>
              <a:rPr kumimoji="0" lang="fr-CA" sz="2000" b="0" i="0" u="none" strike="noStrike" kern="1200" cap="none" spc="-100" normalizeH="0" baseline="0" noProof="0" dirty="0">
                <a:ln>
                  <a:noFill/>
                </a:ln>
                <a:solidFill>
                  <a:prstClr val="black">
                    <a:lumMod val="85000"/>
                    <a:lumOff val="15000"/>
                  </a:prstClr>
                </a:solidFill>
                <a:effectLst/>
                <a:uLnTx/>
                <a:uFillTx/>
                <a:latin typeface="Avenir Next LT Pro Light" panose="02020404030301010803"/>
                <a:cs typeface="Arial"/>
              </a:rPr>
              <a:t>, IPG…</a:t>
            </a:r>
            <a:endParaRPr lang="en-CA" dirty="0"/>
          </a:p>
        </p:txBody>
      </p:sp>
      <p:pic>
        <p:nvPicPr>
          <p:cNvPr id="4" name="Picture 3">
            <a:extLst>
              <a:ext uri="{FF2B5EF4-FFF2-40B4-BE49-F238E27FC236}">
                <a16:creationId xmlns:a16="http://schemas.microsoft.com/office/drawing/2014/main" id="{77DCE6A4-E93B-41BC-A726-9871880BC864}"/>
              </a:ext>
            </a:extLst>
          </p:cNvPr>
          <p:cNvPicPr>
            <a:picLocks noChangeAspect="1"/>
          </p:cNvPicPr>
          <p:nvPr/>
        </p:nvPicPr>
        <p:blipFill>
          <a:blip r:embed="rId3"/>
          <a:stretch>
            <a:fillRect/>
          </a:stretch>
        </p:blipFill>
        <p:spPr>
          <a:xfrm>
            <a:off x="6246543" y="4481554"/>
            <a:ext cx="4415223" cy="1436880"/>
          </a:xfrm>
          <a:prstGeom prst="rect">
            <a:avLst/>
          </a:prstGeom>
        </p:spPr>
      </p:pic>
    </p:spTree>
    <p:extLst>
      <p:ext uri="{BB962C8B-B14F-4D97-AF65-F5344CB8AC3E}">
        <p14:creationId xmlns:p14="http://schemas.microsoft.com/office/powerpoint/2010/main" val="1077449558"/>
      </p:ext>
    </p:extLst>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1E94681D-2A4C-4A8D-B9B5-31D440D032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venir Next LT Pro" panose="02020404030301010803"/>
              <a:cs typeface="Arial"/>
            </a:endParaRPr>
          </a:p>
        </p:txBody>
      </p:sp>
      <p:sp>
        <p:nvSpPr>
          <p:cNvPr id="12" name="Rectangle 11">
            <a:extLst>
              <a:ext uri="{FF2B5EF4-FFF2-40B4-BE49-F238E27FC236}">
                <a16:creationId xmlns:a16="http://schemas.microsoft.com/office/drawing/2014/main" id="{4EC7E010-C712-408D-9787-0842AFC9F4B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34696" y="237744"/>
            <a:ext cx="11722608" cy="6382512"/>
          </a:xfrm>
          <a:prstGeom prst="rect">
            <a:avLst/>
          </a:prstGeom>
          <a:solidFill>
            <a:schemeClr val="bg1">
              <a:lumMod val="75000"/>
              <a:alpha val="60000"/>
            </a:schemeClr>
          </a:solidFill>
          <a:ln w="6350" cap="flat" cmpd="sng" algn="ctr">
            <a:noFill/>
            <a:prstDash val="solid"/>
          </a:ln>
          <a:effectLst>
            <a:softEdge rad="0"/>
          </a:effectLst>
        </p:spPr>
      </p:sp>
      <p:sp>
        <p:nvSpPr>
          <p:cNvPr id="14" name="Rectangle 13">
            <a:extLst>
              <a:ext uri="{FF2B5EF4-FFF2-40B4-BE49-F238E27FC236}">
                <a16:creationId xmlns:a16="http://schemas.microsoft.com/office/drawing/2014/main" id="{0503FCEF-A9BA-4991-9220-E36615FB8B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71856" y="374904"/>
            <a:ext cx="11448288" cy="6108192"/>
          </a:xfrm>
          <a:prstGeom prst="rect">
            <a:avLst/>
          </a:prstGeom>
          <a:noFill/>
          <a:ln w="6350" cap="sq" cmpd="sng" algn="ctr">
            <a:solidFill>
              <a:schemeClr val="tx1">
                <a:lumMod val="85000"/>
                <a:lumOff val="15000"/>
              </a:schemeClr>
            </a:solidFill>
            <a:prstDash val="solid"/>
            <a:miter lim="800000"/>
          </a:ln>
          <a:effectLst/>
        </p:spPr>
      </p:sp>
      <p:sp>
        <p:nvSpPr>
          <p:cNvPr id="16" name="Rectangle 15">
            <a:extLst>
              <a:ext uri="{FF2B5EF4-FFF2-40B4-BE49-F238E27FC236}">
                <a16:creationId xmlns:a16="http://schemas.microsoft.com/office/drawing/2014/main" id="{9664D085-C814-4D74-BCE0-2059F0DC043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3D55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venir Next LT Pro" panose="02020404030301010803"/>
              <a:cs typeface="Arial"/>
            </a:endParaRPr>
          </a:p>
        </p:txBody>
      </p:sp>
      <p:sp>
        <p:nvSpPr>
          <p:cNvPr id="18" name="Rectangle 17">
            <a:extLst>
              <a:ext uri="{FF2B5EF4-FFF2-40B4-BE49-F238E27FC236}">
                <a16:creationId xmlns:a16="http://schemas.microsoft.com/office/drawing/2014/main" id="{DDA5539E-D8B4-4F5A-B46F-C304F5D7A84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venir Next LT Pro" panose="02020404030301010803"/>
              <a:cs typeface="Arial"/>
            </a:endParaRPr>
          </a:p>
        </p:txBody>
      </p:sp>
      <p:pic>
        <p:nvPicPr>
          <p:cNvPr id="6" name="Content Placeholder 5" descr="Calendar&#10;&#10;Description automatically generated">
            <a:extLst>
              <a:ext uri="{FF2B5EF4-FFF2-40B4-BE49-F238E27FC236}">
                <a16:creationId xmlns:a16="http://schemas.microsoft.com/office/drawing/2014/main" id="{0F743CF3-FDC7-4C43-8D72-9292417506C9}"/>
              </a:ext>
            </a:extLst>
          </p:cNvPr>
          <p:cNvPicPr>
            <a:picLocks noGrp="1" noChangeAspect="1"/>
          </p:cNvPicPr>
          <p:nvPr>
            <p:ph idx="1"/>
          </p:nvPr>
        </p:nvPicPr>
        <p:blipFill>
          <a:blip r:embed="rId3"/>
          <a:stretch>
            <a:fillRect/>
          </a:stretch>
        </p:blipFill>
        <p:spPr>
          <a:xfrm>
            <a:off x="1999578" y="612677"/>
            <a:ext cx="8704998" cy="5632646"/>
          </a:xfrm>
        </p:spPr>
      </p:pic>
    </p:spTree>
    <p:extLst>
      <p:ext uri="{BB962C8B-B14F-4D97-AF65-F5344CB8AC3E}">
        <p14:creationId xmlns:p14="http://schemas.microsoft.com/office/powerpoint/2010/main" val="2523417999"/>
      </p:ext>
    </p:extLst>
  </p:cSld>
  <p:clrMapOvr>
    <a:masterClrMapping/>
  </p:clrMapOvr>
  <p:transition/>
</p:sld>
</file>

<file path=ppt/tags/tag1.xml><?xml version="1.0" encoding="utf-8"?>
<p:tagLst xmlns:a="http://schemas.openxmlformats.org/drawingml/2006/main" xmlns:r="http://schemas.openxmlformats.org/officeDocument/2006/relationships" xmlns:p="http://schemas.openxmlformats.org/presentationml/2006/main">
  <p:tag name="AS_NET" val="4.0.30319.42000"/>
  <p:tag name="AS_OS" val="Microsoft Windows NT 6.2.9200.0"/>
  <p:tag name="AS_RELEASE_DATE" val="2019.01.14"/>
  <p:tag name="AS_TITLE" val="Aspose.Slides for .NET 4.0 Client Profile"/>
  <p:tag name="AS_VERSION" val="19.1"/>
</p:tagLst>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SavonVTI">
  <a:themeElements>
    <a:clrScheme name="Custom 38">
      <a:dk1>
        <a:sysClr val="windowText" lastClr="000000"/>
      </a:dk1>
      <a:lt1>
        <a:sysClr val="window" lastClr="FFFFFF"/>
      </a:lt1>
      <a:dk2>
        <a:srgbClr val="505046"/>
      </a:dk2>
      <a:lt2>
        <a:srgbClr val="EEECE1"/>
      </a:lt2>
      <a:accent1>
        <a:srgbClr val="EE462D"/>
      </a:accent1>
      <a:accent2>
        <a:srgbClr val="595A85"/>
      </a:accent2>
      <a:accent3>
        <a:srgbClr val="8D6F5B"/>
      </a:accent3>
      <a:accent4>
        <a:srgbClr val="FABD2F"/>
      </a:accent4>
      <a:accent5>
        <a:srgbClr val="AF8073"/>
      </a:accent5>
      <a:accent6>
        <a:srgbClr val="787880"/>
      </a:accent6>
      <a:hlink>
        <a:srgbClr val="CC8D00"/>
      </a:hlink>
      <a:folHlink>
        <a:srgbClr val="82829E"/>
      </a:folHlink>
    </a:clrScheme>
    <a:fontScheme name="Savon">
      <a:majorFont>
        <a:latin typeface="Avenir Next LT Pro Light" panose="02020404030301010803"/>
        <a:ea typeface="Arial"/>
        <a:cs typeface="Arial"/>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Avenir Next LT Pro" panose="02020404030301010803"/>
        <a:ea typeface="Arial"/>
        <a:cs typeface="Arial"/>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Savon">
      <a:fillStyleLst>
        <a:solidFill>
          <a:schemeClr val="phClr"/>
        </a:solidFill>
        <a:gradFill rotWithShape="1">
          <a:gsLst>
            <a:gs pos="0">
              <a:schemeClr val="phClr">
                <a:tint val="60000"/>
                <a:satMod val="105000"/>
                <a:lumMod val="105000"/>
              </a:schemeClr>
            </a:gs>
            <a:gs pos="100000">
              <a:schemeClr val="phClr">
                <a:tint val="65000"/>
                <a:satMod val="100000"/>
                <a:lumMod val="100000"/>
              </a:schemeClr>
            </a:gs>
            <a:gs pos="100000">
              <a:schemeClr val="phClr">
                <a:tint val="70000"/>
                <a:satMod val="100000"/>
                <a:lumMod val="100000"/>
              </a:schemeClr>
            </a:gs>
          </a:gsLst>
          <a:lin ang="5400000" scaled="0"/>
        </a:gradFill>
        <a:gradFill rotWithShape="1">
          <a:gsLst>
            <a:gs pos="0">
              <a:schemeClr val="phClr">
                <a:satMod val="100000"/>
                <a:lumMod val="100000"/>
              </a:schemeClr>
            </a:gs>
            <a:gs pos="50000">
              <a:schemeClr val="phClr">
                <a:shade val="99000"/>
                <a:satMod val="105000"/>
                <a:lumMod val="100000"/>
              </a:schemeClr>
            </a:gs>
            <a:gs pos="100000">
              <a:schemeClr val="phClr">
                <a:shade val="98000"/>
                <a:satMod val="105000"/>
                <a:lumMod val="100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38100" dist="12700" dir="5400000" algn="ctr" rotWithShape="0">
              <a:srgbClr val="000000">
                <a:alpha val="63000"/>
              </a:srgbClr>
            </a:outerShdw>
          </a:effectLst>
        </a:effectStyle>
        <a:effectStyle>
          <a:effectLst>
            <a:outerShdw blurRad="57150" dist="19050" dir="5400000" algn="ctr" rotWithShape="0">
              <a:srgbClr val="000000">
                <a:alpha val="63000"/>
              </a:srgbClr>
            </a:outerShdw>
          </a:effectLst>
          <a:scene3d>
            <a:camera prst="orthographicFront">
              <a:rot lat="0" lon="0" rev="0"/>
            </a:camera>
            <a:lightRig rig="flat" dir="tl">
              <a:rot lat="0" lon="0" rev="4200000"/>
            </a:lightRig>
          </a:scene3d>
          <a:sp3d prstMaterial="flat">
            <a:bevelT w="50800" h="63500" prst="riblet"/>
          </a:sp3d>
        </a:effectStyle>
      </a:effectStyleLst>
      <a:bgFillStyleLst>
        <a:solidFill>
          <a:schemeClr val="phClr"/>
        </a:solidFill>
        <a:gradFill rotWithShape="1">
          <a:gsLst>
            <a:gs pos="0">
              <a:schemeClr val="phClr">
                <a:tint val="80000"/>
                <a:shade val="100000"/>
                <a:satMod val="300000"/>
              </a:schemeClr>
            </a:gs>
            <a:gs pos="100000">
              <a:schemeClr val="phClr">
                <a:tint val="100000"/>
                <a:shade val="30000"/>
                <a:satMod val="200000"/>
              </a:schemeClr>
            </a:gs>
          </a:gsLst>
          <a:path path="circle">
            <a:fillToRect l="50000" t="50000" r="50000" b="50000"/>
          </a:path>
        </a:gradFill>
        <a:blipFill rotWithShape="1">
          <a:blip xmlns:r="http://schemas.openxmlformats.org/officeDocument/2006/relationships" r:embed="rId1">
            <a:duotone>
              <a:schemeClr val="phClr">
                <a:tint val="95000"/>
              </a:schemeClr>
              <a:schemeClr val="phClr">
                <a:shade val="92000"/>
                <a:satMod val="115000"/>
              </a:schemeClr>
            </a:duotone>
          </a:blip>
          <a:tile tx="0" ty="0" sx="60000" sy="60000" flip="none" algn="tl"/>
        </a:blipFill>
      </a:bgFillStyleLst>
    </a:fmtScheme>
  </a:themeElements>
  <a:objectDefaults/>
  <a:extraClrSchemeLst/>
  <a:extLst>
    <a:ext uri="{05A4C25C-085E-4340-85A3-A5531E510DB2}">
      <thm15:themeFamily xmlns:thm15="http://schemas.microsoft.com/office/thememl/2012/main" name="SavonVTI" id="{A72E8C35-66DD-49F8-AF66-813F19B983AE}" vid="{93CCBC76-B7A1-4C3D-93EA-5CE34C4670F9}"/>
    </a:ext>
  </a:extLst>
</a:theme>
</file>

<file path=ppt/theme/theme2.xml><?xml version="1.0" encoding="utf-8"?>
<a:theme xmlns:a="http://schemas.openxmlformats.org/drawingml/2006/main" name="1_SavonVTI">
  <a:themeElements>
    <a:clrScheme name="Custom 38">
      <a:dk1>
        <a:sysClr val="windowText" lastClr="000000"/>
      </a:dk1>
      <a:lt1>
        <a:sysClr val="window" lastClr="FFFFFF"/>
      </a:lt1>
      <a:dk2>
        <a:srgbClr val="505046"/>
      </a:dk2>
      <a:lt2>
        <a:srgbClr val="EEECE1"/>
      </a:lt2>
      <a:accent1>
        <a:srgbClr val="EE462D"/>
      </a:accent1>
      <a:accent2>
        <a:srgbClr val="595A85"/>
      </a:accent2>
      <a:accent3>
        <a:srgbClr val="8D6F5B"/>
      </a:accent3>
      <a:accent4>
        <a:srgbClr val="FABD2F"/>
      </a:accent4>
      <a:accent5>
        <a:srgbClr val="AF8073"/>
      </a:accent5>
      <a:accent6>
        <a:srgbClr val="787880"/>
      </a:accent6>
      <a:hlink>
        <a:srgbClr val="CC8D00"/>
      </a:hlink>
      <a:folHlink>
        <a:srgbClr val="82829E"/>
      </a:folHlink>
    </a:clrScheme>
    <a:fontScheme name="Savon">
      <a:majorFont>
        <a:latin typeface="Avenir Next LT Pro Light" panose="02020404030301010803"/>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Avenir Next LT Pro" panose="02020404030301010803"/>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Savon">
      <a:fillStyleLst>
        <a:solidFill>
          <a:schemeClr val="phClr"/>
        </a:solidFill>
        <a:gradFill rotWithShape="1">
          <a:gsLst>
            <a:gs pos="0">
              <a:schemeClr val="phClr">
                <a:tint val="60000"/>
                <a:satMod val="105000"/>
                <a:lumMod val="105000"/>
              </a:schemeClr>
            </a:gs>
            <a:gs pos="100000">
              <a:schemeClr val="phClr">
                <a:tint val="65000"/>
                <a:satMod val="100000"/>
                <a:lumMod val="100000"/>
              </a:schemeClr>
            </a:gs>
            <a:gs pos="100000">
              <a:schemeClr val="phClr">
                <a:tint val="70000"/>
                <a:satMod val="100000"/>
                <a:lumMod val="100000"/>
              </a:schemeClr>
            </a:gs>
          </a:gsLst>
          <a:lin ang="5400000" scaled="0"/>
        </a:gradFill>
        <a:gradFill rotWithShape="1">
          <a:gsLst>
            <a:gs pos="0">
              <a:schemeClr val="phClr">
                <a:satMod val="100000"/>
                <a:lumMod val="100000"/>
              </a:schemeClr>
            </a:gs>
            <a:gs pos="50000">
              <a:schemeClr val="phClr">
                <a:shade val="99000"/>
                <a:satMod val="105000"/>
                <a:lumMod val="100000"/>
              </a:schemeClr>
            </a:gs>
            <a:gs pos="100000">
              <a:schemeClr val="phClr">
                <a:shade val="98000"/>
                <a:satMod val="105000"/>
                <a:lumMod val="100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38100" dist="12700" dir="5400000" algn="ctr" rotWithShape="0">
              <a:srgbClr val="000000">
                <a:alpha val="63000"/>
              </a:srgbClr>
            </a:outerShdw>
          </a:effectLst>
        </a:effectStyle>
        <a:effectStyle>
          <a:effectLst>
            <a:outerShdw blurRad="57150" dist="19050" dir="5400000" algn="ctr" rotWithShape="0">
              <a:srgbClr val="000000">
                <a:alpha val="63000"/>
              </a:srgbClr>
            </a:outerShdw>
          </a:effectLst>
          <a:scene3d>
            <a:camera prst="orthographicFront">
              <a:rot lat="0" lon="0" rev="0"/>
            </a:camera>
            <a:lightRig rig="flat" dir="tl">
              <a:rot lat="0" lon="0" rev="4200000"/>
            </a:lightRig>
          </a:scene3d>
          <a:sp3d prstMaterial="flat">
            <a:bevelT w="50800" h="63500" prst="riblet"/>
          </a:sp3d>
        </a:effectStyle>
      </a:effectStyleLst>
      <a:bgFillStyleLst>
        <a:solidFill>
          <a:schemeClr val="phClr"/>
        </a:solidFill>
        <a:gradFill rotWithShape="1">
          <a:gsLst>
            <a:gs pos="0">
              <a:schemeClr val="phClr">
                <a:tint val="80000"/>
                <a:shade val="100000"/>
                <a:satMod val="300000"/>
              </a:schemeClr>
            </a:gs>
            <a:gs pos="100000">
              <a:schemeClr val="phClr">
                <a:tint val="100000"/>
                <a:shade val="30000"/>
                <a:satMod val="200000"/>
              </a:schemeClr>
            </a:gs>
          </a:gsLst>
          <a:path path="circle">
            <a:fillToRect l="50000" t="50000" r="50000" b="50000"/>
          </a:path>
        </a:gradFill>
        <a:blipFill rotWithShape="1">
          <a:blip xmlns:r="http://schemas.openxmlformats.org/officeDocument/2006/relationships" r:embed="rId1">
            <a:duotone>
              <a:schemeClr val="phClr">
                <a:tint val="95000"/>
              </a:schemeClr>
              <a:schemeClr val="phClr">
                <a:shade val="92000"/>
                <a:satMod val="115000"/>
              </a:schemeClr>
            </a:duotone>
          </a:blip>
          <a:tile tx="0" ty="0" sx="60000" sy="60000" flip="none" algn="tl"/>
        </a:blipFill>
      </a:bgFillStyleLst>
    </a:fmtScheme>
  </a:themeElements>
  <a:objectDefaults/>
  <a:extraClrSchemeLst/>
  <a:extLst>
    <a:ext uri="{05A4C25C-085E-4340-85A3-A5531E510DB2}">
      <thm15:themeFamily xmlns:thm15="http://schemas.microsoft.com/office/thememl/2012/main" name="SavonVTI" id="{A72E8C35-66DD-49F8-AF66-813F19B983AE}" vid="{93CCBC76-B7A1-4C3D-93EA-5CE34C4670F9}"/>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Custom 38">
    <a:dk1>
      <a:sysClr val="windowText" lastClr="000000"/>
    </a:dk1>
    <a:lt1>
      <a:sysClr val="window" lastClr="FFFFFF"/>
    </a:lt1>
    <a:dk2>
      <a:srgbClr val="505046"/>
    </a:dk2>
    <a:lt2>
      <a:srgbClr val="EEECE1"/>
    </a:lt2>
    <a:accent1>
      <a:srgbClr val="EE462D"/>
    </a:accent1>
    <a:accent2>
      <a:srgbClr val="595A85"/>
    </a:accent2>
    <a:accent3>
      <a:srgbClr val="8D6F5B"/>
    </a:accent3>
    <a:accent4>
      <a:srgbClr val="FABD2F"/>
    </a:accent4>
    <a:accent5>
      <a:srgbClr val="AF8073"/>
    </a:accent5>
    <a:accent6>
      <a:srgbClr val="787880"/>
    </a:accent6>
    <a:hlink>
      <a:srgbClr val="CC8D00"/>
    </a:hlink>
    <a:folHlink>
      <a:srgbClr val="82829E"/>
    </a:folHlink>
  </a:clrScheme>
</a:themeOverride>
</file>

<file path=ppt/theme/themeOverride2.xml><?xml version="1.0" encoding="utf-8"?>
<a:themeOverride xmlns:a="http://schemas.openxmlformats.org/drawingml/2006/main">
  <a:clrScheme name="Custom 38">
    <a:dk1>
      <a:sysClr val="windowText" lastClr="000000"/>
    </a:dk1>
    <a:lt1>
      <a:sysClr val="window" lastClr="FFFFFF"/>
    </a:lt1>
    <a:dk2>
      <a:srgbClr val="505046"/>
    </a:dk2>
    <a:lt2>
      <a:srgbClr val="EEECE1"/>
    </a:lt2>
    <a:accent1>
      <a:srgbClr val="EE462D"/>
    </a:accent1>
    <a:accent2>
      <a:srgbClr val="595A85"/>
    </a:accent2>
    <a:accent3>
      <a:srgbClr val="8D6F5B"/>
    </a:accent3>
    <a:accent4>
      <a:srgbClr val="FABD2F"/>
    </a:accent4>
    <a:accent5>
      <a:srgbClr val="AF8073"/>
    </a:accent5>
    <a:accent6>
      <a:srgbClr val="787880"/>
    </a:accent6>
    <a:hlink>
      <a:srgbClr val="CC8D00"/>
    </a:hlink>
    <a:folHlink>
      <a:srgbClr val="82829E"/>
    </a:folHlink>
  </a:clr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Status xmlns="71af3243-3dd4-4a8d-8c0d-dd76da1f02a5">Not started</Status>
    <MediaServiceKeyPoints xmlns="71af3243-3dd4-4a8d-8c0d-dd76da1f02a5"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12" ma:contentTypeDescription="Create a new document." ma:contentTypeScope="" ma:versionID="a410dd7f93c95333ffa1b60ed6adedd1">
  <xsd:schema xmlns:xsd="http://www.w3.org/2001/XMLSchema" xmlns:xs="http://www.w3.org/2001/XMLSchema" xmlns:p="http://schemas.microsoft.com/office/2006/metadata/properties" xmlns:ns2="71af3243-3dd4-4a8d-8c0d-dd76da1f02a5" xmlns:ns3="16c05727-aa75-4e4a-9b5f-8a80a1165891" targetNamespace="http://schemas.microsoft.com/office/2006/metadata/properties" ma:root="true" ma:fieldsID="a936d9baba76aa3866493feff160faab" ns2:_="" ns3:_="">
    <xsd:import namespace="71af3243-3dd4-4a8d-8c0d-dd76da1f02a5"/>
    <xsd:import namespace="16c05727-aa75-4e4a-9b5f-8a80a1165891"/>
    <xsd:element name="properties">
      <xsd:complexType>
        <xsd:sequence>
          <xsd:element name="documentManagement">
            <xsd:complexType>
              <xsd:all>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element ref="ns2:Statu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internalName="MediaServiceOCR" ma:readOnly="true">
      <xsd:simpleType>
        <xsd:restriction base="dms:Note">
          <xsd:maxLength value="255"/>
        </xsd:restriction>
      </xsd:simpleType>
    </xsd:element>
    <xsd:element name="MediaServiceAutoTags" ma:index="11" nillable="true" ma:displayName="MediaServiceAutoTags"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fals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element name="Status" ma:index="19" nillable="true" ma:displayName="Status" ma:default="Not started" ma:format="Dropdown" ma:internalName="Status">
      <xsd:simpleType>
        <xsd:restriction base="dms:Choice">
          <xsd:enumeration value="Not started"/>
          <xsd:enumeration value="In Progress"/>
          <xsd:enumeration value="Completed"/>
        </xsd:restriction>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0E92E9E5-79AF-4029-8FCA-9C327D54FD8F}">
  <ds:schemaRefs>
    <ds:schemaRef ds:uri="http://schemas.microsoft.com/office/2006/metadata/properties"/>
    <ds:schemaRef ds:uri="http://schemas.microsoft.com/office/infopath/2007/PartnerControls"/>
    <ds:schemaRef ds:uri="71af3243-3dd4-4a8d-8c0d-dd76da1f02a5"/>
  </ds:schemaRefs>
</ds:datastoreItem>
</file>

<file path=customXml/itemProps2.xml><?xml version="1.0" encoding="utf-8"?>
<ds:datastoreItem xmlns:ds="http://schemas.openxmlformats.org/officeDocument/2006/customXml" ds:itemID="{E34A532A-EA0D-41F9-B458-AF9358EF2F0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1af3243-3dd4-4a8d-8c0d-dd76da1f02a5"/>
    <ds:schemaRef ds:uri="16c05727-aa75-4e4a-9b5f-8a80a116589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659927E4-E194-47BE-91C2-B87D50CF51DB}">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3618</TotalTime>
  <Words>1042</Words>
  <Application>Microsoft Office PowerPoint</Application>
  <PresentationFormat>Widescreen</PresentationFormat>
  <Paragraphs>67</Paragraphs>
  <Slides>20</Slides>
  <Notes>8</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20</vt:i4>
      </vt:variant>
    </vt:vector>
  </HeadingPairs>
  <TitlesOfParts>
    <vt:vector size="27" baseType="lpstr">
      <vt:lpstr>Arial</vt:lpstr>
      <vt:lpstr>Avenir Next LT Pro</vt:lpstr>
      <vt:lpstr>Avenir Next LT Pro Light</vt:lpstr>
      <vt:lpstr>Calibri</vt:lpstr>
      <vt:lpstr>Garamond</vt:lpstr>
      <vt:lpstr>SavonVTI</vt:lpstr>
      <vt:lpstr>1_SavonVTI</vt:lpstr>
      <vt:lpstr>Violence and Harassment</vt:lpstr>
      <vt:lpstr>A MOMENT OF RECOGNITION FOR ALL OF YOUR WORK</vt:lpstr>
      <vt:lpstr>Menu</vt:lpstr>
      <vt:lpstr>What Will the FUTURE HOLD?</vt:lpstr>
      <vt:lpstr>“The best way to predict the future is to invent it.”</vt:lpstr>
      <vt:lpstr>OBJECTIVES:</vt:lpstr>
      <vt:lpstr>Violence and Harassment</vt:lpstr>
      <vt:lpstr>Violence and Harassment:</vt:lpstr>
      <vt:lpstr>PowerPoint Presentation</vt:lpstr>
      <vt:lpstr>PowerPoint Presentation</vt:lpstr>
      <vt:lpstr>PowerPoint Presentation</vt:lpstr>
      <vt:lpstr>Employer Responsibiliites Violence and Harassment  1. Protect Employees by preventing harassment and violence   2. Establish and communicate policies with the participation of the policy committee.  This includes developing a list of potential invesgitators, jointly with the policy committee.   3. Have a plan for both the short and medium term to prevent harassment and violence, receive notices (designated recipient), support conciliation and implement investigator recommedations. Equity considerations can’t be ignored.  4. Plan and provide adequate training, plus micro-learning.  5. Help people stay informed on everything they need to know.  - where is the workplace  - how to file a complaint  - understanding the process and their rights  - training opportunities  - health and safety risk assessments and inspections  - flow chart  </vt:lpstr>
      <vt:lpstr>VIOLENCE AND HARASSMENT Conclusions   The employer can’t do this alone.   Health and Safety committees, representatives and policy committees have an important role to play.  Make recommendations  - be creative,  - think about how information is shared, and  - think about preventing, not only responding and supporting workers.  There are resources out there, use them and share them.  Consider helping the employer in promoting and disseminating information and don’t neglect micro-learning.  </vt:lpstr>
      <vt:lpstr>Committees and Communicating</vt:lpstr>
      <vt:lpstr>Workplace Committees and Representatives’ Responsibilities  Plus Communicating!</vt:lpstr>
      <vt:lpstr>COMMITTEES AND COMMUNICATING  - There will be new processes and new ways of collectively ensuring things get done.  - While the role of committees is evolving, the actual responsibilities are not changing.   - Communicating with H&amp;S committees and members who are not consistently in the workplace will be different.  - Consider formalized ways to work in teams or shifts to reflect work schedules. Consider similar solutions for similar problems e.g. multiple shifts for fire wardens, apply the same approach to first aid or participating in incident investigations.  </vt:lpstr>
      <vt:lpstr>CoMMITTEES and COMMUNICATING Conclusions   Be creative and strategic in your recommendations.  On key issues remember to ask questions.  For the ongoing work relating to violence and harassment, support the use of a complex evaluation tool, consider the tools provided and use events, or new tools as a way to open up the conversation.  There is a pattern here, the conclusions were very similar for Violence and Harassment as well as Committees and Communicating; and the conclusions are similar because this is the path forward.    </vt:lpstr>
      <vt:lpstr>Violence and Harassment:</vt:lpstr>
      <vt:lpstr>THANKS!</vt:lpstr>
      <vt:lpstr>Questions?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Occupational Cancer Research Proposal</dc:title>
  <dc:creator>Andrea Peart</dc:creator>
  <cp:lastModifiedBy>Andrea Peart</cp:lastModifiedBy>
  <cp:revision>365</cp:revision>
  <dcterms:created xsi:type="dcterms:W3CDTF">2021-06-08T14:48:15Z</dcterms:created>
  <dcterms:modified xsi:type="dcterms:W3CDTF">2022-03-24T17:20:56Z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